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14" r:id="rId4"/>
    <p:sldId id="287" r:id="rId5"/>
    <p:sldId id="288" r:id="rId6"/>
    <p:sldId id="313" r:id="rId7"/>
    <p:sldId id="292" r:id="rId8"/>
    <p:sldId id="325" r:id="rId9"/>
    <p:sldId id="316" r:id="rId10"/>
    <p:sldId id="294" r:id="rId11"/>
    <p:sldId id="326" r:id="rId12"/>
    <p:sldId id="317" r:id="rId13"/>
    <p:sldId id="318" r:id="rId14"/>
    <p:sldId id="322" r:id="rId15"/>
    <p:sldId id="315" r:id="rId16"/>
    <p:sldId id="296" r:id="rId17"/>
    <p:sldId id="293" r:id="rId18"/>
    <p:sldId id="304" r:id="rId19"/>
    <p:sldId id="291" r:id="rId20"/>
    <p:sldId id="323" r:id="rId21"/>
    <p:sldId id="324" r:id="rId22"/>
    <p:sldId id="289" r:id="rId23"/>
    <p:sldId id="312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g Yu" initials="FY" lastIdx="1" clrIdx="0">
    <p:extLst>
      <p:ext uri="{19B8F6BF-5375-455C-9EA6-DF929625EA0E}">
        <p15:presenceInfo xmlns:p15="http://schemas.microsoft.com/office/powerpoint/2012/main" userId="ca46b99b73b712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F64"/>
    <a:srgbClr val="5A84A0"/>
    <a:srgbClr val="3B5669"/>
    <a:srgbClr val="527790"/>
    <a:srgbClr val="6288CC"/>
    <a:srgbClr val="D7CAA9"/>
    <a:srgbClr val="EAEFC9"/>
    <a:srgbClr val="3A6166"/>
    <a:srgbClr val="435369"/>
    <a:srgbClr val="2A4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6314" autoAdjust="0"/>
  </p:normalViewPr>
  <p:slideViewPr>
    <p:cSldViewPr snapToGrid="0">
      <p:cViewPr varScale="1">
        <p:scale>
          <a:sx n="75" d="100"/>
          <a:sy n="75" d="100"/>
        </p:scale>
        <p:origin x="3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5058F3-62A0-4F46-A514-6865EB00D341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9233331-CF86-4148-9938-A74E8C3018D0}">
      <dgm:prSet phldrT="[文字]" custT="1"/>
      <dgm:spPr/>
      <dgm:t>
        <a:bodyPr/>
        <a:lstStyle/>
        <a:p>
          <a:pPr algn="l"/>
          <a:endParaRPr lang="zh-TW" altLang="en-US" sz="3200" dirty="0"/>
        </a:p>
      </dgm:t>
    </dgm:pt>
    <dgm:pt modelId="{F633EA46-D0F2-4A05-81B2-5796C4A69FC1}" type="parTrans" cxnId="{34F02587-006E-4450-B662-35702328A233}">
      <dgm:prSet/>
      <dgm:spPr/>
      <dgm:t>
        <a:bodyPr/>
        <a:lstStyle/>
        <a:p>
          <a:pPr algn="l"/>
          <a:endParaRPr lang="zh-TW" altLang="en-US"/>
        </a:p>
      </dgm:t>
    </dgm:pt>
    <dgm:pt modelId="{F6433E06-EEB9-417B-A531-2396B64E061D}" type="sibTrans" cxnId="{34F02587-006E-4450-B662-35702328A233}">
      <dgm:prSet/>
      <dgm:spPr/>
      <dgm:t>
        <a:bodyPr/>
        <a:lstStyle/>
        <a:p>
          <a:pPr algn="l"/>
          <a:endParaRPr lang="zh-TW" altLang="en-US"/>
        </a:p>
      </dgm:t>
    </dgm:pt>
    <dgm:pt modelId="{B90C7328-8164-4850-BCAF-E19052F2009E}">
      <dgm:prSet phldrT="[文字]" custT="1"/>
      <dgm:spPr/>
      <dgm:t>
        <a:bodyPr/>
        <a:lstStyle/>
        <a:p>
          <a:pPr algn="l"/>
          <a:r>
            <a:rPr lang="zh-TW" altLang="en-US" sz="36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書籍閱讀</a:t>
          </a:r>
        </a:p>
      </dgm:t>
    </dgm:pt>
    <dgm:pt modelId="{3FF459E0-4577-46F5-ACD1-EAD9A76F12A6}" type="parTrans" cxnId="{F9BE7AF2-8B18-4C67-A93D-46AF6B673D7F}">
      <dgm:prSet/>
      <dgm:spPr/>
      <dgm:t>
        <a:bodyPr/>
        <a:lstStyle/>
        <a:p>
          <a:pPr algn="l"/>
          <a:endParaRPr lang="zh-TW" altLang="en-US"/>
        </a:p>
      </dgm:t>
    </dgm:pt>
    <dgm:pt modelId="{C4DCD8E2-8F64-49CA-BF36-EBF2D0A76357}" type="sibTrans" cxnId="{F9BE7AF2-8B18-4C67-A93D-46AF6B673D7F}">
      <dgm:prSet/>
      <dgm:spPr/>
      <dgm:t>
        <a:bodyPr/>
        <a:lstStyle/>
        <a:p>
          <a:pPr algn="l"/>
          <a:endParaRPr lang="zh-TW" altLang="en-US"/>
        </a:p>
      </dgm:t>
    </dgm:pt>
    <dgm:pt modelId="{EFC378C7-66AD-4180-A965-757ABFB73F37}">
      <dgm:prSet phldrT="[文字]" custT="1"/>
      <dgm:spPr/>
      <dgm:t>
        <a:bodyPr/>
        <a:lstStyle/>
        <a:p>
          <a:pPr algn="l"/>
          <a:endParaRPr lang="zh-TW" altLang="en-US" sz="3200" dirty="0"/>
        </a:p>
      </dgm:t>
    </dgm:pt>
    <dgm:pt modelId="{20454C18-E9A1-4B66-952B-D6E74440642A}" type="parTrans" cxnId="{771E6CC9-2EC4-44DA-9BC5-0AC9556080B3}">
      <dgm:prSet/>
      <dgm:spPr/>
      <dgm:t>
        <a:bodyPr/>
        <a:lstStyle/>
        <a:p>
          <a:pPr algn="l"/>
          <a:endParaRPr lang="zh-TW" altLang="en-US"/>
        </a:p>
      </dgm:t>
    </dgm:pt>
    <dgm:pt modelId="{EF97ADCC-4996-4855-ABCD-7C8ADAAB2FDC}" type="sibTrans" cxnId="{771E6CC9-2EC4-44DA-9BC5-0AC9556080B3}">
      <dgm:prSet/>
      <dgm:spPr/>
      <dgm:t>
        <a:bodyPr/>
        <a:lstStyle/>
        <a:p>
          <a:pPr algn="l"/>
          <a:endParaRPr lang="zh-TW" altLang="en-US"/>
        </a:p>
      </dgm:t>
    </dgm:pt>
    <dgm:pt modelId="{D4151776-0D9F-487A-B5E0-EE0058F52555}">
      <dgm:prSet phldrT="[文字]" custT="1"/>
      <dgm:spPr/>
      <dgm:t>
        <a:bodyPr/>
        <a:lstStyle/>
        <a:p>
          <a:pPr algn="l"/>
          <a:r>
            <a:rPr lang="zh-TW" altLang="en-US" sz="36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網路資源</a:t>
          </a:r>
        </a:p>
      </dgm:t>
    </dgm:pt>
    <dgm:pt modelId="{CA2E43CA-5B6C-448A-8057-11A46AE169DC}" type="parTrans" cxnId="{CB2CE838-94AA-4D46-A3AD-363BA57232B4}">
      <dgm:prSet/>
      <dgm:spPr/>
      <dgm:t>
        <a:bodyPr/>
        <a:lstStyle/>
        <a:p>
          <a:pPr algn="l"/>
          <a:endParaRPr lang="zh-TW" altLang="en-US"/>
        </a:p>
      </dgm:t>
    </dgm:pt>
    <dgm:pt modelId="{544DBFD8-9677-48D8-8D02-4DB02E750787}" type="sibTrans" cxnId="{CB2CE838-94AA-4D46-A3AD-363BA57232B4}">
      <dgm:prSet/>
      <dgm:spPr/>
      <dgm:t>
        <a:bodyPr/>
        <a:lstStyle/>
        <a:p>
          <a:pPr algn="l"/>
          <a:endParaRPr lang="zh-TW" altLang="en-US"/>
        </a:p>
      </dgm:t>
    </dgm:pt>
    <dgm:pt modelId="{CEAB8BA4-AE3F-4284-9F1F-2387B95BDFBD}">
      <dgm:prSet phldrT="[文字]" custT="1"/>
      <dgm:spPr/>
      <dgm:t>
        <a:bodyPr/>
        <a:lstStyle/>
        <a:p>
          <a:pPr algn="l"/>
          <a:endParaRPr lang="zh-TW" altLang="en-US" sz="3200" dirty="0"/>
        </a:p>
      </dgm:t>
    </dgm:pt>
    <dgm:pt modelId="{F702BE20-525D-4E42-AA0A-F625C1263A87}" type="parTrans" cxnId="{CB821AF6-39BA-49BE-9F58-F2E0D9B30B31}">
      <dgm:prSet/>
      <dgm:spPr/>
      <dgm:t>
        <a:bodyPr/>
        <a:lstStyle/>
        <a:p>
          <a:pPr algn="l"/>
          <a:endParaRPr lang="zh-TW" altLang="en-US"/>
        </a:p>
      </dgm:t>
    </dgm:pt>
    <dgm:pt modelId="{DBAD70E0-71F6-4214-9D27-0AB79687375B}" type="sibTrans" cxnId="{CB821AF6-39BA-49BE-9F58-F2E0D9B30B31}">
      <dgm:prSet/>
      <dgm:spPr/>
      <dgm:t>
        <a:bodyPr/>
        <a:lstStyle/>
        <a:p>
          <a:pPr algn="l"/>
          <a:endParaRPr lang="zh-TW" altLang="en-US"/>
        </a:p>
      </dgm:t>
    </dgm:pt>
    <dgm:pt modelId="{09A68D2B-C7EC-4B7A-B81A-D2851AE2BFE8}">
      <dgm:prSet phldrT="[文字]" custT="1"/>
      <dgm:spPr/>
      <dgm:t>
        <a:bodyPr/>
        <a:lstStyle/>
        <a:p>
          <a:pPr algn="l"/>
          <a:r>
            <a:rPr lang="zh-TW" altLang="en-US" sz="36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電影欣賞</a:t>
          </a:r>
        </a:p>
      </dgm:t>
    </dgm:pt>
    <dgm:pt modelId="{99CD672A-CD66-45EB-AB00-3AC16D20F93D}" type="parTrans" cxnId="{E5E59F63-29C7-437A-8AEE-C79BC3FE55F5}">
      <dgm:prSet/>
      <dgm:spPr/>
      <dgm:t>
        <a:bodyPr/>
        <a:lstStyle/>
        <a:p>
          <a:pPr algn="l"/>
          <a:endParaRPr lang="zh-TW" altLang="en-US"/>
        </a:p>
      </dgm:t>
    </dgm:pt>
    <dgm:pt modelId="{205B7314-5B10-4FEC-A096-3E91DC26EC0D}" type="sibTrans" cxnId="{E5E59F63-29C7-437A-8AEE-C79BC3FE55F5}">
      <dgm:prSet/>
      <dgm:spPr/>
      <dgm:t>
        <a:bodyPr/>
        <a:lstStyle/>
        <a:p>
          <a:pPr algn="l"/>
          <a:endParaRPr lang="zh-TW" altLang="en-US"/>
        </a:p>
      </dgm:t>
    </dgm:pt>
    <dgm:pt modelId="{BCCF8F13-49BF-4F8A-8C64-B93D406E3355}">
      <dgm:prSet phldrT="[文字]" custT="1"/>
      <dgm:spPr/>
      <dgm:t>
        <a:bodyPr/>
        <a:lstStyle/>
        <a:p>
          <a:pPr algn="l"/>
          <a:endParaRPr lang="zh-TW" altLang="en-US" sz="3200" dirty="0"/>
        </a:p>
      </dgm:t>
    </dgm:pt>
    <dgm:pt modelId="{B0FA1B9B-1881-47B9-B48D-ADB9DE8616C2}" type="parTrans" cxnId="{2EEEB6C7-F149-477D-B637-E3651E140A0F}">
      <dgm:prSet/>
      <dgm:spPr/>
      <dgm:t>
        <a:bodyPr/>
        <a:lstStyle/>
        <a:p>
          <a:pPr algn="l"/>
          <a:endParaRPr lang="zh-TW" altLang="en-US"/>
        </a:p>
      </dgm:t>
    </dgm:pt>
    <dgm:pt modelId="{17E674F3-D455-4F06-82D1-EED376247D51}" type="sibTrans" cxnId="{2EEEB6C7-F149-477D-B637-E3651E140A0F}">
      <dgm:prSet/>
      <dgm:spPr/>
      <dgm:t>
        <a:bodyPr/>
        <a:lstStyle/>
        <a:p>
          <a:pPr algn="l"/>
          <a:endParaRPr lang="zh-TW" altLang="en-US"/>
        </a:p>
      </dgm:t>
    </dgm:pt>
    <dgm:pt modelId="{5EE7A580-4CBB-4569-9C44-A4EBC1809F6D}">
      <dgm:prSet custT="1"/>
      <dgm:spPr/>
      <dgm:t>
        <a:bodyPr/>
        <a:lstStyle/>
        <a:p>
          <a:pPr algn="l"/>
          <a:r>
            <a: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en-US" altLang="zh-TW" sz="36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PPT</a:t>
          </a:r>
          <a:r>
            <a:rPr lang="zh-TW" altLang="en-US" sz="36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製作</a:t>
          </a:r>
        </a:p>
      </dgm:t>
    </dgm:pt>
    <dgm:pt modelId="{0AF240A7-7D92-4E11-BACB-6F02FCB42F9E}" type="parTrans" cxnId="{BEA5ABDE-0A71-47C2-B5CB-7ACB9B9D86D8}">
      <dgm:prSet/>
      <dgm:spPr/>
      <dgm:t>
        <a:bodyPr/>
        <a:lstStyle/>
        <a:p>
          <a:pPr algn="l"/>
          <a:endParaRPr lang="zh-TW" altLang="en-US"/>
        </a:p>
      </dgm:t>
    </dgm:pt>
    <dgm:pt modelId="{D4A6219E-37AE-41AC-85D9-FFE454B4059B}" type="sibTrans" cxnId="{BEA5ABDE-0A71-47C2-B5CB-7ACB9B9D86D8}">
      <dgm:prSet/>
      <dgm:spPr/>
      <dgm:t>
        <a:bodyPr/>
        <a:lstStyle/>
        <a:p>
          <a:pPr algn="l"/>
          <a:endParaRPr lang="zh-TW" altLang="en-US"/>
        </a:p>
      </dgm:t>
    </dgm:pt>
    <dgm:pt modelId="{20B0A86B-FF8B-404E-A809-74EF88C5E560}" type="pres">
      <dgm:prSet presAssocID="{445058F3-62A0-4F46-A514-6865EB00D341}" presName="linearFlow" presStyleCnt="0">
        <dgm:presLayoutVars>
          <dgm:dir/>
          <dgm:animLvl val="lvl"/>
          <dgm:resizeHandles val="exact"/>
        </dgm:presLayoutVars>
      </dgm:prSet>
      <dgm:spPr/>
    </dgm:pt>
    <dgm:pt modelId="{02841CAE-0F18-48EC-8780-E7A64D752CC5}" type="pres">
      <dgm:prSet presAssocID="{C9233331-CF86-4148-9938-A74E8C3018D0}" presName="composite" presStyleCnt="0"/>
      <dgm:spPr/>
    </dgm:pt>
    <dgm:pt modelId="{4438D6A9-4124-43CF-905C-1674CD6EF9BA}" type="pres">
      <dgm:prSet presAssocID="{C9233331-CF86-4148-9938-A74E8C3018D0}" presName="parentText" presStyleLbl="alignNode1" presStyleIdx="0" presStyleCnt="4" custAng="16200000" custScaleX="402951" custScaleY="535168" custLinFactNeighborX="-1829" custLinFactNeighborY="-8476">
        <dgm:presLayoutVars>
          <dgm:chMax val="1"/>
          <dgm:bulletEnabled val="1"/>
        </dgm:presLayoutVars>
      </dgm:prSet>
      <dgm:spPr/>
    </dgm:pt>
    <dgm:pt modelId="{B1102893-7D5F-4C13-B062-52941993DB3D}" type="pres">
      <dgm:prSet presAssocID="{C9233331-CF86-4148-9938-A74E8C3018D0}" presName="descendantText" presStyleLbl="alignAcc1" presStyleIdx="0" presStyleCnt="4" custScaleX="61755" custScaleY="363816" custLinFactNeighborX="-10794" custLinFactNeighborY="16123">
        <dgm:presLayoutVars>
          <dgm:bulletEnabled val="1"/>
        </dgm:presLayoutVars>
      </dgm:prSet>
      <dgm:spPr/>
    </dgm:pt>
    <dgm:pt modelId="{E6497B13-380D-4D52-9D60-C81952763D0E}" type="pres">
      <dgm:prSet presAssocID="{F6433E06-EEB9-417B-A531-2396B64E061D}" presName="sp" presStyleCnt="0"/>
      <dgm:spPr/>
    </dgm:pt>
    <dgm:pt modelId="{3247D198-0E90-4E5F-A8AE-7710936CAB51}" type="pres">
      <dgm:prSet presAssocID="{EFC378C7-66AD-4180-A965-757ABFB73F37}" presName="composite" presStyleCnt="0"/>
      <dgm:spPr/>
    </dgm:pt>
    <dgm:pt modelId="{351AD3B6-FB35-414D-A6F1-C7901F185C59}" type="pres">
      <dgm:prSet presAssocID="{EFC378C7-66AD-4180-A965-757ABFB73F37}" presName="parentText" presStyleLbl="alignNode1" presStyleIdx="1" presStyleCnt="4" custAng="16200000" custScaleX="393275" custScaleY="522523">
        <dgm:presLayoutVars>
          <dgm:chMax val="1"/>
          <dgm:bulletEnabled val="1"/>
        </dgm:presLayoutVars>
      </dgm:prSet>
      <dgm:spPr/>
    </dgm:pt>
    <dgm:pt modelId="{DC68A855-478F-4F95-9640-D522A880E248}" type="pres">
      <dgm:prSet presAssocID="{EFC378C7-66AD-4180-A965-757ABFB73F37}" presName="descendantText" presStyleLbl="alignAcc1" presStyleIdx="1" presStyleCnt="4" custScaleX="61855" custScaleY="350291" custLinFactNeighborX="-10877" custLinFactNeighborY="22497">
        <dgm:presLayoutVars>
          <dgm:bulletEnabled val="1"/>
        </dgm:presLayoutVars>
      </dgm:prSet>
      <dgm:spPr/>
    </dgm:pt>
    <dgm:pt modelId="{C5571C81-0E58-414B-BD3D-14C0F73D380C}" type="pres">
      <dgm:prSet presAssocID="{EF97ADCC-4996-4855-ABCD-7C8ADAAB2FDC}" presName="sp" presStyleCnt="0"/>
      <dgm:spPr/>
    </dgm:pt>
    <dgm:pt modelId="{658BA016-B9BB-4D62-898B-6DCD110AB520}" type="pres">
      <dgm:prSet presAssocID="{CEAB8BA4-AE3F-4284-9F1F-2387B95BDFBD}" presName="composite" presStyleCnt="0"/>
      <dgm:spPr/>
    </dgm:pt>
    <dgm:pt modelId="{1CCB8F16-7288-4AE6-880A-40814A9FDDBE}" type="pres">
      <dgm:prSet presAssocID="{CEAB8BA4-AE3F-4284-9F1F-2387B95BDFBD}" presName="parentText" presStyleLbl="alignNode1" presStyleIdx="2" presStyleCnt="4" custAng="16200000" custScaleX="410331" custScaleY="578988">
        <dgm:presLayoutVars>
          <dgm:chMax val="1"/>
          <dgm:bulletEnabled val="1"/>
        </dgm:presLayoutVars>
      </dgm:prSet>
      <dgm:spPr/>
    </dgm:pt>
    <dgm:pt modelId="{D7BA336E-ECE4-4966-B916-37423479768B}" type="pres">
      <dgm:prSet presAssocID="{CEAB8BA4-AE3F-4284-9F1F-2387B95BDFBD}" presName="descendantText" presStyleLbl="alignAcc1" presStyleIdx="2" presStyleCnt="4" custScaleX="61467" custScaleY="384694" custLinFactNeighborX="-10618" custLinFactNeighborY="22633">
        <dgm:presLayoutVars>
          <dgm:bulletEnabled val="1"/>
        </dgm:presLayoutVars>
      </dgm:prSet>
      <dgm:spPr/>
    </dgm:pt>
    <dgm:pt modelId="{FF6F6043-473B-4B75-B8A4-FF2C2FF2BAF8}" type="pres">
      <dgm:prSet presAssocID="{DBAD70E0-71F6-4214-9D27-0AB79687375B}" presName="sp" presStyleCnt="0"/>
      <dgm:spPr/>
    </dgm:pt>
    <dgm:pt modelId="{2A29A6CD-C5ED-4391-963B-A48684C65ABC}" type="pres">
      <dgm:prSet presAssocID="{BCCF8F13-49BF-4F8A-8C64-B93D406E3355}" presName="composite" presStyleCnt="0"/>
      <dgm:spPr/>
    </dgm:pt>
    <dgm:pt modelId="{FFC80A18-A3CC-403B-97FD-276BF1AC39A7}" type="pres">
      <dgm:prSet presAssocID="{BCCF8F13-49BF-4F8A-8C64-B93D406E3355}" presName="parentText" presStyleLbl="alignNode1" presStyleIdx="3" presStyleCnt="4" custAng="16200000" custScaleX="393156" custScaleY="564410">
        <dgm:presLayoutVars>
          <dgm:chMax val="1"/>
          <dgm:bulletEnabled val="1"/>
        </dgm:presLayoutVars>
      </dgm:prSet>
      <dgm:spPr/>
    </dgm:pt>
    <dgm:pt modelId="{F85045E0-A8AF-49EF-9B8D-87FFF4A88B12}" type="pres">
      <dgm:prSet presAssocID="{BCCF8F13-49BF-4F8A-8C64-B93D406E3355}" presName="descendantText" presStyleLbl="alignAcc1" presStyleIdx="3" presStyleCnt="4" custScaleX="61830" custScaleY="349586" custLinFactNeighborX="-10563" custLinFactNeighborY="0">
        <dgm:presLayoutVars>
          <dgm:bulletEnabled val="1"/>
        </dgm:presLayoutVars>
      </dgm:prSet>
      <dgm:spPr/>
    </dgm:pt>
  </dgm:ptLst>
  <dgm:cxnLst>
    <dgm:cxn modelId="{949F4608-E4A0-419F-8EAB-C69DA8F9186E}" type="presOf" srcId="{09A68D2B-C7EC-4B7A-B81A-D2851AE2BFE8}" destId="{D7BA336E-ECE4-4966-B916-37423479768B}" srcOrd="0" destOrd="0" presId="urn:microsoft.com/office/officeart/2005/8/layout/chevron2"/>
    <dgm:cxn modelId="{F1110521-5D5A-49F3-BC62-C1079FFE8319}" type="presOf" srcId="{445058F3-62A0-4F46-A514-6865EB00D341}" destId="{20B0A86B-FF8B-404E-A809-74EF88C5E560}" srcOrd="0" destOrd="0" presId="urn:microsoft.com/office/officeart/2005/8/layout/chevron2"/>
    <dgm:cxn modelId="{CB2CE838-94AA-4D46-A3AD-363BA57232B4}" srcId="{EFC378C7-66AD-4180-A965-757ABFB73F37}" destId="{D4151776-0D9F-487A-B5E0-EE0058F52555}" srcOrd="0" destOrd="0" parTransId="{CA2E43CA-5B6C-448A-8057-11A46AE169DC}" sibTransId="{544DBFD8-9677-48D8-8D02-4DB02E750787}"/>
    <dgm:cxn modelId="{63883463-7E66-4316-8FF1-3968FC4F2E00}" type="presOf" srcId="{EFC378C7-66AD-4180-A965-757ABFB73F37}" destId="{351AD3B6-FB35-414D-A6F1-C7901F185C59}" srcOrd="0" destOrd="0" presId="urn:microsoft.com/office/officeart/2005/8/layout/chevron2"/>
    <dgm:cxn modelId="{E5E59F63-29C7-437A-8AEE-C79BC3FE55F5}" srcId="{CEAB8BA4-AE3F-4284-9F1F-2387B95BDFBD}" destId="{09A68D2B-C7EC-4B7A-B81A-D2851AE2BFE8}" srcOrd="0" destOrd="0" parTransId="{99CD672A-CD66-45EB-AB00-3AC16D20F93D}" sibTransId="{205B7314-5B10-4FEC-A096-3E91DC26EC0D}"/>
    <dgm:cxn modelId="{91755764-568A-4A53-A14D-0A551B76C1DF}" type="presOf" srcId="{CEAB8BA4-AE3F-4284-9F1F-2387B95BDFBD}" destId="{1CCB8F16-7288-4AE6-880A-40814A9FDDBE}" srcOrd="0" destOrd="0" presId="urn:microsoft.com/office/officeart/2005/8/layout/chevron2"/>
    <dgm:cxn modelId="{AC4E2667-AF18-41D4-994A-595541908D36}" type="presOf" srcId="{5EE7A580-4CBB-4569-9C44-A4EBC1809F6D}" destId="{F85045E0-A8AF-49EF-9B8D-87FFF4A88B12}" srcOrd="0" destOrd="0" presId="urn:microsoft.com/office/officeart/2005/8/layout/chevron2"/>
    <dgm:cxn modelId="{F82CFB74-1438-4A87-BF7C-FA15F6F0F0BA}" type="presOf" srcId="{C9233331-CF86-4148-9938-A74E8C3018D0}" destId="{4438D6A9-4124-43CF-905C-1674CD6EF9BA}" srcOrd="0" destOrd="0" presId="urn:microsoft.com/office/officeart/2005/8/layout/chevron2"/>
    <dgm:cxn modelId="{34F02587-006E-4450-B662-35702328A233}" srcId="{445058F3-62A0-4F46-A514-6865EB00D341}" destId="{C9233331-CF86-4148-9938-A74E8C3018D0}" srcOrd="0" destOrd="0" parTransId="{F633EA46-D0F2-4A05-81B2-5796C4A69FC1}" sibTransId="{F6433E06-EEB9-417B-A531-2396B64E061D}"/>
    <dgm:cxn modelId="{EA13F8A1-954F-4C9F-9762-8AD446A62ECD}" type="presOf" srcId="{D4151776-0D9F-487A-B5E0-EE0058F52555}" destId="{DC68A855-478F-4F95-9640-D522A880E248}" srcOrd="0" destOrd="0" presId="urn:microsoft.com/office/officeart/2005/8/layout/chevron2"/>
    <dgm:cxn modelId="{2EEEB6C7-F149-477D-B637-E3651E140A0F}" srcId="{445058F3-62A0-4F46-A514-6865EB00D341}" destId="{BCCF8F13-49BF-4F8A-8C64-B93D406E3355}" srcOrd="3" destOrd="0" parTransId="{B0FA1B9B-1881-47B9-B48D-ADB9DE8616C2}" sibTransId="{17E674F3-D455-4F06-82D1-EED376247D51}"/>
    <dgm:cxn modelId="{771E6CC9-2EC4-44DA-9BC5-0AC9556080B3}" srcId="{445058F3-62A0-4F46-A514-6865EB00D341}" destId="{EFC378C7-66AD-4180-A965-757ABFB73F37}" srcOrd="1" destOrd="0" parTransId="{20454C18-E9A1-4B66-952B-D6E74440642A}" sibTransId="{EF97ADCC-4996-4855-ABCD-7C8ADAAB2FDC}"/>
    <dgm:cxn modelId="{BEA5ABDE-0A71-47C2-B5CB-7ACB9B9D86D8}" srcId="{BCCF8F13-49BF-4F8A-8C64-B93D406E3355}" destId="{5EE7A580-4CBB-4569-9C44-A4EBC1809F6D}" srcOrd="0" destOrd="0" parTransId="{0AF240A7-7D92-4E11-BACB-6F02FCB42F9E}" sibTransId="{D4A6219E-37AE-41AC-85D9-FFE454B4059B}"/>
    <dgm:cxn modelId="{E9B97CE1-E13C-4E1C-868D-E00240F12740}" type="presOf" srcId="{B90C7328-8164-4850-BCAF-E19052F2009E}" destId="{B1102893-7D5F-4C13-B062-52941993DB3D}" srcOrd="0" destOrd="0" presId="urn:microsoft.com/office/officeart/2005/8/layout/chevron2"/>
    <dgm:cxn modelId="{F9BE7AF2-8B18-4C67-A93D-46AF6B673D7F}" srcId="{C9233331-CF86-4148-9938-A74E8C3018D0}" destId="{B90C7328-8164-4850-BCAF-E19052F2009E}" srcOrd="0" destOrd="0" parTransId="{3FF459E0-4577-46F5-ACD1-EAD9A76F12A6}" sibTransId="{C4DCD8E2-8F64-49CA-BF36-EBF2D0A76357}"/>
    <dgm:cxn modelId="{CB821AF6-39BA-49BE-9F58-F2E0D9B30B31}" srcId="{445058F3-62A0-4F46-A514-6865EB00D341}" destId="{CEAB8BA4-AE3F-4284-9F1F-2387B95BDFBD}" srcOrd="2" destOrd="0" parTransId="{F702BE20-525D-4E42-AA0A-F625C1263A87}" sibTransId="{DBAD70E0-71F6-4214-9D27-0AB79687375B}"/>
    <dgm:cxn modelId="{5E3322FF-9A23-4B4D-9E94-A26A85D9ED38}" type="presOf" srcId="{BCCF8F13-49BF-4F8A-8C64-B93D406E3355}" destId="{FFC80A18-A3CC-403B-97FD-276BF1AC39A7}" srcOrd="0" destOrd="0" presId="urn:microsoft.com/office/officeart/2005/8/layout/chevron2"/>
    <dgm:cxn modelId="{E8BBB438-BD0D-47C6-ADAC-FCF6CBB403CF}" type="presParOf" srcId="{20B0A86B-FF8B-404E-A809-74EF88C5E560}" destId="{02841CAE-0F18-48EC-8780-E7A64D752CC5}" srcOrd="0" destOrd="0" presId="urn:microsoft.com/office/officeart/2005/8/layout/chevron2"/>
    <dgm:cxn modelId="{23D09FC2-B142-46FF-ACA9-C44DA2039F17}" type="presParOf" srcId="{02841CAE-0F18-48EC-8780-E7A64D752CC5}" destId="{4438D6A9-4124-43CF-905C-1674CD6EF9BA}" srcOrd="0" destOrd="0" presId="urn:microsoft.com/office/officeart/2005/8/layout/chevron2"/>
    <dgm:cxn modelId="{0AFED59F-8067-4D2D-A20D-7CCB1B0915F7}" type="presParOf" srcId="{02841CAE-0F18-48EC-8780-E7A64D752CC5}" destId="{B1102893-7D5F-4C13-B062-52941993DB3D}" srcOrd="1" destOrd="0" presId="urn:microsoft.com/office/officeart/2005/8/layout/chevron2"/>
    <dgm:cxn modelId="{7166B47F-B2A8-4B05-82E5-87449033EE49}" type="presParOf" srcId="{20B0A86B-FF8B-404E-A809-74EF88C5E560}" destId="{E6497B13-380D-4D52-9D60-C81952763D0E}" srcOrd="1" destOrd="0" presId="urn:microsoft.com/office/officeart/2005/8/layout/chevron2"/>
    <dgm:cxn modelId="{DBE4C0FE-B109-4755-BE0D-7515C2E18448}" type="presParOf" srcId="{20B0A86B-FF8B-404E-A809-74EF88C5E560}" destId="{3247D198-0E90-4E5F-A8AE-7710936CAB51}" srcOrd="2" destOrd="0" presId="urn:microsoft.com/office/officeart/2005/8/layout/chevron2"/>
    <dgm:cxn modelId="{C81A64AE-B22D-4B70-AB2A-10F6EB66D86B}" type="presParOf" srcId="{3247D198-0E90-4E5F-A8AE-7710936CAB51}" destId="{351AD3B6-FB35-414D-A6F1-C7901F185C59}" srcOrd="0" destOrd="0" presId="urn:microsoft.com/office/officeart/2005/8/layout/chevron2"/>
    <dgm:cxn modelId="{257CA031-66F6-4AF2-9202-B82C90F289D5}" type="presParOf" srcId="{3247D198-0E90-4E5F-A8AE-7710936CAB51}" destId="{DC68A855-478F-4F95-9640-D522A880E248}" srcOrd="1" destOrd="0" presId="urn:microsoft.com/office/officeart/2005/8/layout/chevron2"/>
    <dgm:cxn modelId="{3A3F3056-ECBF-49CB-B747-B5329442E049}" type="presParOf" srcId="{20B0A86B-FF8B-404E-A809-74EF88C5E560}" destId="{C5571C81-0E58-414B-BD3D-14C0F73D380C}" srcOrd="3" destOrd="0" presId="urn:microsoft.com/office/officeart/2005/8/layout/chevron2"/>
    <dgm:cxn modelId="{330C5BB3-3361-444C-B428-0978BFF67A8E}" type="presParOf" srcId="{20B0A86B-FF8B-404E-A809-74EF88C5E560}" destId="{658BA016-B9BB-4D62-898B-6DCD110AB520}" srcOrd="4" destOrd="0" presId="urn:microsoft.com/office/officeart/2005/8/layout/chevron2"/>
    <dgm:cxn modelId="{85389129-E288-4FCB-9103-D04CDCBB234D}" type="presParOf" srcId="{658BA016-B9BB-4D62-898B-6DCD110AB520}" destId="{1CCB8F16-7288-4AE6-880A-40814A9FDDBE}" srcOrd="0" destOrd="0" presId="urn:microsoft.com/office/officeart/2005/8/layout/chevron2"/>
    <dgm:cxn modelId="{E73A9B7C-3445-4511-A64A-A54EBA685674}" type="presParOf" srcId="{658BA016-B9BB-4D62-898B-6DCD110AB520}" destId="{D7BA336E-ECE4-4966-B916-37423479768B}" srcOrd="1" destOrd="0" presId="urn:microsoft.com/office/officeart/2005/8/layout/chevron2"/>
    <dgm:cxn modelId="{16EB34F2-8677-4CCB-BA8E-CC685C6F5A47}" type="presParOf" srcId="{20B0A86B-FF8B-404E-A809-74EF88C5E560}" destId="{FF6F6043-473B-4B75-B8A4-FF2C2FF2BAF8}" srcOrd="5" destOrd="0" presId="urn:microsoft.com/office/officeart/2005/8/layout/chevron2"/>
    <dgm:cxn modelId="{7D33FBB5-EEC6-41BC-A616-4CADC649372A}" type="presParOf" srcId="{20B0A86B-FF8B-404E-A809-74EF88C5E560}" destId="{2A29A6CD-C5ED-4391-963B-A48684C65ABC}" srcOrd="6" destOrd="0" presId="urn:microsoft.com/office/officeart/2005/8/layout/chevron2"/>
    <dgm:cxn modelId="{88006E2D-68F4-4241-8F6A-C8B2EBDDB030}" type="presParOf" srcId="{2A29A6CD-C5ED-4391-963B-A48684C65ABC}" destId="{FFC80A18-A3CC-403B-97FD-276BF1AC39A7}" srcOrd="0" destOrd="0" presId="urn:microsoft.com/office/officeart/2005/8/layout/chevron2"/>
    <dgm:cxn modelId="{8BAE0CEB-D5FB-445A-915E-A57B80D5A897}" type="presParOf" srcId="{2A29A6CD-C5ED-4391-963B-A48684C65ABC}" destId="{F85045E0-A8AF-49EF-9B8D-87FFF4A88B1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8D6A9-4124-43CF-905C-1674CD6EF9BA}">
      <dsp:nvSpPr>
        <dsp:cNvPr id="0" name=""/>
        <dsp:cNvSpPr/>
      </dsp:nvSpPr>
      <dsp:spPr>
        <a:xfrm>
          <a:off x="2349609" y="304412"/>
          <a:ext cx="1362408" cy="71807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200" kern="1200" dirty="0"/>
        </a:p>
      </dsp:txBody>
      <dsp:txXfrm rot="-5400000">
        <a:off x="2671778" y="341279"/>
        <a:ext cx="718071" cy="644337"/>
      </dsp:txXfrm>
    </dsp:sp>
    <dsp:sp modelId="{B1102893-7D5F-4C13-B062-52941993DB3D}">
      <dsp:nvSpPr>
        <dsp:cNvPr id="0" name=""/>
        <dsp:cNvSpPr/>
      </dsp:nvSpPr>
      <dsp:spPr>
        <a:xfrm rot="5400000">
          <a:off x="5628915" y="-1543361"/>
          <a:ext cx="602022" cy="44210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600" kern="12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書籍閱讀</a:t>
          </a:r>
        </a:p>
      </dsp:txBody>
      <dsp:txXfrm rot="-5400000">
        <a:off x="3719411" y="395531"/>
        <a:ext cx="4391643" cy="543246"/>
      </dsp:txXfrm>
    </dsp:sp>
    <dsp:sp modelId="{351AD3B6-FB35-414D-A6F1-C7901F185C59}">
      <dsp:nvSpPr>
        <dsp:cNvPr id="0" name=""/>
        <dsp:cNvSpPr/>
      </dsp:nvSpPr>
      <dsp:spPr>
        <a:xfrm>
          <a:off x="2360342" y="1656296"/>
          <a:ext cx="1330217" cy="70082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200" kern="1200" dirty="0"/>
        </a:p>
      </dsp:txBody>
      <dsp:txXfrm rot="-5400000">
        <a:off x="2675037" y="1692015"/>
        <a:ext cx="700828" cy="629389"/>
      </dsp:txXfrm>
    </dsp:sp>
    <dsp:sp modelId="{DC68A855-478F-4F95-9640-D522A880E248}">
      <dsp:nvSpPr>
        <dsp:cNvPr id="0" name=""/>
        <dsp:cNvSpPr/>
      </dsp:nvSpPr>
      <dsp:spPr>
        <a:xfrm rot="5400000">
          <a:off x="5630077" y="-218293"/>
          <a:ext cx="579641" cy="44353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600" kern="12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網路資源</a:t>
          </a:r>
        </a:p>
      </dsp:txBody>
      <dsp:txXfrm rot="-5400000">
        <a:off x="3702217" y="1737863"/>
        <a:ext cx="4407065" cy="523049"/>
      </dsp:txXfrm>
    </dsp:sp>
    <dsp:sp modelId="{1CCB8F16-7288-4AE6-880A-40814A9FDDBE}">
      <dsp:nvSpPr>
        <dsp:cNvPr id="0" name=""/>
        <dsp:cNvSpPr/>
      </dsp:nvSpPr>
      <dsp:spPr>
        <a:xfrm>
          <a:off x="2303666" y="3018561"/>
          <a:ext cx="1473963" cy="73122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200" kern="1200" dirty="0"/>
        </a:p>
      </dsp:txBody>
      <dsp:txXfrm rot="-5400000">
        <a:off x="2675036" y="3012802"/>
        <a:ext cx="731222" cy="742741"/>
      </dsp:txXfrm>
    </dsp:sp>
    <dsp:sp modelId="{D7BA336E-ECE4-4966-B916-37423479768B}">
      <dsp:nvSpPr>
        <dsp:cNvPr id="0" name=""/>
        <dsp:cNvSpPr/>
      </dsp:nvSpPr>
      <dsp:spPr>
        <a:xfrm rot="5400000">
          <a:off x="5617668" y="1187128"/>
          <a:ext cx="636569" cy="43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600" kern="12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電影欣賞</a:t>
          </a:r>
        </a:p>
      </dsp:txBody>
      <dsp:txXfrm rot="-5400000">
        <a:off x="3746008" y="3089864"/>
        <a:ext cx="4348816" cy="574419"/>
      </dsp:txXfrm>
    </dsp:sp>
    <dsp:sp modelId="{FFC80A18-A3CC-403B-97FD-276BF1AC39A7}">
      <dsp:nvSpPr>
        <dsp:cNvPr id="0" name=""/>
        <dsp:cNvSpPr/>
      </dsp:nvSpPr>
      <dsp:spPr>
        <a:xfrm>
          <a:off x="2306919" y="4464644"/>
          <a:ext cx="1436851" cy="70061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200" kern="1200" dirty="0"/>
        </a:p>
      </dsp:txBody>
      <dsp:txXfrm rot="-5400000">
        <a:off x="2675036" y="4446835"/>
        <a:ext cx="700616" cy="736235"/>
      </dsp:txXfrm>
    </dsp:sp>
    <dsp:sp modelId="{F85045E0-A8AF-49EF-9B8D-87FFF4A88B12}">
      <dsp:nvSpPr>
        <dsp:cNvPr id="0" name=""/>
        <dsp:cNvSpPr/>
      </dsp:nvSpPr>
      <dsp:spPr>
        <a:xfrm rot="5400000">
          <a:off x="5651927" y="2554513"/>
          <a:ext cx="578475" cy="44317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en-US" altLang="zh-TW" sz="3600" kern="12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PPT</a:t>
          </a:r>
          <a:r>
            <a:rPr lang="zh-TW" altLang="en-US" sz="3600" kern="1200" dirty="0">
              <a:solidFill>
                <a:srgbClr val="3B566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製作</a:t>
          </a:r>
        </a:p>
      </dsp:txBody>
      <dsp:txXfrm rot="-5400000">
        <a:off x="3725277" y="4509403"/>
        <a:ext cx="4403537" cy="521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22T22:15:57.404"/>
    </inkml:context>
    <inkml:brush xml:id="br0">
      <inkml:brushProperty name="width" value="0.3" units="cm"/>
      <inkml:brushProperty name="height" value="0.6" units="cm"/>
      <inkml:brushProperty name="color" value="#C1F1B9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FC243-3E68-4BFF-A505-ADDF9D7195A4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7D84A-3049-44F6-8517-64F0971FDD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77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27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01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44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742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723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27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96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5E0D5-DC04-4577-9ADD-98BF21262CD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05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70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09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312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9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04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D84A-3049-44F6-8517-64F0971FDD2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5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A646B-F117-4928-A8A2-1716300C3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781FEE-C1F4-469A-9E36-8F4601D2E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8552C6-A02E-47D7-A268-DC48634E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A628B0-905E-46AF-9C51-C2B5AF89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8A775-5E37-4409-A4E7-F0814E9F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59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816F80-4702-44BD-867F-324A473E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F0CDC5-CE5D-4691-97FD-895FAEEA2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CE9BBA-8B26-464A-893C-B296D43FA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601B33-B587-4FB0-85AB-DDC1F4A3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0712C-C969-4C2A-8ABC-CCD2466F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33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EDC4F-CF6F-4F5A-B7D5-5DDA55C29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88988E-73BA-47A0-9593-2824B50A4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CE60E4-1A17-46B8-BD11-6895D1EA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9CB261-00A7-4DFD-8566-0F34AD0B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1146E0-61EB-40A0-AEB0-9AAA4858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40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4DC79EE-15CB-4152-9315-40C06125D9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35066" y="1235505"/>
            <a:ext cx="6721599" cy="4223044"/>
          </a:xfrm>
          <a:custGeom>
            <a:avLst/>
            <a:gdLst>
              <a:gd name="connsiteX0" fmla="*/ 0 w 6721598"/>
              <a:gd name="connsiteY0" fmla="*/ 0 h 4223044"/>
              <a:gd name="connsiteX1" fmla="*/ 6721598 w 6721598"/>
              <a:gd name="connsiteY1" fmla="*/ 0 h 4223044"/>
              <a:gd name="connsiteX2" fmla="*/ 6721598 w 6721598"/>
              <a:gd name="connsiteY2" fmla="*/ 4223044 h 4223044"/>
              <a:gd name="connsiteX3" fmla="*/ 0 w 6721598"/>
              <a:gd name="connsiteY3" fmla="*/ 4223044 h 42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1598" h="4223044">
                <a:moveTo>
                  <a:pt x="0" y="0"/>
                </a:moveTo>
                <a:lnTo>
                  <a:pt x="6721598" y="0"/>
                </a:lnTo>
                <a:lnTo>
                  <a:pt x="6721598" y="4223044"/>
                </a:lnTo>
                <a:lnTo>
                  <a:pt x="0" y="4223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24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8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29B327-6DC4-489C-A130-8CF667D3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6EB504-E0E5-46C5-B6D0-95B1660E2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30CF13-8903-4992-88F7-C55D7F4E7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41C592-991D-4A88-81B0-FA07E26D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6A61AE-DFB6-4E40-B78C-76E64498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82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CEF327-DE46-4FD7-851C-CAD5A20AC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308B61-6FAC-4108-97CC-3ACD182B9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CB1DC-8355-42C5-AF00-8E36F02E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A65AD0-D1B3-49A8-9F94-E603B5BA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33DBE1-743B-438D-92D3-E40E206A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13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A7060-857A-4930-832C-C09BFD4F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7FF8F7-2B15-4A01-A575-53845FA9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701E7A-8C68-4E20-A803-855BD0F40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615B9C-5EC5-4D9B-B5D9-BB297278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22F8F48-9F51-4F97-9DA9-9E015ACE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A7C295-EAAA-41B7-986C-D8AFF63F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77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F4CDC-4DFE-4DB1-972E-CE28FCB9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09ECFB-135A-4BF2-82FE-C0990942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14377-BA6A-4199-BDEB-7EFD3B82F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CA16539-559F-474B-992A-1331A0355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9C14912-C4A7-47EF-A8EC-B0F50FA65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1CC34F-E9B9-4EFD-A3C4-0BA19D4E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0306A62-EAF9-495D-B60F-8B898B61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351980E-AD6D-4890-B2E1-61420E5A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40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366452-93AB-427B-9625-F906CB89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FD17F3-7053-4148-800C-FB4B3C05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709179-9F05-4ED9-898C-DD1E14C4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DE3C05-79FC-42A5-B9A2-AC8CCD3D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59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BF4A8C-F0F4-41A6-BF41-876FEF21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4BE2DC-A408-49B2-A4F8-EE9769AF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A16DA8-302B-4AE1-AF88-B9CFFEEE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90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940FE9-4853-4B02-9ACB-5CAF1884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8361D0-290C-442A-8B44-B0642C42D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EF0013-B4AF-4C3C-AB98-C192E7C39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A2650F-35B1-4222-8E3D-55C4DBD2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E7498D-7297-4B92-A228-86A6C9060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A8D0AA-D078-408B-B714-3CE8EF0C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46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7FEBB0-8B3B-410D-A075-42A14BE6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B37B9B3-435A-479F-8455-3BFE235CA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B4E751-9289-4C4E-9418-EE2ED45DD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3CBA-A6F8-46D2-B8FE-0FCC383C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64EF54-A7CA-4392-9234-4DDE22D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F75E53-F65D-44C7-939C-A76A1D47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11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24FEF5-80E6-49C9-85D6-2BC47829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AF9174-E843-4ABD-B37E-7C4FA3D21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DB30D1-E683-4A0D-B10E-812E5E4C6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FDAE1-EB67-42CF-B593-56AA292DA8C8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056DC2-E1F5-4995-85FF-140FC7BF9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D04F22-1EEB-4F3C-8EF1-26E3E5B27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6056-67A1-460C-8D55-8E0798092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24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天逸黑" panose="02000500000000000000" pitchFamily="2" charset="-122"/>
          <a:ea typeface="印品天逸黑" panose="02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sv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day.line.me/tw/v2/article/Zjjm5O" TargetMode="External"/><Relationship Id="rId5" Type="http://schemas.openxmlformats.org/officeDocument/2006/relationships/hyperlink" Target="https://www.managertoday.com.tw/articles/view/63292" TargetMode="External"/><Relationship Id="rId4" Type="http://schemas.openxmlformats.org/officeDocument/2006/relationships/hyperlink" Target="https://www.japaholic.com/tw/article/detail/171682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6.wdp"/><Relationship Id="rId4" Type="http://schemas.openxmlformats.org/officeDocument/2006/relationships/image" Target="../media/image60.jpe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C69E53F-3476-4C15-8FC0-CC6AD198E5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r="4255"/>
          <a:stretch/>
        </p:blipFill>
        <p:spPr>
          <a:xfrm>
            <a:off x="-1" y="-12145"/>
            <a:ext cx="121920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08C5916-2628-4917-8B99-FBBEF08E965F}"/>
              </a:ext>
            </a:extLst>
          </p:cNvPr>
          <p:cNvSpPr txBox="1"/>
          <p:nvPr/>
        </p:nvSpPr>
        <p:spPr>
          <a:xfrm>
            <a:off x="300160" y="1191746"/>
            <a:ext cx="292388" cy="4561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00" b="1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YOUR TITLE,ADD YOUR TITLE.</a:t>
            </a:r>
          </a:p>
        </p:txBody>
      </p:sp>
      <p:sp>
        <p:nvSpPr>
          <p:cNvPr id="16" name="PA_十字形 9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>
            <a:extLst>
              <a:ext uri="{FF2B5EF4-FFF2-40B4-BE49-F238E27FC236}">
                <a16:creationId xmlns:a16="http://schemas.microsoft.com/office/drawing/2014/main" id="{2BD27872-477B-4E8E-AB6B-B7B93FCEDA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1006" y="300398"/>
            <a:ext cx="241542" cy="241540"/>
          </a:xfrm>
          <a:prstGeom prst="plus">
            <a:avLst>
              <a:gd name="adj" fmla="val 4369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6FFAB9B-2E53-45F6-BC18-48CD8DC88222}"/>
              </a:ext>
            </a:extLst>
          </p:cNvPr>
          <p:cNvSpPr txBox="1"/>
          <p:nvPr/>
        </p:nvSpPr>
        <p:spPr>
          <a:xfrm>
            <a:off x="11584745" y="1191746"/>
            <a:ext cx="292388" cy="4561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00" b="1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YOUR TITLE,ADD YOUR TITLE.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99F602C-D498-418E-994D-BDC9D4A7E350}"/>
              </a:ext>
            </a:extLst>
          </p:cNvPr>
          <p:cNvCxnSpPr>
            <a:cxnSpLocks/>
          </p:cNvCxnSpPr>
          <p:nvPr/>
        </p:nvCxnSpPr>
        <p:spPr>
          <a:xfrm flipV="1">
            <a:off x="8131139" y="6430010"/>
            <a:ext cx="1955201" cy="509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A70CF85-BA6F-45B8-B334-B2AF388B4F9E}"/>
              </a:ext>
            </a:extLst>
          </p:cNvPr>
          <p:cNvCxnSpPr/>
          <p:nvPr/>
        </p:nvCxnSpPr>
        <p:spPr>
          <a:xfrm flipV="1">
            <a:off x="2254885" y="6424930"/>
            <a:ext cx="1673225" cy="508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4A206E59-23C2-4F6B-AEDC-D43E9D131FD3}"/>
              </a:ext>
            </a:extLst>
          </p:cNvPr>
          <p:cNvSpPr/>
          <p:nvPr/>
        </p:nvSpPr>
        <p:spPr>
          <a:xfrm>
            <a:off x="3151159" y="428691"/>
            <a:ext cx="91226" cy="9122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43B7711-D1E4-4B29-B101-60D64A2B364E}"/>
              </a:ext>
            </a:extLst>
          </p:cNvPr>
          <p:cNvSpPr/>
          <p:nvPr/>
        </p:nvSpPr>
        <p:spPr>
          <a:xfrm>
            <a:off x="3365764" y="429326"/>
            <a:ext cx="91226" cy="9122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A808D01E-F76E-4332-BDEE-841AE1CA8591}"/>
              </a:ext>
            </a:extLst>
          </p:cNvPr>
          <p:cNvSpPr/>
          <p:nvPr/>
        </p:nvSpPr>
        <p:spPr>
          <a:xfrm>
            <a:off x="3589894" y="429326"/>
            <a:ext cx="91226" cy="9122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PA_十字形 9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>
            <a:extLst>
              <a:ext uri="{FF2B5EF4-FFF2-40B4-BE49-F238E27FC236}">
                <a16:creationId xmlns:a16="http://schemas.microsoft.com/office/drawing/2014/main" id="{E8B7B43E-A3D7-40DE-9E50-3563B9A45D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720223" y="300398"/>
            <a:ext cx="241542" cy="241540"/>
          </a:xfrm>
          <a:prstGeom prst="plus">
            <a:avLst>
              <a:gd name="adj" fmla="val 4369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01DB255-3328-4F90-B790-65F0AE6EF781}"/>
              </a:ext>
            </a:extLst>
          </p:cNvPr>
          <p:cNvGrpSpPr/>
          <p:nvPr/>
        </p:nvGrpSpPr>
        <p:grpSpPr>
          <a:xfrm>
            <a:off x="8859078" y="421168"/>
            <a:ext cx="529961" cy="91861"/>
            <a:chOff x="3303559" y="581091"/>
            <a:chExt cx="529961" cy="91861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BD8ECCF7-50D1-41ED-8623-0B2C30BE11D3}"/>
                </a:ext>
              </a:extLst>
            </p:cNvPr>
            <p:cNvSpPr/>
            <p:nvPr/>
          </p:nvSpPr>
          <p:spPr>
            <a:xfrm>
              <a:off x="3303559" y="581091"/>
              <a:ext cx="91226" cy="912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B86C56AE-D12C-4C7D-B12D-AE1E641CE354}"/>
                </a:ext>
              </a:extLst>
            </p:cNvPr>
            <p:cNvSpPr/>
            <p:nvPr/>
          </p:nvSpPr>
          <p:spPr>
            <a:xfrm>
              <a:off x="3518164" y="581726"/>
              <a:ext cx="91226" cy="912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64C8F317-B252-42AF-BBDF-9DD7DFE8AF87}"/>
                </a:ext>
              </a:extLst>
            </p:cNvPr>
            <p:cNvSpPr/>
            <p:nvPr/>
          </p:nvSpPr>
          <p:spPr>
            <a:xfrm>
              <a:off x="3742294" y="581726"/>
              <a:ext cx="91226" cy="912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AA28A907-F0CB-10D8-D444-99097255F5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0" t="27155" r="66703" b="18943"/>
          <a:stretch/>
        </p:blipFill>
        <p:spPr>
          <a:xfrm>
            <a:off x="4320547" y="1936895"/>
            <a:ext cx="3536197" cy="104811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4C8050E-F8D2-45E7-3D66-62F8B3A2DF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 t="26919" r="18058" b="18760"/>
          <a:stretch/>
        </p:blipFill>
        <p:spPr>
          <a:xfrm>
            <a:off x="2048487" y="3010593"/>
            <a:ext cx="8095024" cy="93656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B9FB733-E1F5-43D7-7D01-EB3BEB7205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31" t="24928" r="11465" b="24928"/>
          <a:stretch/>
        </p:blipFill>
        <p:spPr>
          <a:xfrm>
            <a:off x="3287770" y="4156000"/>
            <a:ext cx="5616921" cy="582702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644A4E6D-6F87-6116-3196-CB6D8B7B33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9" t="31217" r="38398" b="29957"/>
          <a:stretch/>
        </p:blipFill>
        <p:spPr>
          <a:xfrm>
            <a:off x="4069502" y="5241412"/>
            <a:ext cx="4061637" cy="3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0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FF6FB70-70F9-41F6-84B4-E495D3B412C0}"/>
              </a:ext>
            </a:extLst>
          </p:cNvPr>
          <p:cNvSpPr txBox="1"/>
          <p:nvPr/>
        </p:nvSpPr>
        <p:spPr>
          <a:xfrm>
            <a:off x="1091722" y="279843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計畫成果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F8A98C07-4936-48A9-99A1-E811D80385B4}"/>
              </a:ext>
            </a:extLst>
          </p:cNvPr>
          <p:cNvSpPr/>
          <p:nvPr/>
        </p:nvSpPr>
        <p:spPr>
          <a:xfrm>
            <a:off x="514656" y="721709"/>
            <a:ext cx="331076" cy="331076"/>
          </a:xfrm>
          <a:prstGeom prst="ellipse">
            <a:avLst/>
          </a:prstGeom>
          <a:solidFill>
            <a:srgbClr val="D7C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9D3D43B-76EC-B6C9-8AA7-19F8306F7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663" t="29612" r="29709" b="12403"/>
          <a:stretch/>
        </p:blipFill>
        <p:spPr>
          <a:xfrm>
            <a:off x="680194" y="1538227"/>
            <a:ext cx="5465135" cy="486657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47B15E4D-4D24-22B7-74CA-C00E957701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663" t="22946" r="29709" b="20342"/>
          <a:stretch/>
        </p:blipFill>
        <p:spPr>
          <a:xfrm>
            <a:off x="6145329" y="1538227"/>
            <a:ext cx="5587769" cy="4866571"/>
          </a:xfrm>
          <a:prstGeom prst="rect">
            <a:avLst/>
          </a:prstGeom>
        </p:spPr>
      </p:pic>
      <p:pic>
        <p:nvPicPr>
          <p:cNvPr id="26" name="圖形 25" descr="圓形圖簡報">
            <a:extLst>
              <a:ext uri="{FF2B5EF4-FFF2-40B4-BE49-F238E27FC236}">
                <a16:creationId xmlns:a16="http://schemas.microsoft.com/office/drawing/2014/main" id="{F2D45765-442E-8C3D-B96E-E3F83C372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18698" y="4300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6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FF6FB70-70F9-41F6-84B4-E495D3B412C0}"/>
              </a:ext>
            </a:extLst>
          </p:cNvPr>
          <p:cNvSpPr txBox="1"/>
          <p:nvPr/>
        </p:nvSpPr>
        <p:spPr>
          <a:xfrm>
            <a:off x="1091722" y="279843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計畫成果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F8A98C07-4936-48A9-99A1-E811D80385B4}"/>
              </a:ext>
            </a:extLst>
          </p:cNvPr>
          <p:cNvSpPr/>
          <p:nvPr/>
        </p:nvSpPr>
        <p:spPr>
          <a:xfrm>
            <a:off x="514656" y="721709"/>
            <a:ext cx="331076" cy="331076"/>
          </a:xfrm>
          <a:prstGeom prst="ellipse">
            <a:avLst/>
          </a:prstGeom>
          <a:solidFill>
            <a:srgbClr val="D7C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圖形 25" descr="圓形圖簡報">
            <a:extLst>
              <a:ext uri="{FF2B5EF4-FFF2-40B4-BE49-F238E27FC236}">
                <a16:creationId xmlns:a16="http://schemas.microsoft.com/office/drawing/2014/main" id="{F2D45765-442E-8C3D-B96E-E3F83C372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8698" y="430047"/>
            <a:ext cx="914400" cy="914400"/>
          </a:xfrm>
          <a:prstGeom prst="rect">
            <a:avLst/>
          </a:prstGeom>
        </p:spPr>
      </p:pic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224E6E10-94EF-4608-6497-9275F9C0F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8601543"/>
              </p:ext>
            </p:extLst>
          </p:nvPr>
        </p:nvGraphicFramePr>
        <p:xfrm>
          <a:off x="845732" y="1295506"/>
          <a:ext cx="11592560" cy="553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BBED43AD-4B54-9302-9611-960C32EED350}"/>
              </a:ext>
            </a:extLst>
          </p:cNvPr>
          <p:cNvSpPr txBox="1"/>
          <p:nvPr/>
        </p:nvSpPr>
        <p:spPr>
          <a:xfrm>
            <a:off x="3489960" y="1754630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1-6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682D0A0-7035-7F4C-B119-F60F39A21A8B}"/>
              </a:ext>
            </a:extLst>
          </p:cNvPr>
          <p:cNvSpPr txBox="1"/>
          <p:nvPr/>
        </p:nvSpPr>
        <p:spPr>
          <a:xfrm>
            <a:off x="3489960" y="3121863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7-9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87C9443-C2F6-5A15-B567-BBED817A9563}"/>
              </a:ext>
            </a:extLst>
          </p:cNvPr>
          <p:cNvSpPr txBox="1"/>
          <p:nvPr/>
        </p:nvSpPr>
        <p:spPr>
          <a:xfrm>
            <a:off x="3220720" y="5725634"/>
            <a:ext cx="138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16-18</a:t>
            </a:r>
          </a:p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36B8751-F6C5-A230-D2E3-6D015C6B95EC}"/>
              </a:ext>
            </a:extLst>
          </p:cNvPr>
          <p:cNvSpPr txBox="1"/>
          <p:nvPr/>
        </p:nvSpPr>
        <p:spPr>
          <a:xfrm>
            <a:off x="3220720" y="4294473"/>
            <a:ext cx="138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10-15</a:t>
            </a:r>
          </a:p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週</a:t>
            </a:r>
          </a:p>
        </p:txBody>
      </p:sp>
    </p:spTree>
    <p:extLst>
      <p:ext uri="{BB962C8B-B14F-4D97-AF65-F5344CB8AC3E}">
        <p14:creationId xmlns:p14="http://schemas.microsoft.com/office/powerpoint/2010/main" val="204076258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FF6FB70-70F9-41F6-84B4-E495D3B412C0}"/>
              </a:ext>
            </a:extLst>
          </p:cNvPr>
          <p:cNvSpPr txBox="1"/>
          <p:nvPr/>
        </p:nvSpPr>
        <p:spPr>
          <a:xfrm>
            <a:off x="1091722" y="279843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第一次成果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F8A98C07-4936-48A9-99A1-E811D80385B4}"/>
              </a:ext>
            </a:extLst>
          </p:cNvPr>
          <p:cNvSpPr/>
          <p:nvPr/>
        </p:nvSpPr>
        <p:spPr>
          <a:xfrm>
            <a:off x="514656" y="721709"/>
            <a:ext cx="331076" cy="331076"/>
          </a:xfrm>
          <a:prstGeom prst="ellipse">
            <a:avLst/>
          </a:prstGeom>
          <a:solidFill>
            <a:srgbClr val="D7C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BB66F3-8A6D-B7AF-C3D8-B2EBA1850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4560" y="5127315"/>
            <a:ext cx="13116560" cy="2017951"/>
          </a:xfrm>
          <a:prstGeom prst="rect">
            <a:avLst/>
          </a:prstGeom>
        </p:spPr>
      </p:pic>
      <p:sp>
        <p:nvSpPr>
          <p:cNvPr id="9" name="書卷: 水平 8">
            <a:extLst>
              <a:ext uri="{FF2B5EF4-FFF2-40B4-BE49-F238E27FC236}">
                <a16:creationId xmlns:a16="http://schemas.microsoft.com/office/drawing/2014/main" id="{E4B03CC7-8BBA-743D-8814-C9E39BCEF350}"/>
              </a:ext>
            </a:extLst>
          </p:cNvPr>
          <p:cNvSpPr/>
          <p:nvPr/>
        </p:nvSpPr>
        <p:spPr>
          <a:xfrm>
            <a:off x="1397000" y="787674"/>
            <a:ext cx="9398000" cy="5103106"/>
          </a:xfrm>
          <a:prstGeom prst="horizontalScroll">
            <a:avLst/>
          </a:prstGeom>
          <a:ln>
            <a:solidFill>
              <a:srgbClr val="EAEFC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9BD6F6E-5F00-7686-B7D8-52A52DC41117}"/>
              </a:ext>
            </a:extLst>
          </p:cNvPr>
          <p:cNvSpPr txBox="1"/>
          <p:nvPr/>
        </p:nvSpPr>
        <p:spPr>
          <a:xfrm>
            <a:off x="2426938" y="1908066"/>
            <a:ext cx="79926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原先安排的計劃表，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起初實行時就已遇到達成步到的窘境，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內容過多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加上時間及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自控能力的不足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經過與老師溝通討論後，再次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重新訂定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自己可以負擔、達成的計畫。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698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FF6FB70-70F9-41F6-84B4-E495D3B412C0}"/>
              </a:ext>
            </a:extLst>
          </p:cNvPr>
          <p:cNvSpPr txBox="1"/>
          <p:nvPr/>
        </p:nvSpPr>
        <p:spPr>
          <a:xfrm>
            <a:off x="1091722" y="279843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修正後成果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F8A98C07-4936-48A9-99A1-E811D80385B4}"/>
              </a:ext>
            </a:extLst>
          </p:cNvPr>
          <p:cNvSpPr/>
          <p:nvPr/>
        </p:nvSpPr>
        <p:spPr>
          <a:xfrm>
            <a:off x="514656" y="721709"/>
            <a:ext cx="331076" cy="331076"/>
          </a:xfrm>
          <a:prstGeom prst="ellipse">
            <a:avLst/>
          </a:prstGeom>
          <a:solidFill>
            <a:srgbClr val="D7C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BB66F3-8A6D-B7AF-C3D8-B2EBA1850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4560" y="5127315"/>
            <a:ext cx="13116560" cy="2017951"/>
          </a:xfrm>
          <a:prstGeom prst="rect">
            <a:avLst/>
          </a:prstGeom>
        </p:spPr>
      </p:pic>
      <p:sp>
        <p:nvSpPr>
          <p:cNvPr id="9" name="書卷: 水平 8">
            <a:extLst>
              <a:ext uri="{FF2B5EF4-FFF2-40B4-BE49-F238E27FC236}">
                <a16:creationId xmlns:a16="http://schemas.microsoft.com/office/drawing/2014/main" id="{E4B03CC7-8BBA-743D-8814-C9E39BCEF350}"/>
              </a:ext>
            </a:extLst>
          </p:cNvPr>
          <p:cNvSpPr/>
          <p:nvPr/>
        </p:nvSpPr>
        <p:spPr>
          <a:xfrm>
            <a:off x="1397000" y="787674"/>
            <a:ext cx="9703278" cy="5103106"/>
          </a:xfrm>
          <a:prstGeom prst="horizontalScroll">
            <a:avLst/>
          </a:prstGeom>
          <a:ln>
            <a:solidFill>
              <a:srgbClr val="EAEFC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9BD6F6E-5F00-7686-B7D8-52A52DC41117}"/>
              </a:ext>
            </a:extLst>
          </p:cNvPr>
          <p:cNvSpPr txBox="1"/>
          <p:nvPr/>
        </p:nvSpPr>
        <p:spPr>
          <a:xfrm>
            <a:off x="2361376" y="1631067"/>
            <a:ext cx="89421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進度在可負擔的範圍，減少了許多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壓力和不安，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更有執行力和自控能力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在時間分配上更有彈性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若有耽誤到的進度，利用課餘時間補齊。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善用網路</a:t>
            </a:r>
            <a:r>
              <a:rPr lang="en-US" altLang="zh-TW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po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，不僅可以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更便利的</a:t>
            </a:r>
            <a:endParaRPr lang="en-US" altLang="zh-TW" sz="3600" dirty="0">
              <a:solidFill>
                <a:srgbClr val="5A84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紀錄歷程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，也達成了</a:t>
            </a:r>
            <a:r>
              <a:rPr lang="zh-TW" altLang="en-US" sz="36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督促自己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的效果。</a:t>
            </a: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47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F3CDB1FE-E4C6-4EBD-96B8-AA212CC66F30}"/>
              </a:ext>
            </a:extLst>
          </p:cNvPr>
          <p:cNvSpPr txBox="1"/>
          <p:nvPr/>
        </p:nvSpPr>
        <p:spPr>
          <a:xfrm>
            <a:off x="219005" y="943601"/>
            <a:ext cx="12247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PO</a:t>
            </a:r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文紀錄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D5D734F-4186-4BF5-A132-2CCAF7522D6C}"/>
              </a:ext>
            </a:extLst>
          </p:cNvPr>
          <p:cNvSpPr/>
          <p:nvPr/>
        </p:nvSpPr>
        <p:spPr>
          <a:xfrm>
            <a:off x="500308" y="473094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55E7EC3-A9C8-B16C-0B36-25B5A4A4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107" y="296338"/>
            <a:ext cx="1075117" cy="101566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27C68C7-88F8-EB3B-25A9-AF5B801E2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440" y="296338"/>
            <a:ext cx="1085182" cy="10181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2FB9C1-EA7D-4CD6-2B0D-4283DBC98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778"/>
          <a:stretch/>
        </p:blipFill>
        <p:spPr>
          <a:xfrm>
            <a:off x="1458430" y="-2651"/>
            <a:ext cx="2737177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7849D8D-585E-1C26-0D51-9E30B8573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099" y="1324"/>
            <a:ext cx="3261802" cy="68566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9192454-DC7D-7388-3747-17C323DBA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6393" y="-2651"/>
            <a:ext cx="2881404" cy="68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AC079D-C0E5-47B2-96F8-8F0090F0A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00750371-0321-47CA-93B1-766D71E2D562}"/>
              </a:ext>
            </a:extLst>
          </p:cNvPr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E61706C-BE49-4DB2-9787-6D81DA2C5685}"/>
              </a:ext>
            </a:extLst>
          </p:cNvPr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w="41275">
            <a:solidFill>
              <a:srgbClr val="3A61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3055D01F-ECEA-3E4F-056D-BD7EB718A540}"/>
              </a:ext>
            </a:extLst>
          </p:cNvPr>
          <p:cNvSpPr txBox="1"/>
          <p:nvPr/>
        </p:nvSpPr>
        <p:spPr>
          <a:xfrm>
            <a:off x="1653631" y="2387457"/>
            <a:ext cx="8884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A16E420-AF98-E8D2-474F-551501B7F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7" t="23333" r="36960" b="15086"/>
          <a:stretch/>
        </p:blipFill>
        <p:spPr>
          <a:xfrm>
            <a:off x="4089818" y="3428999"/>
            <a:ext cx="4012364" cy="11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4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5227CB1-11F9-E0F4-706B-118D477FB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223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D595AF1-CA6E-C9AD-C4C3-2E8B7B053F9F}"/>
              </a:ext>
            </a:extLst>
          </p:cNvPr>
          <p:cNvSpPr txBox="1"/>
          <p:nvPr/>
        </p:nvSpPr>
        <p:spPr>
          <a:xfrm>
            <a:off x="324211" y="639837"/>
            <a:ext cx="106178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享受一人份的熱鬧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內向者懂得享受一個人獨處的時光，喜歡安靜地</a:t>
            </a:r>
            <a:endParaRPr lang="en-US" altLang="zh-TW" sz="2800" dirty="0">
              <a:solidFill>
                <a:srgbClr val="5A84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待在自己的世界裡不被外在喧囂的世界打擾。</a:t>
            </a:r>
            <a:endParaRPr lang="en-US" altLang="zh-TW" sz="2800" dirty="0">
              <a:solidFill>
                <a:srgbClr val="5A84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solidFill>
                <a:srgbClr val="6288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話不在多，有用則靈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內向者往往不善於在一群人面前表達，</a:t>
            </a:r>
            <a:endParaRPr lang="en-US" altLang="zh-TW" sz="2800" dirty="0">
              <a:solidFill>
                <a:srgbClr val="5A84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但他們善於傾聽的特質，是溫暖的聆聽者及和事佬。</a:t>
            </a:r>
            <a:endParaRPr lang="en-US" altLang="zh-TW" sz="2800" dirty="0">
              <a:solidFill>
                <a:srgbClr val="5A84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solidFill>
                <a:srgbClr val="5A84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世界若能有多一些的同理心，相信會更加溫暖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世界是由多樣性所組合而成，每個人都有各自的優勢，</a:t>
            </a:r>
            <a:endParaRPr lang="en-US" altLang="zh-TW" sz="2800" dirty="0">
              <a:solidFill>
                <a:srgbClr val="5A84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因此，不須透過改變性格來迎合他人！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2A2EFEA-13E1-2221-007C-D5F5D5F7C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46" y="-448566"/>
            <a:ext cx="3858031" cy="740968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11F8F87-F8C7-DB5C-948F-B1D0651D8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2045" y="231369"/>
            <a:ext cx="1072989" cy="639525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E9FDA9D-49FA-90F1-378C-E26123826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925" y="639837"/>
            <a:ext cx="1018120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6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DBF741-D520-42DB-95BB-A062DEAC4E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双波形 2">
            <a:extLst>
              <a:ext uri="{FF2B5EF4-FFF2-40B4-BE49-F238E27FC236}">
                <a16:creationId xmlns:a16="http://schemas.microsoft.com/office/drawing/2014/main" id="{D50B7034-C108-4260-A269-989D1B8F0B34}"/>
              </a:ext>
            </a:extLst>
          </p:cNvPr>
          <p:cNvSpPr/>
          <p:nvPr/>
        </p:nvSpPr>
        <p:spPr>
          <a:xfrm rot="16200000">
            <a:off x="-2994135" y="1780187"/>
            <a:ext cx="8213836" cy="4180495"/>
          </a:xfrm>
          <a:prstGeom prst="doubleWave">
            <a:avLst>
              <a:gd name="adj1" fmla="val 7061"/>
              <a:gd name="adj2" fmla="val -180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16200000" sx="101000" sy="101000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C732E9-BFED-1FDE-DEA7-6EFDFE87D083}"/>
              </a:ext>
            </a:extLst>
          </p:cNvPr>
          <p:cNvSpPr txBox="1"/>
          <p:nvPr/>
        </p:nvSpPr>
        <p:spPr>
          <a:xfrm rot="5400000">
            <a:off x="-990714" y="3075057"/>
            <a:ext cx="623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ea typeface="新細明體" panose="02020500000000000000" pitchFamily="18" charset="-120"/>
                <a:cs typeface="+mn-cs"/>
                <a:sym typeface="+mn-lt"/>
              </a:rPr>
              <a:t>Learning and reflection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50C0BD3-1E67-544E-43A0-D3D8C620F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9" t="7998" r="82234" b="7998"/>
          <a:stretch/>
        </p:blipFill>
        <p:spPr>
          <a:xfrm>
            <a:off x="377737" y="638102"/>
            <a:ext cx="1018989" cy="558179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3A9BA12D-9614-5376-A12A-2483FA8DAB6D}"/>
              </a:ext>
            </a:extLst>
          </p:cNvPr>
          <p:cNvSpPr txBox="1"/>
          <p:nvPr/>
        </p:nvSpPr>
        <p:spPr>
          <a:xfrm>
            <a:off x="2748166" y="452924"/>
            <a:ext cx="106178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藉由自主學習，更深入探索內向性格，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過程中也有進度落後而感到沮喪和自責，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隨著內容的調配及和老師溝通後，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更知道自己要的是什麼</a:t>
            </a:r>
            <a:r>
              <a:rPr lang="zh-TW" altLang="en-US" sz="3200" dirty="0">
                <a:solidFill>
                  <a:srgbClr val="404F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32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更確定未來目標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時間上的調配也是我需要調整的一大課題，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希望在自主的道路上，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32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學習自己熱愛的心理學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，也期許</a:t>
            </a:r>
            <a:endParaRPr lang="en-US" altLang="zh-TW" sz="3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  <a:r>
              <a:rPr lang="zh-TW" altLang="en-US" sz="32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更加自律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dirty="0">
                <a:solidFill>
                  <a:srgbClr val="5A84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更有效率的分配時間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7366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AC079D-C0E5-47B2-96F8-8F0090F0A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00750371-0321-47CA-93B1-766D71E2D562}"/>
              </a:ext>
            </a:extLst>
          </p:cNvPr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E61706C-BE49-4DB2-9787-6D81DA2C5685}"/>
              </a:ext>
            </a:extLst>
          </p:cNvPr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w="41275">
            <a:solidFill>
              <a:srgbClr val="3A61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3055D01F-ECEA-3E4F-056D-BD7EB718A540}"/>
              </a:ext>
            </a:extLst>
          </p:cNvPr>
          <p:cNvSpPr txBox="1"/>
          <p:nvPr/>
        </p:nvSpPr>
        <p:spPr>
          <a:xfrm>
            <a:off x="4724764" y="2350403"/>
            <a:ext cx="2575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05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64DD6EF-6486-556D-6424-65FAED864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6" t="24983" r="38424" b="21135"/>
          <a:stretch/>
        </p:blipFill>
        <p:spPr>
          <a:xfrm>
            <a:off x="4100691" y="3428999"/>
            <a:ext cx="3990618" cy="99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5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F3CDB1FE-E4C6-4EBD-96B8-AA212CC66F30}"/>
              </a:ext>
            </a:extLst>
          </p:cNvPr>
          <p:cNvSpPr txBox="1"/>
          <p:nvPr/>
        </p:nvSpPr>
        <p:spPr>
          <a:xfrm>
            <a:off x="1051082" y="13080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閱讀書籍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D5D734F-4186-4BF5-A132-2CCAF7522D6C}"/>
              </a:ext>
            </a:extLst>
          </p:cNvPr>
          <p:cNvSpPr/>
          <p:nvPr/>
        </p:nvSpPr>
        <p:spPr>
          <a:xfrm>
            <a:off x="500308" y="473094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55E7EC3-A9C8-B16C-0B36-25B5A4A4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107" y="296338"/>
            <a:ext cx="1075117" cy="10156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1C3B31-B03E-3E23-7686-DD6E928A3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96" y="1369678"/>
            <a:ext cx="1964384" cy="26185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4A88375-C6E9-9BE2-BD8F-49487FF04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749" y="1369678"/>
            <a:ext cx="1964384" cy="261858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6F641F-766B-CFA5-05E9-FA02DDF08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002" y="1369678"/>
            <a:ext cx="1964384" cy="261858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69C37C8-CEA6-A07F-25AC-7C2D8D1E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96" y="4108611"/>
            <a:ext cx="1964384" cy="261858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D6283BB-B237-1607-41CA-874EB4F9F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749" y="4108611"/>
            <a:ext cx="1964384" cy="261858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9A3CBEA-0F79-A1B6-C6D6-264912D16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9002" y="4108611"/>
            <a:ext cx="1964384" cy="261858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F2D3872-FF26-7A1E-596C-A495D2084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870" y="1369678"/>
            <a:ext cx="3404238" cy="535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8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FD5D1CD-2078-41A3-952C-0C401A2FB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27973" r="48811"/>
          <a:stretch/>
        </p:blipFill>
        <p:spPr>
          <a:xfrm rot="5400000">
            <a:off x="-1002782" y="1002782"/>
            <a:ext cx="6858000" cy="485243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92178F6-EF02-476A-B3AF-6BBA38DF3068}"/>
              </a:ext>
            </a:extLst>
          </p:cNvPr>
          <p:cNvSpPr/>
          <p:nvPr/>
        </p:nvSpPr>
        <p:spPr>
          <a:xfrm>
            <a:off x="6783565" y="360207"/>
            <a:ext cx="3873184" cy="995547"/>
          </a:xfrm>
          <a:prstGeom prst="roundRect">
            <a:avLst>
              <a:gd name="adj" fmla="val 10735"/>
            </a:avLst>
          </a:prstGeom>
          <a:solidFill>
            <a:srgbClr val="74A0A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1B929C58-8375-7AF7-E558-91EF3C6B8162}"/>
              </a:ext>
            </a:extLst>
          </p:cNvPr>
          <p:cNvSpPr txBox="1"/>
          <p:nvPr/>
        </p:nvSpPr>
        <p:spPr>
          <a:xfrm>
            <a:off x="6579106" y="4382287"/>
            <a:ext cx="3841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04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反思辯證</a:t>
            </a:r>
            <a:endParaRPr lang="zh-CN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01610E9-2E32-215C-FA7A-F4288ADB1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22" b="84615" l="4533" r="16484">
                        <a14:foregroundMark x1="9203" y1="22781" x2="9203" y2="22781"/>
                        <a14:foregroundMark x1="9203" y1="22781" x2="9203" y2="22781"/>
                        <a14:foregroundMark x1="9890" y1="63905" x2="9890" y2="63905"/>
                        <a14:foregroundMark x1="7967" y1="83136" x2="7967" y2="83136"/>
                        <a14:foregroundMark x1="7830" y1="84320" x2="7830" y2="84320"/>
                        <a14:foregroundMark x1="7830" y1="84615" x2="7830" y2="84615"/>
                        <a14:foregroundMark x1="13874" y1="83728" x2="13874" y2="83728"/>
                        <a14:foregroundMark x1="15247" y1="80178" x2="15247" y2="80178"/>
                        <a14:foregroundMark x1="12775" y1="67751" x2="12775" y2="67751"/>
                        <a14:foregroundMark x1="13324" y1="66864" x2="13324" y2="66864"/>
                        <a14:foregroundMark x1="12500" y1="69231" x2="12500" y2="69231"/>
                        <a14:foregroundMark x1="12363" y1="68343" x2="12363" y2="68343"/>
                        <a14:foregroundMark x1="12363" y1="68639" x2="12363" y2="68639"/>
                        <a14:foregroundMark x1="12225" y1="68639" x2="12225" y2="68639"/>
                        <a14:backgroundMark x1="13049" y1="67751" x2="13049" y2="67751"/>
                        <a14:backgroundMark x1="13187" y1="67456" x2="13187" y2="67456"/>
                        <a14:backgroundMark x1="13187" y1="66864" x2="13187" y2="66864"/>
                        <a14:backgroundMark x1="13324" y1="70118" x2="13324" y2="70118"/>
                        <a14:backgroundMark x1="12088" y1="68935" x2="12088" y2="68935"/>
                        <a14:backgroundMark x1="11951" y1="68343" x2="11951" y2="68343"/>
                        <a14:backgroundMark x1="12363" y1="68047" x2="12363" y2="68047"/>
                      </a14:backgroundRemoval>
                    </a14:imgEffect>
                  </a14:imgLayer>
                </a14:imgProps>
              </a:ext>
            </a:extLst>
          </a:blip>
          <a:srcRect l="3181" t="12186" r="81945" b="8222"/>
          <a:stretch/>
        </p:blipFill>
        <p:spPr>
          <a:xfrm>
            <a:off x="2775097" y="524395"/>
            <a:ext cx="1233377" cy="3064372"/>
          </a:xfrm>
          <a:prstGeom prst="rect">
            <a:avLst/>
          </a:prstGeom>
        </p:spPr>
      </p:pic>
      <p:grpSp>
        <p:nvGrpSpPr>
          <p:cNvPr id="30" name="Group 4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>
            <a:extLst>
              <a:ext uri="{FF2B5EF4-FFF2-40B4-BE49-F238E27FC236}">
                <a16:creationId xmlns:a16="http://schemas.microsoft.com/office/drawing/2014/main" id="{BEB7773E-0C8F-C7A4-29CE-85A8B96F503C}"/>
              </a:ext>
            </a:extLst>
          </p:cNvPr>
          <p:cNvGrpSpPr/>
          <p:nvPr/>
        </p:nvGrpSpPr>
        <p:grpSpPr>
          <a:xfrm>
            <a:off x="6435733" y="218728"/>
            <a:ext cx="4175180" cy="1165892"/>
            <a:chOff x="3874823" y="1323425"/>
            <a:chExt cx="3467520" cy="1288407"/>
          </a:xfrm>
        </p:grpSpPr>
        <p:sp>
          <p:nvSpPr>
            <p:cNvPr id="31" name="Rectangle: Rounded Corners 43">
              <a:extLst>
                <a:ext uri="{FF2B5EF4-FFF2-40B4-BE49-F238E27FC236}">
                  <a16:creationId xmlns:a16="http://schemas.microsoft.com/office/drawing/2014/main" id="{4F647355-599D-E9E2-106B-D222EF976529}"/>
                </a:ext>
              </a:extLst>
            </p:cNvPr>
            <p:cNvSpPr/>
            <p:nvPr/>
          </p:nvSpPr>
          <p:spPr>
            <a:xfrm>
              <a:off x="4201762" y="1323425"/>
              <a:ext cx="3140581" cy="1105576"/>
            </a:xfrm>
            <a:prstGeom prst="roundRect">
              <a:avLst>
                <a:gd name="adj" fmla="val 706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98500" dist="241300" dir="5400000" sx="84000" sy="84000" algn="t" rotWithShape="0">
                <a:sysClr val="windowText" lastClr="000000">
                  <a:alpha val="22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sp>
          <p:nvSpPr>
            <p:cNvPr id="36" name="TextBox 48">
              <a:extLst>
                <a:ext uri="{FF2B5EF4-FFF2-40B4-BE49-F238E27FC236}">
                  <a16:creationId xmlns:a16="http://schemas.microsoft.com/office/drawing/2014/main" id="{2BB2E480-BBFE-ABB4-110F-96B6669E26AD}"/>
                </a:ext>
              </a:extLst>
            </p:cNvPr>
            <p:cNvSpPr txBox="1"/>
            <p:nvPr/>
          </p:nvSpPr>
          <p:spPr>
            <a:xfrm>
              <a:off x="3874823" y="1670372"/>
              <a:ext cx="2139044" cy="442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Modern Love" panose="04090805081005020601" pitchFamily="82" charset="0"/>
                  <a:cs typeface="+mn-ea"/>
                  <a:sym typeface="+mn-lt"/>
                </a:rPr>
                <a:t>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Modern Love" panose="04090805081005020601" pitchFamily="82" charset="0"/>
                  <a:cs typeface="+mn-ea"/>
                  <a:sym typeface="+mn-lt"/>
                </a:rPr>
                <a:t>heme 01</a:t>
              </a: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rPr>
                <a:t>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grpSp>
          <p:nvGrpSpPr>
            <p:cNvPr id="33" name="Group 45">
              <a:extLst>
                <a:ext uri="{FF2B5EF4-FFF2-40B4-BE49-F238E27FC236}">
                  <a16:creationId xmlns:a16="http://schemas.microsoft.com/office/drawing/2014/main" id="{A25730C5-4059-2923-F260-2E18FB875EA0}"/>
                </a:ext>
              </a:extLst>
            </p:cNvPr>
            <p:cNvGrpSpPr/>
            <p:nvPr/>
          </p:nvGrpSpPr>
          <p:grpSpPr>
            <a:xfrm>
              <a:off x="5578277" y="2257871"/>
              <a:ext cx="353961" cy="353961"/>
              <a:chOff x="5578277" y="2257871"/>
              <a:chExt cx="353961" cy="353961"/>
            </a:xfrm>
          </p:grpSpPr>
          <p:sp>
            <p:nvSpPr>
              <p:cNvPr id="34" name="Rectangle: Rounded Corners 46">
                <a:extLst>
                  <a:ext uri="{FF2B5EF4-FFF2-40B4-BE49-F238E27FC236}">
                    <a16:creationId xmlns:a16="http://schemas.microsoft.com/office/drawing/2014/main" id="{818CEAF2-219B-6EC7-2AF1-EC1F7667BEFE}"/>
                  </a:ext>
                </a:extLst>
              </p:cNvPr>
              <p:cNvSpPr/>
              <p:nvPr/>
            </p:nvSpPr>
            <p:spPr>
              <a:xfrm>
                <a:off x="5578277" y="2257871"/>
                <a:ext cx="353961" cy="353961"/>
              </a:xfrm>
              <a:prstGeom prst="roundRect">
                <a:avLst>
                  <a:gd name="adj" fmla="val 13079"/>
                </a:avLst>
              </a:prstGeom>
              <a:solidFill>
                <a:srgbClr val="D6D2C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41300" dist="101600" dir="5400000" sx="93000" sy="93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5" name="Freeform 4549">
                <a:extLst>
                  <a:ext uri="{FF2B5EF4-FFF2-40B4-BE49-F238E27FC236}">
                    <a16:creationId xmlns:a16="http://schemas.microsoft.com/office/drawing/2014/main" id="{E9C2DE32-34A4-003C-03C9-4225B7AC8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73" y="2371917"/>
                <a:ext cx="64569" cy="125868"/>
              </a:xfrm>
              <a:custGeom>
                <a:avLst/>
                <a:gdLst>
                  <a:gd name="T0" fmla="*/ 106 w 107"/>
                  <a:gd name="T1" fmla="*/ 101 h 208"/>
                  <a:gd name="T2" fmla="*/ 7 w 107"/>
                  <a:gd name="T3" fmla="*/ 1 h 208"/>
                  <a:gd name="T4" fmla="*/ 1 w 107"/>
                  <a:gd name="T5" fmla="*/ 1 h 208"/>
                  <a:gd name="T6" fmla="*/ 1 w 107"/>
                  <a:gd name="T7" fmla="*/ 7 h 208"/>
                  <a:gd name="T8" fmla="*/ 98 w 107"/>
                  <a:gd name="T9" fmla="*/ 104 h 208"/>
                  <a:gd name="T10" fmla="*/ 1 w 107"/>
                  <a:gd name="T11" fmla="*/ 201 h 208"/>
                  <a:gd name="T12" fmla="*/ 1 w 107"/>
                  <a:gd name="T13" fmla="*/ 206 h 208"/>
                  <a:gd name="T14" fmla="*/ 4 w 107"/>
                  <a:gd name="T15" fmla="*/ 208 h 208"/>
                  <a:gd name="T16" fmla="*/ 7 w 107"/>
                  <a:gd name="T17" fmla="*/ 206 h 208"/>
                  <a:gd name="T18" fmla="*/ 106 w 107"/>
                  <a:gd name="T19" fmla="*/ 107 h 208"/>
                  <a:gd name="T20" fmla="*/ 107 w 107"/>
                  <a:gd name="T21" fmla="*/ 104 h 208"/>
                  <a:gd name="T22" fmla="*/ 106 w 107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208">
                    <a:moveTo>
                      <a:pt x="106" y="10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98" y="104"/>
                      <a:pt x="98" y="104"/>
                      <a:pt x="98" y="104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2"/>
                      <a:pt x="0" y="205"/>
                      <a:pt x="1" y="206"/>
                    </a:cubicBezTo>
                    <a:cubicBezTo>
                      <a:pt x="2" y="207"/>
                      <a:pt x="3" y="208"/>
                      <a:pt x="4" y="208"/>
                    </a:cubicBezTo>
                    <a:cubicBezTo>
                      <a:pt x="5" y="208"/>
                      <a:pt x="6" y="207"/>
                      <a:pt x="7" y="206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07" y="106"/>
                      <a:pt x="107" y="105"/>
                      <a:pt x="107" y="104"/>
                    </a:cubicBezTo>
                    <a:cubicBezTo>
                      <a:pt x="107" y="103"/>
                      <a:pt x="107" y="102"/>
                      <a:pt x="106" y="10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7F8F29C5-5D41-DD52-F90A-365856D5C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869" y="1521514"/>
            <a:ext cx="4078577" cy="1152244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469C5E67-36E0-9013-B0FD-159CE1BE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870" y="2839518"/>
            <a:ext cx="4078577" cy="1152244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A0BFA439-9A7B-EA7C-9951-0C6F44088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871" y="4157522"/>
            <a:ext cx="4078577" cy="1152244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117369D-94D0-A350-591D-37B396DCF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872" y="5475526"/>
            <a:ext cx="4078577" cy="1152244"/>
          </a:xfrm>
          <a:prstGeom prst="rect">
            <a:avLst/>
          </a:prstGeom>
        </p:spPr>
      </p:pic>
      <p:grpSp>
        <p:nvGrpSpPr>
          <p:cNvPr id="50" name="Group 4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>
            <a:extLst>
              <a:ext uri="{FF2B5EF4-FFF2-40B4-BE49-F238E27FC236}">
                <a16:creationId xmlns:a16="http://schemas.microsoft.com/office/drawing/2014/main" id="{CDD3ED28-7E9C-7044-D398-CF5D89B75F41}"/>
              </a:ext>
            </a:extLst>
          </p:cNvPr>
          <p:cNvGrpSpPr/>
          <p:nvPr/>
        </p:nvGrpSpPr>
        <p:grpSpPr>
          <a:xfrm>
            <a:off x="6829396" y="1487278"/>
            <a:ext cx="3781519" cy="1165892"/>
            <a:chOff x="4201762" y="1323425"/>
            <a:chExt cx="3140581" cy="1288407"/>
          </a:xfrm>
        </p:grpSpPr>
        <p:sp>
          <p:nvSpPr>
            <p:cNvPr id="51" name="Rectangle: Rounded Corners 43">
              <a:extLst>
                <a:ext uri="{FF2B5EF4-FFF2-40B4-BE49-F238E27FC236}">
                  <a16:creationId xmlns:a16="http://schemas.microsoft.com/office/drawing/2014/main" id="{E5D8A0E7-0FEC-AD32-BD90-D1231B60D873}"/>
                </a:ext>
              </a:extLst>
            </p:cNvPr>
            <p:cNvSpPr/>
            <p:nvPr/>
          </p:nvSpPr>
          <p:spPr>
            <a:xfrm>
              <a:off x="4201762" y="1323425"/>
              <a:ext cx="3140581" cy="1105576"/>
            </a:xfrm>
            <a:prstGeom prst="roundRect">
              <a:avLst>
                <a:gd name="adj" fmla="val 706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98500" dist="241300" dir="5400000" sx="84000" sy="84000" algn="t" rotWithShape="0">
                <a:sysClr val="windowText" lastClr="000000">
                  <a:alpha val="22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grpSp>
          <p:nvGrpSpPr>
            <p:cNvPr id="53" name="Group 45">
              <a:extLst>
                <a:ext uri="{FF2B5EF4-FFF2-40B4-BE49-F238E27FC236}">
                  <a16:creationId xmlns:a16="http://schemas.microsoft.com/office/drawing/2014/main" id="{118C665B-4722-0EF5-4E3C-E895CBF40589}"/>
                </a:ext>
              </a:extLst>
            </p:cNvPr>
            <p:cNvGrpSpPr/>
            <p:nvPr/>
          </p:nvGrpSpPr>
          <p:grpSpPr>
            <a:xfrm>
              <a:off x="5578277" y="2257871"/>
              <a:ext cx="353961" cy="353961"/>
              <a:chOff x="5578277" y="2257871"/>
              <a:chExt cx="353961" cy="353961"/>
            </a:xfrm>
          </p:grpSpPr>
          <p:sp>
            <p:nvSpPr>
              <p:cNvPr id="54" name="Rectangle: Rounded Corners 46">
                <a:extLst>
                  <a:ext uri="{FF2B5EF4-FFF2-40B4-BE49-F238E27FC236}">
                    <a16:creationId xmlns:a16="http://schemas.microsoft.com/office/drawing/2014/main" id="{B16CC443-08A0-4C92-7E67-ED7F0A55D8EC}"/>
                  </a:ext>
                </a:extLst>
              </p:cNvPr>
              <p:cNvSpPr/>
              <p:nvPr/>
            </p:nvSpPr>
            <p:spPr>
              <a:xfrm>
                <a:off x="5578277" y="2257871"/>
                <a:ext cx="353961" cy="353961"/>
              </a:xfrm>
              <a:prstGeom prst="roundRect">
                <a:avLst>
                  <a:gd name="adj" fmla="val 13079"/>
                </a:avLst>
              </a:prstGeom>
              <a:solidFill>
                <a:srgbClr val="D6D2C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41300" dist="101600" dir="5400000" sx="93000" sy="93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5" name="Freeform 4549">
                <a:extLst>
                  <a:ext uri="{FF2B5EF4-FFF2-40B4-BE49-F238E27FC236}">
                    <a16:creationId xmlns:a16="http://schemas.microsoft.com/office/drawing/2014/main" id="{FEC802F5-63D8-75AC-8C24-281D7EDE0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73" y="2371917"/>
                <a:ext cx="64569" cy="125868"/>
              </a:xfrm>
              <a:custGeom>
                <a:avLst/>
                <a:gdLst>
                  <a:gd name="T0" fmla="*/ 106 w 107"/>
                  <a:gd name="T1" fmla="*/ 101 h 208"/>
                  <a:gd name="T2" fmla="*/ 7 w 107"/>
                  <a:gd name="T3" fmla="*/ 1 h 208"/>
                  <a:gd name="T4" fmla="*/ 1 w 107"/>
                  <a:gd name="T5" fmla="*/ 1 h 208"/>
                  <a:gd name="T6" fmla="*/ 1 w 107"/>
                  <a:gd name="T7" fmla="*/ 7 h 208"/>
                  <a:gd name="T8" fmla="*/ 98 w 107"/>
                  <a:gd name="T9" fmla="*/ 104 h 208"/>
                  <a:gd name="T10" fmla="*/ 1 w 107"/>
                  <a:gd name="T11" fmla="*/ 201 h 208"/>
                  <a:gd name="T12" fmla="*/ 1 w 107"/>
                  <a:gd name="T13" fmla="*/ 206 h 208"/>
                  <a:gd name="T14" fmla="*/ 4 w 107"/>
                  <a:gd name="T15" fmla="*/ 208 h 208"/>
                  <a:gd name="T16" fmla="*/ 7 w 107"/>
                  <a:gd name="T17" fmla="*/ 206 h 208"/>
                  <a:gd name="T18" fmla="*/ 106 w 107"/>
                  <a:gd name="T19" fmla="*/ 107 h 208"/>
                  <a:gd name="T20" fmla="*/ 107 w 107"/>
                  <a:gd name="T21" fmla="*/ 104 h 208"/>
                  <a:gd name="T22" fmla="*/ 106 w 107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208">
                    <a:moveTo>
                      <a:pt x="106" y="10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98" y="104"/>
                      <a:pt x="98" y="104"/>
                      <a:pt x="98" y="104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2"/>
                      <a:pt x="0" y="205"/>
                      <a:pt x="1" y="206"/>
                    </a:cubicBezTo>
                    <a:cubicBezTo>
                      <a:pt x="2" y="207"/>
                      <a:pt x="3" y="208"/>
                      <a:pt x="4" y="208"/>
                    </a:cubicBezTo>
                    <a:cubicBezTo>
                      <a:pt x="5" y="208"/>
                      <a:pt x="6" y="207"/>
                      <a:pt x="7" y="206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07" y="106"/>
                      <a:pt x="107" y="105"/>
                      <a:pt x="107" y="104"/>
                    </a:cubicBezTo>
                    <a:cubicBezTo>
                      <a:pt x="107" y="103"/>
                      <a:pt x="107" y="102"/>
                      <a:pt x="106" y="10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6" name="Group 4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>
            <a:extLst>
              <a:ext uri="{FF2B5EF4-FFF2-40B4-BE49-F238E27FC236}">
                <a16:creationId xmlns:a16="http://schemas.microsoft.com/office/drawing/2014/main" id="{33520B69-535E-BF38-74DF-77FC68C5A46B}"/>
              </a:ext>
            </a:extLst>
          </p:cNvPr>
          <p:cNvGrpSpPr/>
          <p:nvPr/>
        </p:nvGrpSpPr>
        <p:grpSpPr>
          <a:xfrm>
            <a:off x="6829396" y="2803925"/>
            <a:ext cx="3781519" cy="1165892"/>
            <a:chOff x="4201762" y="1323425"/>
            <a:chExt cx="3140581" cy="1288407"/>
          </a:xfrm>
        </p:grpSpPr>
        <p:sp>
          <p:nvSpPr>
            <p:cNvPr id="67" name="Rectangle: Rounded Corners 43">
              <a:extLst>
                <a:ext uri="{FF2B5EF4-FFF2-40B4-BE49-F238E27FC236}">
                  <a16:creationId xmlns:a16="http://schemas.microsoft.com/office/drawing/2014/main" id="{8FBD72B1-4B98-B3DE-8778-35BF29434D04}"/>
                </a:ext>
              </a:extLst>
            </p:cNvPr>
            <p:cNvSpPr/>
            <p:nvPr/>
          </p:nvSpPr>
          <p:spPr>
            <a:xfrm>
              <a:off x="4201762" y="1323425"/>
              <a:ext cx="3140581" cy="1105576"/>
            </a:xfrm>
            <a:prstGeom prst="roundRect">
              <a:avLst>
                <a:gd name="adj" fmla="val 706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98500" dist="241300" dir="5400000" sx="84000" sy="84000" algn="t" rotWithShape="0">
                <a:sysClr val="windowText" lastClr="000000">
                  <a:alpha val="22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grpSp>
          <p:nvGrpSpPr>
            <p:cNvPr id="69" name="Group 45">
              <a:extLst>
                <a:ext uri="{FF2B5EF4-FFF2-40B4-BE49-F238E27FC236}">
                  <a16:creationId xmlns:a16="http://schemas.microsoft.com/office/drawing/2014/main" id="{10AB0A6D-F576-6D86-AA8C-FFABFBBBB162}"/>
                </a:ext>
              </a:extLst>
            </p:cNvPr>
            <p:cNvGrpSpPr/>
            <p:nvPr/>
          </p:nvGrpSpPr>
          <p:grpSpPr>
            <a:xfrm>
              <a:off x="5578277" y="2257871"/>
              <a:ext cx="353961" cy="353961"/>
              <a:chOff x="5578277" y="2257871"/>
              <a:chExt cx="353961" cy="353961"/>
            </a:xfrm>
          </p:grpSpPr>
          <p:sp>
            <p:nvSpPr>
              <p:cNvPr id="70" name="Rectangle: Rounded Corners 46">
                <a:extLst>
                  <a:ext uri="{FF2B5EF4-FFF2-40B4-BE49-F238E27FC236}">
                    <a16:creationId xmlns:a16="http://schemas.microsoft.com/office/drawing/2014/main" id="{ED03CA24-11D7-3313-DB71-B1AF8DD1617C}"/>
                  </a:ext>
                </a:extLst>
              </p:cNvPr>
              <p:cNvSpPr/>
              <p:nvPr/>
            </p:nvSpPr>
            <p:spPr>
              <a:xfrm>
                <a:off x="5578277" y="2257871"/>
                <a:ext cx="353961" cy="353961"/>
              </a:xfrm>
              <a:prstGeom prst="roundRect">
                <a:avLst>
                  <a:gd name="adj" fmla="val 13079"/>
                </a:avLst>
              </a:prstGeom>
              <a:solidFill>
                <a:srgbClr val="D6D2C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41300" dist="101600" dir="5400000" sx="93000" sy="93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1" name="Freeform 4549">
                <a:extLst>
                  <a:ext uri="{FF2B5EF4-FFF2-40B4-BE49-F238E27FC236}">
                    <a16:creationId xmlns:a16="http://schemas.microsoft.com/office/drawing/2014/main" id="{1DF6B5BA-982B-3B62-60F9-A1A295ABE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73" y="2371917"/>
                <a:ext cx="64569" cy="125868"/>
              </a:xfrm>
              <a:custGeom>
                <a:avLst/>
                <a:gdLst>
                  <a:gd name="T0" fmla="*/ 106 w 107"/>
                  <a:gd name="T1" fmla="*/ 101 h 208"/>
                  <a:gd name="T2" fmla="*/ 7 w 107"/>
                  <a:gd name="T3" fmla="*/ 1 h 208"/>
                  <a:gd name="T4" fmla="*/ 1 w 107"/>
                  <a:gd name="T5" fmla="*/ 1 h 208"/>
                  <a:gd name="T6" fmla="*/ 1 w 107"/>
                  <a:gd name="T7" fmla="*/ 7 h 208"/>
                  <a:gd name="T8" fmla="*/ 98 w 107"/>
                  <a:gd name="T9" fmla="*/ 104 h 208"/>
                  <a:gd name="T10" fmla="*/ 1 w 107"/>
                  <a:gd name="T11" fmla="*/ 201 h 208"/>
                  <a:gd name="T12" fmla="*/ 1 w 107"/>
                  <a:gd name="T13" fmla="*/ 206 h 208"/>
                  <a:gd name="T14" fmla="*/ 4 w 107"/>
                  <a:gd name="T15" fmla="*/ 208 h 208"/>
                  <a:gd name="T16" fmla="*/ 7 w 107"/>
                  <a:gd name="T17" fmla="*/ 206 h 208"/>
                  <a:gd name="T18" fmla="*/ 106 w 107"/>
                  <a:gd name="T19" fmla="*/ 107 h 208"/>
                  <a:gd name="T20" fmla="*/ 107 w 107"/>
                  <a:gd name="T21" fmla="*/ 104 h 208"/>
                  <a:gd name="T22" fmla="*/ 106 w 107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208">
                    <a:moveTo>
                      <a:pt x="106" y="10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98" y="104"/>
                      <a:pt x="98" y="104"/>
                      <a:pt x="98" y="104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2"/>
                      <a:pt x="0" y="205"/>
                      <a:pt x="1" y="206"/>
                    </a:cubicBezTo>
                    <a:cubicBezTo>
                      <a:pt x="2" y="207"/>
                      <a:pt x="3" y="208"/>
                      <a:pt x="4" y="208"/>
                    </a:cubicBezTo>
                    <a:cubicBezTo>
                      <a:pt x="5" y="208"/>
                      <a:pt x="6" y="207"/>
                      <a:pt x="7" y="206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07" y="106"/>
                      <a:pt x="107" y="105"/>
                      <a:pt x="107" y="104"/>
                    </a:cubicBezTo>
                    <a:cubicBezTo>
                      <a:pt x="107" y="103"/>
                      <a:pt x="107" y="102"/>
                      <a:pt x="106" y="10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5" name="Group 4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>
            <a:extLst>
              <a:ext uri="{FF2B5EF4-FFF2-40B4-BE49-F238E27FC236}">
                <a16:creationId xmlns:a16="http://schemas.microsoft.com/office/drawing/2014/main" id="{56DBE615-08BD-E436-CDEF-CF1ABB2334DD}"/>
              </a:ext>
            </a:extLst>
          </p:cNvPr>
          <p:cNvGrpSpPr/>
          <p:nvPr/>
        </p:nvGrpSpPr>
        <p:grpSpPr>
          <a:xfrm>
            <a:off x="6829396" y="4125573"/>
            <a:ext cx="3781519" cy="1165892"/>
            <a:chOff x="4201762" y="1323425"/>
            <a:chExt cx="3140581" cy="1288407"/>
          </a:xfrm>
        </p:grpSpPr>
        <p:sp>
          <p:nvSpPr>
            <p:cNvPr id="76" name="Rectangle: Rounded Corners 43">
              <a:extLst>
                <a:ext uri="{FF2B5EF4-FFF2-40B4-BE49-F238E27FC236}">
                  <a16:creationId xmlns:a16="http://schemas.microsoft.com/office/drawing/2014/main" id="{383424C7-F304-5E04-225E-011234FC5652}"/>
                </a:ext>
              </a:extLst>
            </p:cNvPr>
            <p:cNvSpPr/>
            <p:nvPr/>
          </p:nvSpPr>
          <p:spPr>
            <a:xfrm>
              <a:off x="4201762" y="1323425"/>
              <a:ext cx="3140581" cy="1105576"/>
            </a:xfrm>
            <a:prstGeom prst="roundRect">
              <a:avLst>
                <a:gd name="adj" fmla="val 706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98500" dist="241300" dir="5400000" sx="84000" sy="84000" algn="t" rotWithShape="0">
                <a:sysClr val="windowText" lastClr="000000">
                  <a:alpha val="22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grpSp>
          <p:nvGrpSpPr>
            <p:cNvPr id="78" name="Group 45">
              <a:extLst>
                <a:ext uri="{FF2B5EF4-FFF2-40B4-BE49-F238E27FC236}">
                  <a16:creationId xmlns:a16="http://schemas.microsoft.com/office/drawing/2014/main" id="{FA2661B7-8A12-7E25-5459-A573C26DFD73}"/>
                </a:ext>
              </a:extLst>
            </p:cNvPr>
            <p:cNvGrpSpPr/>
            <p:nvPr/>
          </p:nvGrpSpPr>
          <p:grpSpPr>
            <a:xfrm>
              <a:off x="5578277" y="2257871"/>
              <a:ext cx="353961" cy="353961"/>
              <a:chOff x="5578277" y="2257871"/>
              <a:chExt cx="353961" cy="353961"/>
            </a:xfrm>
          </p:grpSpPr>
          <p:sp>
            <p:nvSpPr>
              <p:cNvPr id="79" name="Rectangle: Rounded Corners 46">
                <a:extLst>
                  <a:ext uri="{FF2B5EF4-FFF2-40B4-BE49-F238E27FC236}">
                    <a16:creationId xmlns:a16="http://schemas.microsoft.com/office/drawing/2014/main" id="{68A3F64A-72E9-4194-D004-20010C6A8C87}"/>
                  </a:ext>
                </a:extLst>
              </p:cNvPr>
              <p:cNvSpPr/>
              <p:nvPr/>
            </p:nvSpPr>
            <p:spPr>
              <a:xfrm>
                <a:off x="5578277" y="2257871"/>
                <a:ext cx="353961" cy="353961"/>
              </a:xfrm>
              <a:prstGeom prst="roundRect">
                <a:avLst>
                  <a:gd name="adj" fmla="val 13079"/>
                </a:avLst>
              </a:prstGeom>
              <a:solidFill>
                <a:srgbClr val="D6D2C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41300" dist="101600" dir="5400000" sx="93000" sy="93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0" name="Freeform 4549">
                <a:extLst>
                  <a:ext uri="{FF2B5EF4-FFF2-40B4-BE49-F238E27FC236}">
                    <a16:creationId xmlns:a16="http://schemas.microsoft.com/office/drawing/2014/main" id="{20E7B816-B4A3-8DBF-7171-04B57E14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73" y="2371917"/>
                <a:ext cx="64569" cy="125868"/>
              </a:xfrm>
              <a:custGeom>
                <a:avLst/>
                <a:gdLst>
                  <a:gd name="T0" fmla="*/ 106 w 107"/>
                  <a:gd name="T1" fmla="*/ 101 h 208"/>
                  <a:gd name="T2" fmla="*/ 7 w 107"/>
                  <a:gd name="T3" fmla="*/ 1 h 208"/>
                  <a:gd name="T4" fmla="*/ 1 w 107"/>
                  <a:gd name="T5" fmla="*/ 1 h 208"/>
                  <a:gd name="T6" fmla="*/ 1 w 107"/>
                  <a:gd name="T7" fmla="*/ 7 h 208"/>
                  <a:gd name="T8" fmla="*/ 98 w 107"/>
                  <a:gd name="T9" fmla="*/ 104 h 208"/>
                  <a:gd name="T10" fmla="*/ 1 w 107"/>
                  <a:gd name="T11" fmla="*/ 201 h 208"/>
                  <a:gd name="T12" fmla="*/ 1 w 107"/>
                  <a:gd name="T13" fmla="*/ 206 h 208"/>
                  <a:gd name="T14" fmla="*/ 4 w 107"/>
                  <a:gd name="T15" fmla="*/ 208 h 208"/>
                  <a:gd name="T16" fmla="*/ 7 w 107"/>
                  <a:gd name="T17" fmla="*/ 206 h 208"/>
                  <a:gd name="T18" fmla="*/ 106 w 107"/>
                  <a:gd name="T19" fmla="*/ 107 h 208"/>
                  <a:gd name="T20" fmla="*/ 107 w 107"/>
                  <a:gd name="T21" fmla="*/ 104 h 208"/>
                  <a:gd name="T22" fmla="*/ 106 w 107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208">
                    <a:moveTo>
                      <a:pt x="106" y="10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98" y="104"/>
                      <a:pt x="98" y="104"/>
                      <a:pt x="98" y="104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2"/>
                      <a:pt x="0" y="205"/>
                      <a:pt x="1" y="206"/>
                    </a:cubicBezTo>
                    <a:cubicBezTo>
                      <a:pt x="2" y="207"/>
                      <a:pt x="3" y="208"/>
                      <a:pt x="4" y="208"/>
                    </a:cubicBezTo>
                    <a:cubicBezTo>
                      <a:pt x="5" y="208"/>
                      <a:pt x="6" y="207"/>
                      <a:pt x="7" y="206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07" y="106"/>
                      <a:pt x="107" y="105"/>
                      <a:pt x="107" y="104"/>
                    </a:cubicBezTo>
                    <a:cubicBezTo>
                      <a:pt x="107" y="103"/>
                      <a:pt x="107" y="102"/>
                      <a:pt x="106" y="10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3" name="Group 42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>
            <a:extLst>
              <a:ext uri="{FF2B5EF4-FFF2-40B4-BE49-F238E27FC236}">
                <a16:creationId xmlns:a16="http://schemas.microsoft.com/office/drawing/2014/main" id="{52FEA295-BC14-C5A2-8366-9BA26D133C38}"/>
              </a:ext>
            </a:extLst>
          </p:cNvPr>
          <p:cNvGrpSpPr/>
          <p:nvPr/>
        </p:nvGrpSpPr>
        <p:grpSpPr>
          <a:xfrm>
            <a:off x="6825360" y="5438049"/>
            <a:ext cx="3781519" cy="1165892"/>
            <a:chOff x="4201762" y="1323425"/>
            <a:chExt cx="3140581" cy="1288407"/>
          </a:xfrm>
        </p:grpSpPr>
        <p:sp>
          <p:nvSpPr>
            <p:cNvPr id="84" name="Rectangle: Rounded Corners 43">
              <a:extLst>
                <a:ext uri="{FF2B5EF4-FFF2-40B4-BE49-F238E27FC236}">
                  <a16:creationId xmlns:a16="http://schemas.microsoft.com/office/drawing/2014/main" id="{B8B3C2E4-32C8-2876-DC9A-8798F6AA16B9}"/>
                </a:ext>
              </a:extLst>
            </p:cNvPr>
            <p:cNvSpPr/>
            <p:nvPr/>
          </p:nvSpPr>
          <p:spPr>
            <a:xfrm>
              <a:off x="4201762" y="1323425"/>
              <a:ext cx="3140581" cy="1105576"/>
            </a:xfrm>
            <a:prstGeom prst="roundRect">
              <a:avLst>
                <a:gd name="adj" fmla="val 706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98500" dist="241300" dir="5400000" sx="84000" sy="84000" algn="t" rotWithShape="0">
                <a:sysClr val="windowText" lastClr="000000">
                  <a:alpha val="22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endParaRPr>
            </a:p>
          </p:txBody>
        </p:sp>
        <p:grpSp>
          <p:nvGrpSpPr>
            <p:cNvPr id="86" name="Group 45">
              <a:extLst>
                <a:ext uri="{FF2B5EF4-FFF2-40B4-BE49-F238E27FC236}">
                  <a16:creationId xmlns:a16="http://schemas.microsoft.com/office/drawing/2014/main" id="{8C3A073B-B641-6D4B-8093-9EEB956ABE75}"/>
                </a:ext>
              </a:extLst>
            </p:cNvPr>
            <p:cNvGrpSpPr/>
            <p:nvPr/>
          </p:nvGrpSpPr>
          <p:grpSpPr>
            <a:xfrm>
              <a:off x="5578277" y="2257871"/>
              <a:ext cx="353961" cy="353961"/>
              <a:chOff x="5578277" y="2257871"/>
              <a:chExt cx="353961" cy="353961"/>
            </a:xfrm>
          </p:grpSpPr>
          <p:sp>
            <p:nvSpPr>
              <p:cNvPr id="87" name="Rectangle: Rounded Corners 46">
                <a:extLst>
                  <a:ext uri="{FF2B5EF4-FFF2-40B4-BE49-F238E27FC236}">
                    <a16:creationId xmlns:a16="http://schemas.microsoft.com/office/drawing/2014/main" id="{DA851667-B879-9056-D769-8CAD251AE719}"/>
                  </a:ext>
                </a:extLst>
              </p:cNvPr>
              <p:cNvSpPr/>
              <p:nvPr/>
            </p:nvSpPr>
            <p:spPr>
              <a:xfrm>
                <a:off x="5578277" y="2257871"/>
                <a:ext cx="353961" cy="353961"/>
              </a:xfrm>
              <a:prstGeom prst="roundRect">
                <a:avLst>
                  <a:gd name="adj" fmla="val 13079"/>
                </a:avLst>
              </a:prstGeom>
              <a:solidFill>
                <a:srgbClr val="D6D2C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41300" dist="101600" dir="5400000" sx="93000" sy="93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8" name="Freeform 4549">
                <a:extLst>
                  <a:ext uri="{FF2B5EF4-FFF2-40B4-BE49-F238E27FC236}">
                    <a16:creationId xmlns:a16="http://schemas.microsoft.com/office/drawing/2014/main" id="{4E4599D2-AD9E-7E9C-E323-BA4EBF2D1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73" y="2371917"/>
                <a:ext cx="64569" cy="125868"/>
              </a:xfrm>
              <a:custGeom>
                <a:avLst/>
                <a:gdLst>
                  <a:gd name="T0" fmla="*/ 106 w 107"/>
                  <a:gd name="T1" fmla="*/ 101 h 208"/>
                  <a:gd name="T2" fmla="*/ 7 w 107"/>
                  <a:gd name="T3" fmla="*/ 1 h 208"/>
                  <a:gd name="T4" fmla="*/ 1 w 107"/>
                  <a:gd name="T5" fmla="*/ 1 h 208"/>
                  <a:gd name="T6" fmla="*/ 1 w 107"/>
                  <a:gd name="T7" fmla="*/ 7 h 208"/>
                  <a:gd name="T8" fmla="*/ 98 w 107"/>
                  <a:gd name="T9" fmla="*/ 104 h 208"/>
                  <a:gd name="T10" fmla="*/ 1 w 107"/>
                  <a:gd name="T11" fmla="*/ 201 h 208"/>
                  <a:gd name="T12" fmla="*/ 1 w 107"/>
                  <a:gd name="T13" fmla="*/ 206 h 208"/>
                  <a:gd name="T14" fmla="*/ 4 w 107"/>
                  <a:gd name="T15" fmla="*/ 208 h 208"/>
                  <a:gd name="T16" fmla="*/ 7 w 107"/>
                  <a:gd name="T17" fmla="*/ 206 h 208"/>
                  <a:gd name="T18" fmla="*/ 106 w 107"/>
                  <a:gd name="T19" fmla="*/ 107 h 208"/>
                  <a:gd name="T20" fmla="*/ 107 w 107"/>
                  <a:gd name="T21" fmla="*/ 104 h 208"/>
                  <a:gd name="T22" fmla="*/ 106 w 107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208">
                    <a:moveTo>
                      <a:pt x="106" y="10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98" y="104"/>
                      <a:pt x="98" y="104"/>
                      <a:pt x="98" y="104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0" y="202"/>
                      <a:pt x="0" y="205"/>
                      <a:pt x="1" y="206"/>
                    </a:cubicBezTo>
                    <a:cubicBezTo>
                      <a:pt x="2" y="207"/>
                      <a:pt x="3" y="208"/>
                      <a:pt x="4" y="208"/>
                    </a:cubicBezTo>
                    <a:cubicBezTo>
                      <a:pt x="5" y="208"/>
                      <a:pt x="6" y="207"/>
                      <a:pt x="7" y="206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07" y="106"/>
                      <a:pt x="107" y="105"/>
                      <a:pt x="107" y="104"/>
                    </a:cubicBezTo>
                    <a:cubicBezTo>
                      <a:pt x="107" y="103"/>
                      <a:pt x="107" y="102"/>
                      <a:pt x="106" y="10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2" name="圖片 91">
            <a:extLst>
              <a:ext uri="{FF2B5EF4-FFF2-40B4-BE49-F238E27FC236}">
                <a16:creationId xmlns:a16="http://schemas.microsoft.com/office/drawing/2014/main" id="{1204C9CD-67B9-0741-271A-21736ED8A0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5" t="33784" r="73971" b="27739"/>
          <a:stretch/>
        </p:blipFill>
        <p:spPr>
          <a:xfrm>
            <a:off x="8458986" y="468813"/>
            <a:ext cx="1915832" cy="464043"/>
          </a:xfrm>
          <a:prstGeom prst="rect">
            <a:avLst/>
          </a:prstGeom>
        </p:spPr>
      </p:pic>
      <p:sp>
        <p:nvSpPr>
          <p:cNvPr id="93" name="TextBox 48">
            <a:extLst>
              <a:ext uri="{FF2B5EF4-FFF2-40B4-BE49-F238E27FC236}">
                <a16:creationId xmlns:a16="http://schemas.microsoft.com/office/drawing/2014/main" id="{DBCF2856-62FF-597F-46A2-5DC5046A8E4D}"/>
              </a:ext>
            </a:extLst>
          </p:cNvPr>
          <p:cNvSpPr txBox="1"/>
          <p:nvPr/>
        </p:nvSpPr>
        <p:spPr>
          <a:xfrm>
            <a:off x="6435733" y="5767937"/>
            <a:ext cx="2575585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05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94" name="TextBox 48">
            <a:extLst>
              <a:ext uri="{FF2B5EF4-FFF2-40B4-BE49-F238E27FC236}">
                <a16:creationId xmlns:a16="http://schemas.microsoft.com/office/drawing/2014/main" id="{C06BEEAD-760E-7488-11C1-3407B0E5EBE3}"/>
              </a:ext>
            </a:extLst>
          </p:cNvPr>
          <p:cNvSpPr txBox="1"/>
          <p:nvPr/>
        </p:nvSpPr>
        <p:spPr>
          <a:xfrm>
            <a:off x="6435733" y="4451018"/>
            <a:ext cx="2575585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04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95" name="TextBox 48">
            <a:extLst>
              <a:ext uri="{FF2B5EF4-FFF2-40B4-BE49-F238E27FC236}">
                <a16:creationId xmlns:a16="http://schemas.microsoft.com/office/drawing/2014/main" id="{BF845A76-A5A3-B920-77B5-2A7FD9FCBBF1}"/>
              </a:ext>
            </a:extLst>
          </p:cNvPr>
          <p:cNvSpPr txBox="1"/>
          <p:nvPr/>
        </p:nvSpPr>
        <p:spPr>
          <a:xfrm>
            <a:off x="6435733" y="3147334"/>
            <a:ext cx="2575585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03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96" name="TextBox 48">
            <a:extLst>
              <a:ext uri="{FF2B5EF4-FFF2-40B4-BE49-F238E27FC236}">
                <a16:creationId xmlns:a16="http://schemas.microsoft.com/office/drawing/2014/main" id="{0A0121AA-F8FB-C9B2-1D2D-3EEF96AD439E}"/>
              </a:ext>
            </a:extLst>
          </p:cNvPr>
          <p:cNvSpPr txBox="1"/>
          <p:nvPr/>
        </p:nvSpPr>
        <p:spPr>
          <a:xfrm>
            <a:off x="6435733" y="1780302"/>
            <a:ext cx="2575585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02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97" name="圖片 96">
            <a:extLst>
              <a:ext uri="{FF2B5EF4-FFF2-40B4-BE49-F238E27FC236}">
                <a16:creationId xmlns:a16="http://schemas.microsoft.com/office/drawing/2014/main" id="{67339AB0-B5D2-41E5-D846-E423E80420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41" t="33363" r="74125" b="27740"/>
          <a:stretch/>
        </p:blipFill>
        <p:spPr>
          <a:xfrm>
            <a:off x="8458986" y="1724428"/>
            <a:ext cx="1915832" cy="478821"/>
          </a:xfrm>
          <a:prstGeom prst="rect">
            <a:avLst/>
          </a:prstGeom>
        </p:spPr>
      </p:pic>
      <p:pic>
        <p:nvPicPr>
          <p:cNvPr id="98" name="圖片 97">
            <a:extLst>
              <a:ext uri="{FF2B5EF4-FFF2-40B4-BE49-F238E27FC236}">
                <a16:creationId xmlns:a16="http://schemas.microsoft.com/office/drawing/2014/main" id="{6C8F0906-CDE6-9664-254D-ABE4C9FE9B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35" t="30143" r="74278" b="27739"/>
          <a:stretch/>
        </p:blipFill>
        <p:spPr>
          <a:xfrm>
            <a:off x="8461753" y="3008701"/>
            <a:ext cx="1913065" cy="514162"/>
          </a:xfrm>
          <a:prstGeom prst="rect">
            <a:avLst/>
          </a:prstGeom>
        </p:spPr>
      </p:pic>
      <p:pic>
        <p:nvPicPr>
          <p:cNvPr id="99" name="圖片 98">
            <a:extLst>
              <a:ext uri="{FF2B5EF4-FFF2-40B4-BE49-F238E27FC236}">
                <a16:creationId xmlns:a16="http://schemas.microsoft.com/office/drawing/2014/main" id="{EB9E781F-68F2-C30E-DC9F-CD3752B4C2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49" t="31217" r="74430" b="27739"/>
          <a:stretch/>
        </p:blipFill>
        <p:spPr>
          <a:xfrm>
            <a:off x="8534992" y="4343914"/>
            <a:ext cx="1839826" cy="498965"/>
          </a:xfrm>
          <a:prstGeom prst="rect">
            <a:avLst/>
          </a:prstGeom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C4377FDB-AA2E-23C1-0732-5C5851C593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94" t="35510" r="74126" b="27739"/>
          <a:stretch/>
        </p:blipFill>
        <p:spPr>
          <a:xfrm>
            <a:off x="8534992" y="5692613"/>
            <a:ext cx="1923223" cy="4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F3CDB1FE-E4C6-4EBD-96B8-AA212CC66F30}"/>
              </a:ext>
            </a:extLst>
          </p:cNvPr>
          <p:cNvSpPr txBox="1"/>
          <p:nvPr/>
        </p:nvSpPr>
        <p:spPr>
          <a:xfrm>
            <a:off x="1051082" y="13080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網路文章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D5D734F-4186-4BF5-A132-2CCAF7522D6C}"/>
              </a:ext>
            </a:extLst>
          </p:cNvPr>
          <p:cNvSpPr/>
          <p:nvPr/>
        </p:nvSpPr>
        <p:spPr>
          <a:xfrm>
            <a:off x="500308" y="473094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9C5C030-7FDD-115C-BC20-99F857142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3" t="30666" r="33500" b="14666"/>
          <a:stretch/>
        </p:blipFill>
        <p:spPr>
          <a:xfrm>
            <a:off x="665846" y="3119974"/>
            <a:ext cx="6289040" cy="369590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B7CAACD-2D17-7A3E-75B0-B45D8ADA6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999" y="274402"/>
            <a:ext cx="1075118" cy="10156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E61D9E6-3AF2-D60F-603F-94F2E59AA6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7" t="33037" r="34000" b="40148"/>
          <a:stretch/>
        </p:blipFill>
        <p:spPr>
          <a:xfrm>
            <a:off x="665846" y="1164507"/>
            <a:ext cx="6289040" cy="183896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3E3A119-416C-22D0-07F0-546328B1C9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50" t="13629" r="27250" b="19131"/>
          <a:stretch/>
        </p:blipFill>
        <p:spPr>
          <a:xfrm>
            <a:off x="7108474" y="1737105"/>
            <a:ext cx="5083526" cy="4005625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FB174BB-EC6D-96C5-D98E-90656AB93BE8}"/>
              </a:ext>
            </a:extLst>
          </p:cNvPr>
          <p:cNvSpPr txBox="1"/>
          <p:nvPr/>
        </p:nvSpPr>
        <p:spPr>
          <a:xfrm>
            <a:off x="313582" y="1146464"/>
            <a:ext cx="3734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▲ 溫莎效應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A77A4D8-7B2E-41CA-8160-B16172180A8A}"/>
              </a:ext>
            </a:extLst>
          </p:cNvPr>
          <p:cNvSpPr txBox="1"/>
          <p:nvPr/>
        </p:nvSpPr>
        <p:spPr>
          <a:xfrm>
            <a:off x="292394" y="3119974"/>
            <a:ext cx="3734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▲ 月暈效應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A651C14-B724-499D-2587-181432AA0074}"/>
              </a:ext>
            </a:extLst>
          </p:cNvPr>
          <p:cNvSpPr txBox="1"/>
          <p:nvPr/>
        </p:nvSpPr>
        <p:spPr>
          <a:xfrm>
            <a:off x="8409491" y="5789660"/>
            <a:ext cx="2481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</a:rPr>
              <a:t>▲ 內向的四種類型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6433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F3CDB1FE-E4C6-4EBD-96B8-AA212CC66F30}"/>
              </a:ext>
            </a:extLst>
          </p:cNvPr>
          <p:cNvSpPr txBox="1"/>
          <p:nvPr/>
        </p:nvSpPr>
        <p:spPr>
          <a:xfrm>
            <a:off x="1051082" y="13080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表格統整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D5D734F-4186-4BF5-A132-2CCAF7522D6C}"/>
              </a:ext>
            </a:extLst>
          </p:cNvPr>
          <p:cNvSpPr/>
          <p:nvPr/>
        </p:nvSpPr>
        <p:spPr>
          <a:xfrm>
            <a:off x="500308" y="473094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FF13B7D-EF0E-5731-2DC9-C54A871B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207" y="296338"/>
            <a:ext cx="1075118" cy="101566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A7ADC9-1878-B21E-E846-A54D22CFB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00" t="53481" r="32167" b="23852"/>
          <a:stretch/>
        </p:blipFill>
        <p:spPr>
          <a:xfrm>
            <a:off x="500308" y="1312001"/>
            <a:ext cx="6253779" cy="219456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CE22427-47B2-B46F-53A7-70EC6CC7061D}"/>
              </a:ext>
            </a:extLst>
          </p:cNvPr>
          <p:cNvSpPr txBox="1"/>
          <p:nvPr/>
        </p:nvSpPr>
        <p:spPr>
          <a:xfrm>
            <a:off x="2386451" y="3506561"/>
            <a:ext cx="2481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▲ 性格特徵之對比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1BD01FD-9667-2CD7-7AD3-3E791B95CE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33" t="30519" r="32917" b="40000"/>
          <a:stretch/>
        </p:blipFill>
        <p:spPr>
          <a:xfrm>
            <a:off x="500309" y="4030842"/>
            <a:ext cx="6253778" cy="235406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5660696B-4179-3979-DE23-E1F449136CEF}"/>
              </a:ext>
            </a:extLst>
          </p:cNvPr>
          <p:cNvSpPr txBox="1"/>
          <p:nvPr/>
        </p:nvSpPr>
        <p:spPr>
          <a:xfrm>
            <a:off x="2386451" y="6309022"/>
            <a:ext cx="2481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▲ 內向者的分類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2831B66-7214-A478-2936-AF206EBFDB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250" t="47259" r="43833" b="35259"/>
          <a:stretch/>
        </p:blipFill>
        <p:spPr>
          <a:xfrm>
            <a:off x="7456608" y="1312001"/>
            <a:ext cx="2589078" cy="1971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7013309C-95E9-98EF-07B1-C0790FD99F94}"/>
              </a:ext>
            </a:extLst>
          </p:cNvPr>
          <p:cNvSpPr txBox="1"/>
          <p:nvPr/>
        </p:nvSpPr>
        <p:spPr>
          <a:xfrm>
            <a:off x="7510400" y="3500739"/>
            <a:ext cx="295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▲ 三種性格之比例圖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51C98C2-A832-F679-9266-37956CB8AD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99" t="34222" r="43917" b="47840"/>
          <a:stretch/>
        </p:blipFill>
        <p:spPr>
          <a:xfrm>
            <a:off x="6941207" y="4030842"/>
            <a:ext cx="4882118" cy="1384438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405288F3-DF10-D1EF-B2E5-1F91F5BEDAB3}"/>
              </a:ext>
            </a:extLst>
          </p:cNvPr>
          <p:cNvSpPr txBox="1"/>
          <p:nvPr/>
        </p:nvSpPr>
        <p:spPr>
          <a:xfrm>
            <a:off x="7510400" y="5545273"/>
            <a:ext cx="295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▲ 其他人格與能力</a:t>
            </a:r>
          </a:p>
        </p:txBody>
      </p:sp>
    </p:spTree>
    <p:extLst>
      <p:ext uri="{BB962C8B-B14F-4D97-AF65-F5344CB8AC3E}">
        <p14:creationId xmlns:p14="http://schemas.microsoft.com/office/powerpoint/2010/main" val="2987118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31492A1-4313-46E9-B4BE-7103247D73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C48C110-61F0-469B-985A-0E5A9AE79DED}"/>
              </a:ext>
            </a:extLst>
          </p:cNvPr>
          <p:cNvSpPr/>
          <p:nvPr/>
        </p:nvSpPr>
        <p:spPr>
          <a:xfrm>
            <a:off x="504496" y="506265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>
            <a:extLst>
              <a:ext uri="{FF2B5EF4-FFF2-40B4-BE49-F238E27FC236}">
                <a16:creationId xmlns:a16="http://schemas.microsoft.com/office/drawing/2014/main" id="{DDC3E711-54D2-D87C-2BD6-0BCEBBFF167E}"/>
              </a:ext>
            </a:extLst>
          </p:cNvPr>
          <p:cNvSpPr txBox="1"/>
          <p:nvPr/>
        </p:nvSpPr>
        <p:spPr>
          <a:xfrm>
            <a:off x="1040922" y="16397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引用資料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496BD35-A260-C125-030D-6F0C08934565}"/>
              </a:ext>
            </a:extLst>
          </p:cNvPr>
          <p:cNvSpPr txBox="1"/>
          <p:nvPr/>
        </p:nvSpPr>
        <p:spPr>
          <a:xfrm>
            <a:off x="165888" y="1343605"/>
            <a:ext cx="11860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https://www.japaholic.com/tw/article/detail/171682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Japaholic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想要獲得他人的好感就要瞭解「溫莎效應」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04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https://www.managertoday.com.tw/articles/view/63292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想打造好印象，就要懂「月暈效應」！行銷產品、面試工作都能用的心理學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2021/07/18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高士閔整理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撰文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經理人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https://today.line.me/tw/v2/article/Zjjm5O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四種內向類型，你家孩子是哪一種？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％的成功者是內向性格</a:t>
            </a:r>
          </a:p>
        </p:txBody>
      </p:sp>
    </p:spTree>
    <p:extLst>
      <p:ext uri="{BB962C8B-B14F-4D97-AF65-F5344CB8AC3E}">
        <p14:creationId xmlns:p14="http://schemas.microsoft.com/office/powerpoint/2010/main" val="2350459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: Shape 6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>
            <a:extLst>
              <a:ext uri="{FF2B5EF4-FFF2-40B4-BE49-F238E27FC236}">
                <a16:creationId xmlns:a16="http://schemas.microsoft.com/office/drawing/2014/main" id="{DA056B7F-EA56-406E-900F-974B993E64D7}"/>
              </a:ext>
            </a:extLst>
          </p:cNvPr>
          <p:cNvSpPr/>
          <p:nvPr/>
        </p:nvSpPr>
        <p:spPr>
          <a:xfrm>
            <a:off x="3382653" y="2111077"/>
            <a:ext cx="2471905" cy="2471905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" name="Picture 1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>
            <a:extLst>
              <a:ext uri="{FF2B5EF4-FFF2-40B4-BE49-F238E27FC236}">
                <a16:creationId xmlns:a16="http://schemas.microsoft.com/office/drawing/2014/main" id="{CB2FBA44-26FE-4463-8D6F-02E2894FCF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10" y="1406150"/>
            <a:ext cx="6736028" cy="3794616"/>
          </a:xfrm>
          <a:prstGeom prst="rect">
            <a:avLst/>
          </a:prstGeom>
          <a:effectLst>
            <a:outerShdw blurRad="1270000" dist="1270000" dir="5400000" sx="75000" sy="75000" algn="t" rotWithShape="0">
              <a:schemeClr val="bg1">
                <a:lumMod val="50000"/>
                <a:alpha val="40000"/>
              </a:scheme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C51D28-D2AA-4483-B5D9-6F7B4658C99C}"/>
              </a:ext>
            </a:extLst>
          </p:cNvPr>
          <p:cNvGrpSpPr/>
          <p:nvPr/>
        </p:nvGrpSpPr>
        <p:grpSpPr>
          <a:xfrm>
            <a:off x="8232306" y="5114218"/>
            <a:ext cx="2545213" cy="86548"/>
            <a:chOff x="7150100" y="3662052"/>
            <a:chExt cx="603250" cy="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25651C-2419-4AFB-852C-E32E237F1F23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02DBB7-E7A6-49B6-A642-63EEBACC49FB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3079C46-3535-4480-9767-7E891A1CD72C}"/>
                </a:ext>
              </a:extLst>
            </p:cNvPr>
            <p:cNvCxnSpPr>
              <a:cxnSpLocks/>
            </p:cNvCxnSpPr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7d195523061f1c0"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hidden="1">
            <a:extLst>
              <a:ext uri="{FF2B5EF4-FFF2-40B4-BE49-F238E27FC236}">
                <a16:creationId xmlns:a16="http://schemas.microsoft.com/office/drawing/2014/main" id="{96774B10-60D9-4E6B-95AE-4E1A1A92593C}"/>
              </a:ext>
            </a:extLst>
          </p:cNvPr>
          <p:cNvSpPr txBox="1"/>
          <p:nvPr/>
        </p:nvSpPr>
        <p:spPr>
          <a:xfrm>
            <a:off x="-355599" y="1803400"/>
            <a:ext cx="322909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>
                <a:cs typeface="+mn-ea"/>
                <a:sym typeface="+mn-lt"/>
              </a:rPr>
              <a:t>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</a:t>
            </a:r>
            <a:endParaRPr lang="zh-CN" altLang="en-US" sz="100">
              <a:cs typeface="+mn-ea"/>
              <a:sym typeface="+mn-lt"/>
            </a:endParaRP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8196DA47-3185-454E-89B9-9D13E8B945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8875" y="1713873"/>
            <a:ext cx="4909498" cy="3084538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FAE5A82-303F-49D4-A386-B362D9D711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67" b="66667" l="8333" r="89722">
                        <a14:foregroundMark x1="19167" y1="56944" x2="19167" y2="56944"/>
                        <a14:foregroundMark x1="9167" y1="51111" x2="9167" y2="51111"/>
                        <a14:foregroundMark x1="10000" y1="51389" x2="10000" y2="51389"/>
                        <a14:foregroundMark x1="9722" y1="51667" x2="9722" y2="51667"/>
                        <a14:foregroundMark x1="9722" y1="51667" x2="9722" y2="51667"/>
                        <a14:foregroundMark x1="8611" y1="51111" x2="8611" y2="51111"/>
                        <a14:foregroundMark x1="9444" y1="51111" x2="9444" y2="51111"/>
                        <a14:foregroundMark x1="89722" y1="58611" x2="89722" y2="58611"/>
                        <a14:foregroundMark x1="88333" y1="62778" x2="88333" y2="62778"/>
                      </a14:backgroundRemoval>
                    </a14:imgEffect>
                  </a14:imgLayer>
                </a14:imgProps>
              </a:ext>
            </a:extLst>
          </a:blip>
          <a:srcRect t="46946" r="1112" b="30748"/>
          <a:stretch/>
        </p:blipFill>
        <p:spPr>
          <a:xfrm>
            <a:off x="7854973" y="4505289"/>
            <a:ext cx="2625566" cy="58624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EB5E7B2-418A-4602-AD17-B693B75E8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8373" y="4097879"/>
            <a:ext cx="1113221" cy="120227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F02ED86-A178-4196-B112-FE0290FECC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0539" y="4482604"/>
            <a:ext cx="573157" cy="57315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703C693-525B-4AEB-B729-07DC7CCF79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5654" y="4048183"/>
            <a:ext cx="1116838" cy="120227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989F243-2732-458A-BA17-11090549AD0B}"/>
              </a:ext>
            </a:extLst>
          </p:cNvPr>
          <p:cNvSpPr txBox="1"/>
          <p:nvPr/>
        </p:nvSpPr>
        <p:spPr>
          <a:xfrm>
            <a:off x="6930567" y="1640390"/>
            <a:ext cx="4474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latin typeface="STCaiyun" panose="02010800040101010101" pitchFamily="2" charset="-122"/>
                <a:ea typeface="STCaiyun" panose="02010800040101010101" pitchFamily="2" charset="-122"/>
              </a:rPr>
              <a:t>Thank you </a:t>
            </a:r>
          </a:p>
          <a:p>
            <a:pPr algn="ctr"/>
            <a:r>
              <a:rPr lang="en-US" altLang="zh-TW" sz="4800" dirty="0">
                <a:latin typeface="STCaiyun" panose="02010800040101010101" pitchFamily="2" charset="-122"/>
                <a:ea typeface="STCaiyun" panose="02010800040101010101" pitchFamily="2" charset="-122"/>
              </a:rPr>
              <a:t>for </a:t>
            </a:r>
          </a:p>
          <a:p>
            <a:pPr algn="ctr"/>
            <a:r>
              <a:rPr lang="en-US" altLang="zh-TW" sz="4800" dirty="0">
                <a:latin typeface="STCaiyun" panose="02010800040101010101" pitchFamily="2" charset="-122"/>
                <a:ea typeface="STCaiyun" panose="02010800040101010101" pitchFamily="2" charset="-122"/>
              </a:rPr>
              <a:t>Listening</a:t>
            </a:r>
            <a:r>
              <a:rPr lang="zh-TW" altLang="en-US" sz="4800" dirty="0">
                <a:latin typeface="STCaiyun" panose="02010800040101010101" pitchFamily="2" charset="-122"/>
                <a:ea typeface="STCaiyun" panose="02010800040101010101" pitchFamily="2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333621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AC079D-C0E5-47B2-96F8-8F0090F0A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00750371-0321-47CA-93B1-766D71E2D562}"/>
              </a:ext>
            </a:extLst>
          </p:cNvPr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E61706C-BE49-4DB2-9787-6D81DA2C5685}"/>
              </a:ext>
            </a:extLst>
          </p:cNvPr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w="41275">
            <a:solidFill>
              <a:srgbClr val="3A61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3055D01F-ECEA-3E4F-056D-BD7EB718A540}"/>
              </a:ext>
            </a:extLst>
          </p:cNvPr>
          <p:cNvSpPr txBox="1"/>
          <p:nvPr/>
        </p:nvSpPr>
        <p:spPr>
          <a:xfrm>
            <a:off x="4724764" y="2350403"/>
            <a:ext cx="2575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01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F38F40B-E090-DB96-9735-0462CC9AB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0" t="29938" r="37399" b="17286"/>
          <a:stretch/>
        </p:blipFill>
        <p:spPr>
          <a:xfrm>
            <a:off x="3973548" y="3428999"/>
            <a:ext cx="4078015" cy="9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4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0BAEF46-1E83-42FE-AC4C-D6F478756411}"/>
              </a:ext>
            </a:extLst>
          </p:cNvPr>
          <p:cNvSpPr/>
          <p:nvPr/>
        </p:nvSpPr>
        <p:spPr>
          <a:xfrm>
            <a:off x="443536" y="1637974"/>
            <a:ext cx="4016099" cy="4488024"/>
          </a:xfrm>
          <a:prstGeom prst="rect">
            <a:avLst/>
          </a:prstGeom>
          <a:solidFill>
            <a:srgbClr val="3A6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DBE0102-EBB5-416C-B4F8-25AAFC71A1CB}"/>
              </a:ext>
            </a:extLst>
          </p:cNvPr>
          <p:cNvSpPr txBox="1"/>
          <p:nvPr/>
        </p:nvSpPr>
        <p:spPr>
          <a:xfrm>
            <a:off x="1040922" y="32950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2E9BA28-210D-47C4-AFE2-CB7192FC3889}"/>
              </a:ext>
            </a:extLst>
          </p:cNvPr>
          <p:cNvSpPr/>
          <p:nvPr/>
        </p:nvSpPr>
        <p:spPr>
          <a:xfrm>
            <a:off x="443536" y="671802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3A8239-4F35-AC9F-3769-976D86379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41" y="1978054"/>
            <a:ext cx="3955460" cy="42059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FCFD6FF-2841-E900-2AC2-BF84E5A51B0D}"/>
              </a:ext>
            </a:extLst>
          </p:cNvPr>
          <p:cNvSpPr txBox="1"/>
          <p:nvPr/>
        </p:nvSpPr>
        <p:spPr>
          <a:xfrm>
            <a:off x="5057021" y="1766321"/>
            <a:ext cx="67285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自從接觸到心理學後，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產生了濃厚興趣，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對於人的一舉一動以及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思考模式相當好奇，對於自己的性格更是想深入了解。綜合過往，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想從自身</a:t>
            </a:r>
            <a:r>
              <a:rPr lang="en-US" altLang="zh-TW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3200" dirty="0">
                <a:solidFill>
                  <a:srgbClr val="5277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內向</a:t>
            </a:r>
            <a:r>
              <a:rPr lang="en-US" altLang="zh-TW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性格探討，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3200" dirty="0">
                <a:solidFill>
                  <a:srgbClr val="5277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學習更多心理學相關知識</a:t>
            </a:r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外，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3200" dirty="0">
                <a:solidFill>
                  <a:srgbClr val="5277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更認識自己</a:t>
            </a:r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筆跡 21">
                <a:extLst>
                  <a:ext uri="{FF2B5EF4-FFF2-40B4-BE49-F238E27FC236}">
                    <a16:creationId xmlns:a16="http://schemas.microsoft.com/office/drawing/2014/main" id="{40E582FE-7E51-7048-8918-3376D4D168F7}"/>
                  </a:ext>
                </a:extLst>
              </p14:cNvPr>
              <p14:cNvContentPartPr/>
              <p14:nvPr/>
            </p14:nvContentPartPr>
            <p14:xfrm>
              <a:off x="2819000" y="1864000"/>
              <a:ext cx="360" cy="360"/>
            </p14:xfrm>
          </p:contentPart>
        </mc:Choice>
        <mc:Fallback xmlns="">
          <p:pic>
            <p:nvPicPr>
              <p:cNvPr id="22" name="筆跡 21">
                <a:extLst>
                  <a:ext uri="{FF2B5EF4-FFF2-40B4-BE49-F238E27FC236}">
                    <a16:creationId xmlns:a16="http://schemas.microsoft.com/office/drawing/2014/main" id="{40E582FE-7E51-7048-8918-3376D4D168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5360" y="175600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76" name="圖片 75">
            <a:extLst>
              <a:ext uri="{FF2B5EF4-FFF2-40B4-BE49-F238E27FC236}">
                <a16:creationId xmlns:a16="http://schemas.microsoft.com/office/drawing/2014/main" id="{5086169E-A011-563B-6C4D-92931DB5F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8980" y="333688"/>
            <a:ext cx="1001480" cy="1008112"/>
          </a:xfrm>
          <a:prstGeom prst="rect">
            <a:avLst/>
          </a:prstGeom>
        </p:spPr>
      </p:pic>
      <p:sp>
        <p:nvSpPr>
          <p:cNvPr id="5" name="書卷: 水平 4">
            <a:extLst>
              <a:ext uri="{FF2B5EF4-FFF2-40B4-BE49-F238E27FC236}">
                <a16:creationId xmlns:a16="http://schemas.microsoft.com/office/drawing/2014/main" id="{9E44B3B5-11D1-94F2-AA5A-CC661DD1FCDE}"/>
              </a:ext>
            </a:extLst>
          </p:cNvPr>
          <p:cNvSpPr/>
          <p:nvPr/>
        </p:nvSpPr>
        <p:spPr>
          <a:xfrm>
            <a:off x="4755754" y="1341800"/>
            <a:ext cx="7134706" cy="4863022"/>
          </a:xfrm>
          <a:prstGeom prst="horizontalScroll">
            <a:avLst>
              <a:gd name="adj" fmla="val 5584"/>
            </a:avLst>
          </a:prstGeom>
          <a:noFill/>
          <a:ln w="9525" cap="flat" cmpd="sng" algn="ctr">
            <a:solidFill>
              <a:srgbClr val="404F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10453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6FBCC77-F355-48F5-A435-F84303DA65FD}"/>
              </a:ext>
            </a:extLst>
          </p:cNvPr>
          <p:cNvSpPr txBox="1"/>
          <p:nvPr/>
        </p:nvSpPr>
        <p:spPr>
          <a:xfrm>
            <a:off x="835572" y="310273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目標及策略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4838478-30F6-463D-A623-66BF3A4A8C3E}"/>
              </a:ext>
            </a:extLst>
          </p:cNvPr>
          <p:cNvSpPr/>
          <p:nvPr/>
        </p:nvSpPr>
        <p:spPr>
          <a:xfrm>
            <a:off x="504496" y="652566"/>
            <a:ext cx="331076" cy="331076"/>
          </a:xfrm>
          <a:prstGeom prst="ellipse">
            <a:avLst/>
          </a:prstGeom>
          <a:solidFill>
            <a:srgbClr val="222A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CD7C8B-C968-4629-B8C1-9895E2740D5D}"/>
              </a:ext>
            </a:extLst>
          </p:cNvPr>
          <p:cNvSpPr txBox="1"/>
          <p:nvPr/>
        </p:nvSpPr>
        <p:spPr>
          <a:xfrm>
            <a:off x="626635" y="1664598"/>
            <a:ext cx="5696772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目標：</a:t>
            </a:r>
            <a:endParaRPr lang="en-US" altLang="zh-TW" sz="40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更認識自己的性格</a:t>
            </a:r>
            <a:endParaRPr lang="en-US" altLang="zh-TW" sz="3200" dirty="0">
              <a:solidFill>
                <a:srgbClr val="2A421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學習到更多心理學知識</a:t>
            </a:r>
            <a:endParaRPr lang="en-US" altLang="zh-TW" sz="3200" dirty="0">
              <a:solidFill>
                <a:srgbClr val="2A421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大學以心理相關科系為目標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BE6CE8EA-EF93-1664-8218-78A27E5E5EB3}"/>
              </a:ext>
            </a:extLst>
          </p:cNvPr>
          <p:cNvSpPr txBox="1"/>
          <p:nvPr/>
        </p:nvSpPr>
        <p:spPr>
          <a:xfrm>
            <a:off x="626635" y="3988014"/>
            <a:ext cx="7887445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策略：</a:t>
            </a:r>
            <a:endParaRPr lang="en-US" altLang="zh-TW" sz="40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借閱相關書籍</a:t>
            </a:r>
            <a:endParaRPr lang="en-US" altLang="zh-TW" sz="3200" dirty="0">
              <a:solidFill>
                <a:srgbClr val="2A421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閱讀內容記下重點摘要</a:t>
            </a:r>
            <a:endParaRPr lang="en-US" altLang="zh-TW" sz="3200" dirty="0">
              <a:solidFill>
                <a:srgbClr val="2A421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rgbClr val="2A42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善用網路資源找尋不會的專有名詞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印品天逸黑" panose="02000500000000000000" pitchFamily="2" charset="-122"/>
              <a:ea typeface="印品天逸黑" panose="02000500000000000000" pitchFamily="2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E4397B5-7688-A37C-60D8-58D425631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474" y="1744491"/>
            <a:ext cx="4017612" cy="44870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AA96F36-EC8B-1B4B-2D10-7D6DE86CE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521" y="1433468"/>
            <a:ext cx="4111416" cy="42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6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AC079D-C0E5-47B2-96F8-8F0090F0A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00750371-0321-47CA-93B1-766D71E2D562}"/>
              </a:ext>
            </a:extLst>
          </p:cNvPr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E61706C-BE49-4DB2-9787-6D81DA2C5685}"/>
              </a:ext>
            </a:extLst>
          </p:cNvPr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w="41275">
            <a:solidFill>
              <a:srgbClr val="3A61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3055D01F-ECEA-3E4F-056D-BD7EB718A540}"/>
              </a:ext>
            </a:extLst>
          </p:cNvPr>
          <p:cNvSpPr txBox="1"/>
          <p:nvPr/>
        </p:nvSpPr>
        <p:spPr>
          <a:xfrm>
            <a:off x="4724764" y="2350403"/>
            <a:ext cx="2575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EC5617E-F295-3B80-A022-74BB6BA6F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1" t="29938" r="37986" b="21136"/>
          <a:stretch/>
        </p:blipFill>
        <p:spPr>
          <a:xfrm>
            <a:off x="4130040" y="3428999"/>
            <a:ext cx="3931920" cy="9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hape 47">
            <a:extLst>
              <a:ext uri="{FF2B5EF4-FFF2-40B4-BE49-F238E27FC236}">
                <a16:creationId xmlns:a16="http://schemas.microsoft.com/office/drawing/2014/main" id="{152DFCDB-FD69-43DD-AF2B-415558AA2BF8}"/>
              </a:ext>
            </a:extLst>
          </p:cNvPr>
          <p:cNvGrpSpPr/>
          <p:nvPr/>
        </p:nvGrpSpPr>
        <p:grpSpPr>
          <a:xfrm>
            <a:off x="498994" y="979698"/>
            <a:ext cx="655084" cy="342250"/>
            <a:chOff x="1775548" y="1990598"/>
            <a:chExt cx="621122" cy="372086"/>
          </a:xfrm>
          <a:noFill/>
        </p:grpSpPr>
        <p:sp>
          <p:nvSpPr>
            <p:cNvPr id="6" name="Shape 48">
              <a:extLst>
                <a:ext uri="{FF2B5EF4-FFF2-40B4-BE49-F238E27FC236}">
                  <a16:creationId xmlns:a16="http://schemas.microsoft.com/office/drawing/2014/main" id="{8A5FB225-70B0-4D3B-B456-5B49F5B2174C}"/>
                </a:ext>
              </a:extLst>
            </p:cNvPr>
            <p:cNvSpPr/>
            <p:nvPr/>
          </p:nvSpPr>
          <p:spPr>
            <a:xfrm>
              <a:off x="1775548" y="1990598"/>
              <a:ext cx="621122" cy="3720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71" y="119785"/>
                  </a:moveTo>
                  <a:lnTo>
                    <a:pt x="0" y="119785"/>
                  </a:lnTo>
                  <a:lnTo>
                    <a:pt x="0" y="0"/>
                  </a:lnTo>
                  <a:lnTo>
                    <a:pt x="119871" y="0"/>
                  </a:lnTo>
                  <a:lnTo>
                    <a:pt x="119871" y="119785"/>
                  </a:ln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  <p:sp>
          <p:nvSpPr>
            <p:cNvPr id="7" name="Shape 49">
              <a:extLst>
                <a:ext uri="{FF2B5EF4-FFF2-40B4-BE49-F238E27FC236}">
                  <a16:creationId xmlns:a16="http://schemas.microsoft.com/office/drawing/2014/main" id="{D060C320-CC5E-4F49-8B82-8D537CB6EBF2}"/>
                </a:ext>
              </a:extLst>
            </p:cNvPr>
            <p:cNvSpPr/>
            <p:nvPr/>
          </p:nvSpPr>
          <p:spPr>
            <a:xfrm>
              <a:off x="1775548" y="1990598"/>
              <a:ext cx="621122" cy="1992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9486" y="119598"/>
                  </a:lnTo>
                  <a:lnTo>
                    <a:pt x="119871" y="0"/>
                  </a:ln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</p:grpSp>
      <p:grpSp>
        <p:nvGrpSpPr>
          <p:cNvPr id="17" name="Shape 59">
            <a:extLst>
              <a:ext uri="{FF2B5EF4-FFF2-40B4-BE49-F238E27FC236}">
                <a16:creationId xmlns:a16="http://schemas.microsoft.com/office/drawing/2014/main" id="{2DAF1A21-F6F1-4DD5-A5EB-8E465C99CEBE}"/>
              </a:ext>
            </a:extLst>
          </p:cNvPr>
          <p:cNvGrpSpPr/>
          <p:nvPr/>
        </p:nvGrpSpPr>
        <p:grpSpPr>
          <a:xfrm>
            <a:off x="7663416" y="783840"/>
            <a:ext cx="642725" cy="525505"/>
            <a:chOff x="8168414" y="12118985"/>
            <a:chExt cx="609403" cy="571317"/>
          </a:xfrm>
          <a:noFill/>
        </p:grpSpPr>
        <p:cxnSp>
          <p:nvCxnSpPr>
            <p:cNvPr id="18" name="Shape 60">
              <a:extLst>
                <a:ext uri="{FF2B5EF4-FFF2-40B4-BE49-F238E27FC236}">
                  <a16:creationId xmlns:a16="http://schemas.microsoft.com/office/drawing/2014/main" id="{FD105B8A-392B-452E-A9A8-813600293080}"/>
                </a:ext>
              </a:extLst>
            </p:cNvPr>
            <p:cNvCxnSpPr/>
            <p:nvPr/>
          </p:nvCxnSpPr>
          <p:spPr>
            <a:xfrm>
              <a:off x="8511204" y="12414900"/>
              <a:ext cx="49806" cy="49806"/>
            </a:xfrm>
            <a:prstGeom prst="straightConnector1">
              <a:avLst/>
            </a:pr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" name="Shape 61">
              <a:extLst>
                <a:ext uri="{FF2B5EF4-FFF2-40B4-BE49-F238E27FC236}">
                  <a16:creationId xmlns:a16="http://schemas.microsoft.com/office/drawing/2014/main" id="{B1BD6EB4-193F-44B6-938D-180611FD8EEE}"/>
                </a:ext>
              </a:extLst>
            </p:cNvPr>
            <p:cNvSpPr/>
            <p:nvPr/>
          </p:nvSpPr>
          <p:spPr>
            <a:xfrm>
              <a:off x="8528785" y="12435407"/>
              <a:ext cx="249033" cy="2548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8272"/>
                  </a:moveTo>
                  <a:lnTo>
                    <a:pt x="28877" y="0"/>
                  </a:lnTo>
                  <a:lnTo>
                    <a:pt x="119679" y="91413"/>
                  </a:lnTo>
                  <a:lnTo>
                    <a:pt x="91122" y="119685"/>
                  </a:lnTo>
                  <a:lnTo>
                    <a:pt x="0" y="28272"/>
                  </a:ln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  <p:sp>
          <p:nvSpPr>
            <p:cNvPr id="20" name="Shape 62">
              <a:extLst>
                <a:ext uri="{FF2B5EF4-FFF2-40B4-BE49-F238E27FC236}">
                  <a16:creationId xmlns:a16="http://schemas.microsoft.com/office/drawing/2014/main" id="{EE9775F5-9478-416D-BD26-441E8AEEFBA1}"/>
                </a:ext>
              </a:extLst>
            </p:cNvPr>
            <p:cNvSpPr/>
            <p:nvPr/>
          </p:nvSpPr>
          <p:spPr>
            <a:xfrm>
              <a:off x="8206503" y="12118985"/>
              <a:ext cx="123052" cy="1201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45" y="119333"/>
                  </a:moveTo>
                  <a:lnTo>
                    <a:pt x="119358" y="59333"/>
                  </a:lnTo>
                  <a:lnTo>
                    <a:pt x="23743" y="0"/>
                  </a:lnTo>
                  <a:lnTo>
                    <a:pt x="0" y="19333"/>
                  </a:lnTo>
                  <a:lnTo>
                    <a:pt x="62245" y="119333"/>
                  </a:ln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  <p:cxnSp>
          <p:nvCxnSpPr>
            <p:cNvPr id="21" name="Shape 63">
              <a:extLst>
                <a:ext uri="{FF2B5EF4-FFF2-40B4-BE49-F238E27FC236}">
                  <a16:creationId xmlns:a16="http://schemas.microsoft.com/office/drawing/2014/main" id="{09D07DCA-41F4-4AA0-8021-0FE27EB261F2}"/>
                </a:ext>
              </a:extLst>
            </p:cNvPr>
            <p:cNvCxnSpPr/>
            <p:nvPr/>
          </p:nvCxnSpPr>
          <p:spPr>
            <a:xfrm rot="10800000">
              <a:off x="8300258" y="12203951"/>
              <a:ext cx="134771" cy="134771"/>
            </a:xfrm>
            <a:prstGeom prst="straightConnector1">
              <a:avLst/>
            </a:pr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Shape 64">
              <a:extLst>
                <a:ext uri="{FF2B5EF4-FFF2-40B4-BE49-F238E27FC236}">
                  <a16:creationId xmlns:a16="http://schemas.microsoft.com/office/drawing/2014/main" id="{47F6CCEF-F66B-4DA4-A5A9-6B39A9807441}"/>
                </a:ext>
              </a:extLst>
            </p:cNvPr>
            <p:cNvSpPr/>
            <p:nvPr/>
          </p:nvSpPr>
          <p:spPr>
            <a:xfrm>
              <a:off x="8168414" y="12118986"/>
              <a:ext cx="562524" cy="5595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57" y="17914"/>
                  </a:moveTo>
                  <a:lnTo>
                    <a:pt x="119857" y="17914"/>
                  </a:lnTo>
                  <a:cubicBezTo>
                    <a:pt x="102816" y="26445"/>
                    <a:pt x="102816" y="26445"/>
                    <a:pt x="102816" y="26445"/>
                  </a:cubicBezTo>
                  <a:cubicBezTo>
                    <a:pt x="94295" y="16919"/>
                    <a:pt x="94295" y="16919"/>
                    <a:pt x="94295" y="16919"/>
                  </a:cubicBezTo>
                  <a:cubicBezTo>
                    <a:pt x="101822" y="0"/>
                    <a:pt x="101822" y="0"/>
                    <a:pt x="101822" y="0"/>
                  </a:cubicBezTo>
                  <a:lnTo>
                    <a:pt x="101822" y="0"/>
                  </a:lnTo>
                  <a:cubicBezTo>
                    <a:pt x="80520" y="0"/>
                    <a:pt x="75266" y="10521"/>
                    <a:pt x="75266" y="21184"/>
                  </a:cubicBezTo>
                  <a:cubicBezTo>
                    <a:pt x="75266" y="29715"/>
                    <a:pt x="75266" y="29715"/>
                    <a:pt x="75266" y="29715"/>
                  </a:cubicBezTo>
                  <a:cubicBezTo>
                    <a:pt x="3266" y="102938"/>
                    <a:pt x="3266" y="102938"/>
                    <a:pt x="3266" y="102938"/>
                  </a:cubicBezTo>
                  <a:cubicBezTo>
                    <a:pt x="0" y="115592"/>
                    <a:pt x="0" y="115592"/>
                    <a:pt x="0" y="115592"/>
                  </a:cubicBezTo>
                  <a:cubicBezTo>
                    <a:pt x="4260" y="119857"/>
                    <a:pt x="4260" y="119857"/>
                    <a:pt x="4260" y="119857"/>
                  </a:cubicBezTo>
                  <a:cubicBezTo>
                    <a:pt x="17041" y="116729"/>
                    <a:pt x="17041" y="116729"/>
                    <a:pt x="17041" y="116729"/>
                  </a:cubicBezTo>
                  <a:cubicBezTo>
                    <a:pt x="90177" y="44502"/>
                    <a:pt x="90177" y="44502"/>
                    <a:pt x="90177" y="44502"/>
                  </a:cubicBezTo>
                  <a:cubicBezTo>
                    <a:pt x="98556" y="44502"/>
                    <a:pt x="98556" y="44502"/>
                    <a:pt x="98556" y="44502"/>
                  </a:cubicBezTo>
                  <a:cubicBezTo>
                    <a:pt x="109207" y="44502"/>
                    <a:pt x="119857" y="39241"/>
                    <a:pt x="119857" y="17914"/>
                  </a:cubicBez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</p:grpSp>
      <p:sp>
        <p:nvSpPr>
          <p:cNvPr id="32" name="文本框 11">
            <a:extLst>
              <a:ext uri="{FF2B5EF4-FFF2-40B4-BE49-F238E27FC236}">
                <a16:creationId xmlns:a16="http://schemas.microsoft.com/office/drawing/2014/main" id="{EFE492FE-39F9-C941-3454-20A9E9FD7BB0}"/>
              </a:ext>
            </a:extLst>
          </p:cNvPr>
          <p:cNvSpPr txBox="1"/>
          <p:nvPr/>
        </p:nvSpPr>
        <p:spPr>
          <a:xfrm>
            <a:off x="348697" y="2547369"/>
            <a:ext cx="4699100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一次的自主學習</a:t>
            </a:r>
            <a:endParaRPr lang="en-US" altLang="zh-TW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閱讀一至二個章節，</a:t>
            </a:r>
            <a:endParaRPr lang="en-US" altLang="zh-TW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並記下書中重點摘要。</a:t>
            </a:r>
            <a:endParaRPr lang="zh-CN" altLang="en-US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BE35420-297B-16B3-BA42-41A064EA2FFC}"/>
              </a:ext>
            </a:extLst>
          </p:cNvPr>
          <p:cNvSpPr txBox="1"/>
          <p:nvPr/>
        </p:nvSpPr>
        <p:spPr>
          <a:xfrm>
            <a:off x="1453474" y="801851"/>
            <a:ext cx="1966715" cy="580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規劃進度：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6ED778C-EB65-8AA1-A4CA-53F702C769FD}"/>
              </a:ext>
            </a:extLst>
          </p:cNvPr>
          <p:cNvSpPr txBox="1"/>
          <p:nvPr/>
        </p:nvSpPr>
        <p:spPr>
          <a:xfrm>
            <a:off x="8686218" y="786545"/>
            <a:ext cx="240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修正方向：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2" name="文本框 11">
            <a:extLst>
              <a:ext uri="{FF2B5EF4-FFF2-40B4-BE49-F238E27FC236}">
                <a16:creationId xmlns:a16="http://schemas.microsoft.com/office/drawing/2014/main" id="{6278AEEA-DA78-217E-FFEE-948F14C48311}"/>
              </a:ext>
            </a:extLst>
          </p:cNvPr>
          <p:cNvSpPr txBox="1"/>
          <p:nvPr/>
        </p:nvSpPr>
        <p:spPr>
          <a:xfrm>
            <a:off x="7295482" y="1993371"/>
            <a:ext cx="5128492" cy="28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調整閱讀份量</a:t>
            </a:r>
            <a:endParaRPr lang="en-US" altLang="zh-TW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意識到自己分心時，       </a:t>
            </a:r>
            <a:endParaRPr lang="en-US" altLang="zh-TW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盡速拉回閱讀狀態</a:t>
            </a:r>
            <a:endParaRPr lang="en-US" altLang="zh-TW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CN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將每次的進度</a:t>
            </a:r>
            <a:r>
              <a:rPr lang="en-US" altLang="zh-TW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po</a:t>
            </a:r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endParaRPr lang="en-US" altLang="zh-TW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，督促、檢視自己</a:t>
            </a:r>
            <a:endParaRPr lang="zh-CN" altLang="en-US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73AD5F9-0630-9E0B-62D4-CC41303B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58347" y="2414971"/>
            <a:ext cx="7075306" cy="202805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F2A3E61-B634-A069-8010-8498A4C1F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615" y="1673596"/>
            <a:ext cx="2139881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1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hape 50">
            <a:extLst>
              <a:ext uri="{FF2B5EF4-FFF2-40B4-BE49-F238E27FC236}">
                <a16:creationId xmlns:a16="http://schemas.microsoft.com/office/drawing/2014/main" id="{56C9A860-94B7-4E09-A2D5-901B0DAAC99A}"/>
              </a:ext>
            </a:extLst>
          </p:cNvPr>
          <p:cNvGrpSpPr/>
          <p:nvPr/>
        </p:nvGrpSpPr>
        <p:grpSpPr>
          <a:xfrm>
            <a:off x="669398" y="288969"/>
            <a:ext cx="528392" cy="590180"/>
            <a:chOff x="8218224" y="8245764"/>
            <a:chExt cx="500997" cy="641631"/>
          </a:xfrm>
          <a:noFill/>
        </p:grpSpPr>
        <p:cxnSp>
          <p:nvCxnSpPr>
            <p:cNvPr id="9" name="Shape 51">
              <a:extLst>
                <a:ext uri="{FF2B5EF4-FFF2-40B4-BE49-F238E27FC236}">
                  <a16:creationId xmlns:a16="http://schemas.microsoft.com/office/drawing/2014/main" id="{A6101A79-78DA-4835-B80F-F3C66E33590D}"/>
                </a:ext>
              </a:extLst>
            </p:cNvPr>
            <p:cNvCxnSpPr/>
            <p:nvPr/>
          </p:nvCxnSpPr>
          <p:spPr>
            <a:xfrm>
              <a:off x="8218224" y="8245764"/>
              <a:ext cx="2929" cy="641631"/>
            </a:xfrm>
            <a:prstGeom prst="straightConnector1">
              <a:avLst/>
            </a:pr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" name="Shape 52">
              <a:extLst>
                <a:ext uri="{FF2B5EF4-FFF2-40B4-BE49-F238E27FC236}">
                  <a16:creationId xmlns:a16="http://schemas.microsoft.com/office/drawing/2014/main" id="{4D16DEDD-EB76-4B21-9289-F8EF9FDE1523}"/>
                </a:ext>
              </a:extLst>
            </p:cNvPr>
            <p:cNvSpPr/>
            <p:nvPr/>
          </p:nvSpPr>
          <p:spPr>
            <a:xfrm>
              <a:off x="8411592" y="8310220"/>
              <a:ext cx="307629" cy="2871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017" y="0"/>
                  </a:moveTo>
                  <a:lnTo>
                    <a:pt x="0" y="20508"/>
                  </a:lnTo>
                  <a:lnTo>
                    <a:pt x="0" y="119722"/>
                  </a:lnTo>
                  <a:lnTo>
                    <a:pt x="119741" y="119722"/>
                  </a:lnTo>
                  <a:lnTo>
                    <a:pt x="96465" y="70115"/>
                  </a:lnTo>
                  <a:lnTo>
                    <a:pt x="119741" y="20508"/>
                  </a:lnTo>
                  <a:lnTo>
                    <a:pt x="0" y="20508"/>
                  </a:ln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  <p:sp>
          <p:nvSpPr>
            <p:cNvPr id="11" name="Shape 53">
              <a:extLst>
                <a:ext uri="{FF2B5EF4-FFF2-40B4-BE49-F238E27FC236}">
                  <a16:creationId xmlns:a16="http://schemas.microsoft.com/office/drawing/2014/main" id="{0BECA2BF-0D3D-45D1-A213-DE18C27CA8DE}"/>
                </a:ext>
              </a:extLst>
            </p:cNvPr>
            <p:cNvSpPr/>
            <p:nvPr/>
          </p:nvSpPr>
          <p:spPr>
            <a:xfrm>
              <a:off x="8218224" y="8310220"/>
              <a:ext cx="251964" cy="2373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653" y="119665"/>
                  </a:moveTo>
                  <a:lnTo>
                    <a:pt x="0" y="119665"/>
                  </a:lnTo>
                  <a:lnTo>
                    <a:pt x="0" y="0"/>
                  </a:lnTo>
                  <a:lnTo>
                    <a:pt x="119685" y="0"/>
                  </a:lnTo>
                  <a:lnTo>
                    <a:pt x="119685" y="24735"/>
                  </a:ln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</p:grpSp>
      <p:grpSp>
        <p:nvGrpSpPr>
          <p:cNvPr id="12" name="Shape 54">
            <a:extLst>
              <a:ext uri="{FF2B5EF4-FFF2-40B4-BE49-F238E27FC236}">
                <a16:creationId xmlns:a16="http://schemas.microsoft.com/office/drawing/2014/main" id="{BA7ADB82-D551-4EF1-8B55-A1ABD4E4678B}"/>
              </a:ext>
            </a:extLst>
          </p:cNvPr>
          <p:cNvGrpSpPr/>
          <p:nvPr/>
        </p:nvGrpSpPr>
        <p:grpSpPr>
          <a:xfrm>
            <a:off x="663218" y="4799279"/>
            <a:ext cx="655084" cy="388065"/>
            <a:chOff x="6188912" y="23939881"/>
            <a:chExt cx="1307712" cy="888261"/>
          </a:xfrm>
          <a:noFill/>
        </p:grpSpPr>
        <p:sp>
          <p:nvSpPr>
            <p:cNvPr id="13" name="Shape 55">
              <a:extLst>
                <a:ext uri="{FF2B5EF4-FFF2-40B4-BE49-F238E27FC236}">
                  <a16:creationId xmlns:a16="http://schemas.microsoft.com/office/drawing/2014/main" id="{546D2380-2B74-4F20-9094-A5745B1B3D5A}"/>
                </a:ext>
              </a:extLst>
            </p:cNvPr>
            <p:cNvSpPr/>
            <p:nvPr/>
          </p:nvSpPr>
          <p:spPr>
            <a:xfrm>
              <a:off x="6188912" y="23939881"/>
              <a:ext cx="1307712" cy="8882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237" y="28113"/>
                  </a:moveTo>
                  <a:lnTo>
                    <a:pt x="71948" y="0"/>
                  </a:lnTo>
                  <a:lnTo>
                    <a:pt x="48822" y="0"/>
                  </a:lnTo>
                  <a:lnTo>
                    <a:pt x="33533" y="28113"/>
                  </a:lnTo>
                  <a:lnTo>
                    <a:pt x="0" y="28113"/>
                  </a:lnTo>
                  <a:lnTo>
                    <a:pt x="0" y="119811"/>
                  </a:lnTo>
                  <a:lnTo>
                    <a:pt x="119871" y="119811"/>
                  </a:lnTo>
                  <a:lnTo>
                    <a:pt x="119871" y="28113"/>
                  </a:lnTo>
                  <a:lnTo>
                    <a:pt x="87237" y="28113"/>
                  </a:ln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  <p:sp>
          <p:nvSpPr>
            <p:cNvPr id="14" name="Shape 56">
              <a:extLst>
                <a:ext uri="{FF2B5EF4-FFF2-40B4-BE49-F238E27FC236}">
                  <a16:creationId xmlns:a16="http://schemas.microsoft.com/office/drawing/2014/main" id="{45B88A84-C629-4207-9C79-8E93D1A95837}"/>
                </a:ext>
              </a:extLst>
            </p:cNvPr>
            <p:cNvSpPr/>
            <p:nvPr/>
          </p:nvSpPr>
          <p:spPr>
            <a:xfrm>
              <a:off x="6682390" y="24316160"/>
              <a:ext cx="333096" cy="3454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497" y="57813"/>
                  </a:moveTo>
                  <a:lnTo>
                    <a:pt x="119497" y="57813"/>
                  </a:lnTo>
                  <a:cubicBezTo>
                    <a:pt x="119497" y="29149"/>
                    <a:pt x="93389" y="0"/>
                    <a:pt x="59748" y="0"/>
                  </a:cubicBezTo>
                  <a:cubicBezTo>
                    <a:pt x="26108" y="0"/>
                    <a:pt x="0" y="29149"/>
                    <a:pt x="0" y="57813"/>
                  </a:cubicBezTo>
                  <a:cubicBezTo>
                    <a:pt x="0" y="90364"/>
                    <a:pt x="26108" y="119514"/>
                    <a:pt x="59748" y="119514"/>
                  </a:cubicBezTo>
                  <a:cubicBezTo>
                    <a:pt x="93389" y="119514"/>
                    <a:pt x="119497" y="90364"/>
                    <a:pt x="119497" y="57813"/>
                  </a:cubicBez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  <p:cxnSp>
          <p:nvCxnSpPr>
            <p:cNvPr id="15" name="Shape 57">
              <a:extLst>
                <a:ext uri="{FF2B5EF4-FFF2-40B4-BE49-F238E27FC236}">
                  <a16:creationId xmlns:a16="http://schemas.microsoft.com/office/drawing/2014/main" id="{2DF8B818-651A-4EAF-834D-CE300D6770F0}"/>
                </a:ext>
              </a:extLst>
            </p:cNvPr>
            <p:cNvCxnSpPr/>
            <p:nvPr/>
          </p:nvCxnSpPr>
          <p:spPr>
            <a:xfrm>
              <a:off x="6355458" y="24149610"/>
              <a:ext cx="6171" cy="678532"/>
            </a:xfrm>
            <a:prstGeom prst="straightConnector1">
              <a:avLst/>
            </a:pr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" name="Shape 58">
              <a:extLst>
                <a:ext uri="{FF2B5EF4-FFF2-40B4-BE49-F238E27FC236}">
                  <a16:creationId xmlns:a16="http://schemas.microsoft.com/office/drawing/2014/main" id="{F1B2F23C-89B0-4DC9-8036-E82E6E29378C}"/>
                </a:ext>
              </a:extLst>
            </p:cNvPr>
            <p:cNvSpPr/>
            <p:nvPr/>
          </p:nvSpPr>
          <p:spPr>
            <a:xfrm>
              <a:off x="7305400" y="24316160"/>
              <a:ext cx="6171" cy="61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3427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2000" dirty="0">
                <a:solidFill>
                  <a:schemeClr val="bg1"/>
                </a:solidFill>
                <a:latin typeface="印品天逸黑" panose="02000500000000000000" pitchFamily="2" charset="-122"/>
                <a:ea typeface="印品天逸黑" panose="02000500000000000000" pitchFamily="2" charset="-122"/>
                <a:cs typeface="Montserrat" panose="02000505000000020004"/>
                <a:sym typeface="Montserrat" panose="02000505000000020004"/>
              </a:endParaRPr>
            </a:p>
          </p:txBody>
        </p:sp>
      </p:grpSp>
      <p:sp>
        <p:nvSpPr>
          <p:cNvPr id="24" name="Shape 66">
            <a:extLst>
              <a:ext uri="{FF2B5EF4-FFF2-40B4-BE49-F238E27FC236}">
                <a16:creationId xmlns:a16="http://schemas.microsoft.com/office/drawing/2014/main" id="{E09F46A3-2571-4762-94D6-413F2FDE7D2C}"/>
              </a:ext>
            </a:extLst>
          </p:cNvPr>
          <p:cNvSpPr txBox="1"/>
          <p:nvPr/>
        </p:nvSpPr>
        <p:spPr>
          <a:xfrm>
            <a:off x="1239207" y="1670656"/>
            <a:ext cx="2504738" cy="2554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印品天逸黑" panose="02000500000000000000" pitchFamily="2" charset="-122"/>
              <a:ea typeface="印品天逸黑" panose="02000500000000000000" pitchFamily="2" charset="-122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3" name="双波形 2">
            <a:extLst>
              <a:ext uri="{FF2B5EF4-FFF2-40B4-BE49-F238E27FC236}">
                <a16:creationId xmlns:a16="http://schemas.microsoft.com/office/drawing/2014/main" id="{AB238DE7-8353-40E4-BDAF-227A7F504CD1}"/>
              </a:ext>
            </a:extLst>
          </p:cNvPr>
          <p:cNvSpPr/>
          <p:nvPr/>
        </p:nvSpPr>
        <p:spPr>
          <a:xfrm>
            <a:off x="0" y="2747163"/>
            <a:ext cx="12192000" cy="1815882"/>
          </a:xfrm>
          <a:prstGeom prst="doubleWave">
            <a:avLst>
              <a:gd name="adj1" fmla="val 3295"/>
              <a:gd name="adj2" fmla="val -18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38100" dir="16200000" sx="101000" sy="101000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=</a:t>
            </a:r>
            <a:endParaRPr lang="zh-CN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1D1A919-B89D-738B-D4ED-53081C53537C}"/>
              </a:ext>
            </a:extLst>
          </p:cNvPr>
          <p:cNvSpPr txBox="1"/>
          <p:nvPr/>
        </p:nvSpPr>
        <p:spPr>
          <a:xfrm>
            <a:off x="1318302" y="296889"/>
            <a:ext cx="1966715" cy="580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自控能力：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91976C4-35FB-8BF4-73DD-14E2CD554B22}"/>
              </a:ext>
            </a:extLst>
          </p:cNvPr>
          <p:cNvSpPr txBox="1"/>
          <p:nvPr/>
        </p:nvSpPr>
        <p:spPr>
          <a:xfrm>
            <a:off x="1508218" y="4711717"/>
            <a:ext cx="1966715" cy="580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時間管理：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0" name="文本框 11">
            <a:extLst>
              <a:ext uri="{FF2B5EF4-FFF2-40B4-BE49-F238E27FC236}">
                <a16:creationId xmlns:a16="http://schemas.microsoft.com/office/drawing/2014/main" id="{EFDDC94A-A7B7-6813-2032-599CE1BC4082}"/>
              </a:ext>
            </a:extLst>
          </p:cNvPr>
          <p:cNvSpPr txBox="1"/>
          <p:nvPr/>
        </p:nvSpPr>
        <p:spPr>
          <a:xfrm>
            <a:off x="2086537" y="982786"/>
            <a:ext cx="8015883" cy="16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有因分心和怠惰，</a:t>
            </a:r>
            <a:endParaRPr lang="en-US" altLang="zh-TW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導致閱讀速度落後，自控能力待加強。</a:t>
            </a:r>
          </a:p>
          <a:p>
            <a:pPr algn="ctr"/>
            <a:endParaRPr lang="zh-CN" altLang="en-US" sz="28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" name="文本框 11">
            <a:extLst>
              <a:ext uri="{FF2B5EF4-FFF2-40B4-BE49-F238E27FC236}">
                <a16:creationId xmlns:a16="http://schemas.microsoft.com/office/drawing/2014/main" id="{D4834BE5-37AD-4527-4BEC-A428120A50F8}"/>
              </a:ext>
            </a:extLst>
          </p:cNvPr>
          <p:cNvSpPr txBox="1"/>
          <p:nvPr/>
        </p:nvSpPr>
        <p:spPr>
          <a:xfrm>
            <a:off x="897639" y="5309415"/>
            <a:ext cx="10393680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一開始因安排過多以及尚未掌握</a:t>
            </a:r>
            <a:endParaRPr lang="en-US" altLang="zh-TW" sz="3600" dirty="0">
              <a:solidFill>
                <a:srgbClr val="3A61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solidFill>
                  <a:srgbClr val="3A61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自主步調導致效率極差，經調整之後效率較佳。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02CC440-EA26-038B-E6FE-1DA1EDF1370F}"/>
              </a:ext>
            </a:extLst>
          </p:cNvPr>
          <p:cNvSpPr txBox="1"/>
          <p:nvPr/>
        </p:nvSpPr>
        <p:spPr>
          <a:xfrm rot="16200000">
            <a:off x="6142146" y="1427122"/>
            <a:ext cx="1415772" cy="40660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0" lang="en-US" altLang="zh-TW" sz="8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  <a:sym typeface="+mn-lt"/>
              </a:rPr>
              <a:t>course</a:t>
            </a:r>
            <a:endParaRPr lang="zh-TW" altLang="en-US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81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AC079D-C0E5-47B2-96F8-8F0090F0A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00750371-0321-47CA-93B1-766D71E2D562}"/>
              </a:ext>
            </a:extLst>
          </p:cNvPr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E61706C-BE49-4DB2-9787-6D81DA2C5685}"/>
              </a:ext>
            </a:extLst>
          </p:cNvPr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w="41275">
            <a:solidFill>
              <a:srgbClr val="3A61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3055D01F-ECEA-3E4F-056D-BD7EB718A540}"/>
              </a:ext>
            </a:extLst>
          </p:cNvPr>
          <p:cNvSpPr txBox="1"/>
          <p:nvPr/>
        </p:nvSpPr>
        <p:spPr>
          <a:xfrm>
            <a:off x="4724764" y="2350403"/>
            <a:ext cx="2620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cs typeface="+mn-ea"/>
                <a:sym typeface="+mn-lt"/>
              </a:rPr>
              <a:t>heme 03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4AA4D94-A809-D3DD-1E0D-0476BBA93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5" t="23883" r="38278" b="21136"/>
          <a:stretch/>
        </p:blipFill>
        <p:spPr>
          <a:xfrm>
            <a:off x="4110138" y="3428999"/>
            <a:ext cx="3971724" cy="10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1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年终总结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21294</TotalTime>
  <Words>790</Words>
  <Application>Microsoft Office PowerPoint</Application>
  <PresentationFormat>寬螢幕</PresentationFormat>
  <Paragraphs>134</Paragraphs>
  <Slides>23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1" baseType="lpstr">
      <vt:lpstr>等线</vt:lpstr>
      <vt:lpstr>微软雅黑</vt:lpstr>
      <vt:lpstr>STCaiyun</vt:lpstr>
      <vt:lpstr>印品天逸黑</vt:lpstr>
      <vt:lpstr>標楷體</vt:lpstr>
      <vt:lpstr>Arial</vt:lpstr>
      <vt:lpstr>Modern Love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Fang Yu</cp:lastModifiedBy>
  <cp:revision>106</cp:revision>
  <dcterms:created xsi:type="dcterms:W3CDTF">2019-06-11T09:29:47Z</dcterms:created>
  <dcterms:modified xsi:type="dcterms:W3CDTF">2023-01-05T23:07:09Z</dcterms:modified>
</cp:coreProperties>
</file>