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1" r:id="rId1"/>
  </p:sldMasterIdLst>
  <p:notesMasterIdLst>
    <p:notesMasterId r:id="rId20"/>
  </p:notesMasterIdLst>
  <p:sldIdLst>
    <p:sldId id="256" r:id="rId2"/>
    <p:sldId id="258" r:id="rId3"/>
    <p:sldId id="261" r:id="rId4"/>
    <p:sldId id="259" r:id="rId5"/>
    <p:sldId id="275" r:id="rId6"/>
    <p:sldId id="262" r:id="rId7"/>
    <p:sldId id="325" r:id="rId8"/>
    <p:sldId id="269" r:id="rId9"/>
    <p:sldId id="264" r:id="rId10"/>
    <p:sldId id="274" r:id="rId11"/>
    <p:sldId id="324" r:id="rId12"/>
    <p:sldId id="321" r:id="rId13"/>
    <p:sldId id="326" r:id="rId14"/>
    <p:sldId id="322" r:id="rId15"/>
    <p:sldId id="323" r:id="rId16"/>
    <p:sldId id="320" r:id="rId17"/>
    <p:sldId id="265" r:id="rId18"/>
    <p:sldId id="290"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E4CB80-FFC4-426C-82B7-799F2AAC32EA}">
  <a:tblStyle styleId="{4AE4CB80-FFC4-426C-82B7-799F2AAC32E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21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zh-TW"/>
              <a:t>時間分配</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pieChart>
        <c:varyColors val="1"/>
        <c:ser>
          <c:idx val="0"/>
          <c:order val="0"/>
          <c:tx>
            <c:strRef>
              <c:f>工作表1!$B$1</c:f>
              <c:strCache>
                <c:ptCount val="1"/>
                <c:pt idx="0">
                  <c:v>銷售</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0F6-42D0-8F97-904170F75E7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0F6-42D0-8F97-904170F75E7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0F6-42D0-8F97-904170F75E7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0F6-42D0-8F97-904170F75E7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TW"/>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工作表1!$A$2:$A$5</c:f>
              <c:strCache>
                <c:ptCount val="3"/>
                <c:pt idx="0">
                  <c:v>拍攝校園植物</c:v>
                </c:pt>
                <c:pt idx="1">
                  <c:v>製作植物標本</c:v>
                </c:pt>
                <c:pt idx="2">
                  <c:v>製作植物筆記</c:v>
                </c:pt>
              </c:strCache>
            </c:strRef>
          </c:cat>
          <c:val>
            <c:numRef>
              <c:f>工作表1!$B$2:$B$5</c:f>
              <c:numCache>
                <c:formatCode>General</c:formatCode>
                <c:ptCount val="4"/>
                <c:pt idx="0">
                  <c:v>1</c:v>
                </c:pt>
                <c:pt idx="1">
                  <c:v>7.5</c:v>
                </c:pt>
                <c:pt idx="2">
                  <c:v>1.5</c:v>
                </c:pt>
              </c:numCache>
            </c:numRef>
          </c:val>
          <c:extLst>
            <c:ext xmlns:c16="http://schemas.microsoft.com/office/drawing/2014/chart" uri="{C3380CC4-5D6E-409C-BE32-E72D297353CC}">
              <c16:uniqueId val="{00000000-101A-41D0-8ED2-7EB9EABA6E0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ayout>
        <c:manualLayout>
          <c:xMode val="edge"/>
          <c:yMode val="edge"/>
          <c:x val="0.7682150678656009"/>
          <c:y val="0.46793216822414269"/>
          <c:w val="0.21727616804119118"/>
          <c:h val="0.2043838000184052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9"/>
        <p:cNvGrpSpPr/>
        <p:nvPr/>
      </p:nvGrpSpPr>
      <p:grpSpPr>
        <a:xfrm>
          <a:off x="0" y="0"/>
          <a:ext cx="0" cy="0"/>
          <a:chOff x="0" y="0"/>
          <a:chExt cx="0" cy="0"/>
        </a:xfrm>
      </p:grpSpPr>
      <p:sp>
        <p:nvSpPr>
          <p:cNvPr id="3500" name="Google Shape;35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1" name="Google Shape;35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5"/>
        <p:cNvGrpSpPr/>
        <p:nvPr/>
      </p:nvGrpSpPr>
      <p:grpSpPr>
        <a:xfrm>
          <a:off x="0" y="0"/>
          <a:ext cx="0" cy="0"/>
          <a:chOff x="0" y="0"/>
          <a:chExt cx="0" cy="0"/>
        </a:xfrm>
      </p:grpSpPr>
      <p:sp>
        <p:nvSpPr>
          <p:cNvPr id="5456" name="Google Shape;5456;gf1a6da6643_0_4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7" name="Google Shape;5457;gf1a6da6643_0_4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4490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5"/>
        <p:cNvGrpSpPr/>
        <p:nvPr/>
      </p:nvGrpSpPr>
      <p:grpSpPr>
        <a:xfrm>
          <a:off x="0" y="0"/>
          <a:ext cx="0" cy="0"/>
          <a:chOff x="0" y="0"/>
          <a:chExt cx="0" cy="0"/>
        </a:xfrm>
      </p:grpSpPr>
      <p:sp>
        <p:nvSpPr>
          <p:cNvPr id="5456" name="Google Shape;5456;gf1a6da6643_0_4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7" name="Google Shape;5457;gf1a6da6643_0_4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725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1"/>
        <p:cNvGrpSpPr/>
        <p:nvPr/>
      </p:nvGrpSpPr>
      <p:grpSpPr>
        <a:xfrm>
          <a:off x="0" y="0"/>
          <a:ext cx="0" cy="0"/>
          <a:chOff x="0" y="0"/>
          <a:chExt cx="0" cy="0"/>
        </a:xfrm>
      </p:grpSpPr>
      <p:sp>
        <p:nvSpPr>
          <p:cNvPr id="4972" name="Google Shape;4972;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3" name="Google Shape;4973;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3"/>
        <p:cNvGrpSpPr/>
        <p:nvPr/>
      </p:nvGrpSpPr>
      <p:grpSpPr>
        <a:xfrm>
          <a:off x="0" y="0"/>
          <a:ext cx="0" cy="0"/>
          <a:chOff x="0" y="0"/>
          <a:chExt cx="0" cy="0"/>
        </a:xfrm>
      </p:grpSpPr>
      <p:sp>
        <p:nvSpPr>
          <p:cNvPr id="7894" name="Google Shape;7894;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5" name="Google Shape;7895;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5"/>
        <p:cNvGrpSpPr/>
        <p:nvPr/>
      </p:nvGrpSpPr>
      <p:grpSpPr>
        <a:xfrm>
          <a:off x="0" y="0"/>
          <a:ext cx="0" cy="0"/>
          <a:chOff x="0" y="0"/>
          <a:chExt cx="0" cy="0"/>
        </a:xfrm>
      </p:grpSpPr>
      <p:sp>
        <p:nvSpPr>
          <p:cNvPr id="3776" name="Google Shape;377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7" name="Google Shape;377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7"/>
        <p:cNvGrpSpPr/>
        <p:nvPr/>
      </p:nvGrpSpPr>
      <p:grpSpPr>
        <a:xfrm>
          <a:off x="0" y="0"/>
          <a:ext cx="0" cy="0"/>
          <a:chOff x="0" y="0"/>
          <a:chExt cx="0" cy="0"/>
        </a:xfrm>
      </p:grpSpPr>
      <p:sp>
        <p:nvSpPr>
          <p:cNvPr id="4298" name="Google Shape;4298;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9" name="Google Shape;4299;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0"/>
        <p:cNvGrpSpPr/>
        <p:nvPr/>
      </p:nvGrpSpPr>
      <p:grpSpPr>
        <a:xfrm>
          <a:off x="0" y="0"/>
          <a:ext cx="0" cy="0"/>
          <a:chOff x="0" y="0"/>
          <a:chExt cx="0" cy="0"/>
        </a:xfrm>
      </p:grpSpPr>
      <p:sp>
        <p:nvSpPr>
          <p:cNvPr id="3941" name="Google Shape;3941;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2" name="Google Shape;3942;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5"/>
        <p:cNvGrpSpPr/>
        <p:nvPr/>
      </p:nvGrpSpPr>
      <p:grpSpPr>
        <a:xfrm>
          <a:off x="0" y="0"/>
          <a:ext cx="0" cy="0"/>
          <a:chOff x="0" y="0"/>
          <a:chExt cx="0" cy="0"/>
        </a:xfrm>
      </p:grpSpPr>
      <p:sp>
        <p:nvSpPr>
          <p:cNvPr id="6296" name="Google Shape;6296;gf1a6da6643_0_4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7" name="Google Shape;6297;gf1a6da6643_0_4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4"/>
        <p:cNvGrpSpPr/>
        <p:nvPr/>
      </p:nvGrpSpPr>
      <p:grpSpPr>
        <a:xfrm>
          <a:off x="0" y="0"/>
          <a:ext cx="0" cy="0"/>
          <a:chOff x="0" y="0"/>
          <a:chExt cx="0" cy="0"/>
        </a:xfrm>
      </p:grpSpPr>
      <p:sp>
        <p:nvSpPr>
          <p:cNvPr id="4525" name="Google Shape;4525;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6" name="Google Shape;4526;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5"/>
        <p:cNvGrpSpPr/>
        <p:nvPr/>
      </p:nvGrpSpPr>
      <p:grpSpPr>
        <a:xfrm>
          <a:off x="0" y="0"/>
          <a:ext cx="0" cy="0"/>
          <a:chOff x="0" y="0"/>
          <a:chExt cx="0" cy="0"/>
        </a:xfrm>
      </p:grpSpPr>
      <p:sp>
        <p:nvSpPr>
          <p:cNvPr id="5456" name="Google Shape;5456;gf1a6da6643_0_4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7" name="Google Shape;5457;gf1a6da6643_0_4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4"/>
        <p:cNvGrpSpPr/>
        <p:nvPr/>
      </p:nvGrpSpPr>
      <p:grpSpPr>
        <a:xfrm>
          <a:off x="0" y="0"/>
          <a:ext cx="0" cy="0"/>
          <a:chOff x="0" y="0"/>
          <a:chExt cx="0" cy="0"/>
        </a:xfrm>
      </p:grpSpPr>
      <p:sp>
        <p:nvSpPr>
          <p:cNvPr id="4795" name="Google Shape;4795;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6" name="Google Shape;4796;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8"/>
        <p:cNvGrpSpPr/>
        <p:nvPr/>
      </p:nvGrpSpPr>
      <p:grpSpPr>
        <a:xfrm>
          <a:off x="0" y="0"/>
          <a:ext cx="0" cy="0"/>
          <a:chOff x="0" y="0"/>
          <a:chExt cx="0" cy="0"/>
        </a:xfrm>
      </p:grpSpPr>
      <p:sp>
        <p:nvSpPr>
          <p:cNvPr id="6199" name="Google Shape;6199;gf4f0b7160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0" name="Google Shape;6200;gf4f0b7160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539400"/>
            <a:ext cx="7717800" cy="1780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2663272"/>
            <a:ext cx="7717800" cy="354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24175" y="4094413"/>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24150" y="4470673"/>
            <a:ext cx="9192325" cy="88406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63052" y="3593341"/>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3559609" y="3651495"/>
            <a:ext cx="4696968" cy="1343927"/>
            <a:chOff x="3534109" y="3625695"/>
            <a:chExt cx="4696968" cy="1343927"/>
          </a:xfrm>
        </p:grpSpPr>
        <p:sp>
          <p:nvSpPr>
            <p:cNvPr id="15" name="Google Shape;15;p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294213" y="3788762"/>
            <a:ext cx="2014630" cy="1630670"/>
            <a:chOff x="-294213" y="3788762"/>
            <a:chExt cx="2014630" cy="1630670"/>
          </a:xfrm>
        </p:grpSpPr>
        <p:sp>
          <p:nvSpPr>
            <p:cNvPr id="82" name="Google Shape;82;p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2"/>
          <p:cNvGrpSpPr/>
          <p:nvPr/>
        </p:nvGrpSpPr>
        <p:grpSpPr>
          <a:xfrm>
            <a:off x="1834475" y="4647288"/>
            <a:ext cx="1315910" cy="449738"/>
            <a:chOff x="1834475" y="4647288"/>
            <a:chExt cx="1315910" cy="449738"/>
          </a:xfrm>
        </p:grpSpPr>
        <p:sp>
          <p:nvSpPr>
            <p:cNvPr id="85" name="Google Shape;85;p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6" name="Google Shape;86;p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7" name="Google Shape;87;p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8" name="Google Shape;88;p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9" name="Google Shape;89;p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90" name="Google Shape;90;p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91" name="Google Shape;91;p2"/>
          <p:cNvGrpSpPr/>
          <p:nvPr/>
        </p:nvGrpSpPr>
        <p:grpSpPr>
          <a:xfrm>
            <a:off x="1710325" y="4254375"/>
            <a:ext cx="1791760" cy="101113"/>
            <a:chOff x="1710325" y="4254375"/>
            <a:chExt cx="1791760" cy="101113"/>
          </a:xfrm>
        </p:grpSpPr>
        <p:sp>
          <p:nvSpPr>
            <p:cNvPr id="92" name="Google Shape;92;p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93" name="Google Shape;93;p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CUSTOM_13">
    <p:spTree>
      <p:nvGrpSpPr>
        <p:cNvPr id="1" name="Shape 609"/>
        <p:cNvGrpSpPr/>
        <p:nvPr/>
      </p:nvGrpSpPr>
      <p:grpSpPr>
        <a:xfrm>
          <a:off x="0" y="0"/>
          <a:ext cx="0" cy="0"/>
          <a:chOff x="0" y="0"/>
          <a:chExt cx="0" cy="0"/>
        </a:xfrm>
      </p:grpSpPr>
      <p:grpSp>
        <p:nvGrpSpPr>
          <p:cNvPr id="610" name="Google Shape;610;p16"/>
          <p:cNvGrpSpPr/>
          <p:nvPr/>
        </p:nvGrpSpPr>
        <p:grpSpPr>
          <a:xfrm rot="1010522">
            <a:off x="5892821" y="3464294"/>
            <a:ext cx="747264" cy="652213"/>
            <a:chOff x="8001750" y="3407100"/>
            <a:chExt cx="943800" cy="823750"/>
          </a:xfrm>
        </p:grpSpPr>
        <p:sp>
          <p:nvSpPr>
            <p:cNvPr id="611" name="Google Shape;611;p16"/>
            <p:cNvSpPr/>
            <p:nvPr/>
          </p:nvSpPr>
          <p:spPr>
            <a:xfrm>
              <a:off x="8001750" y="3818775"/>
              <a:ext cx="474950" cy="317850"/>
            </a:xfrm>
            <a:custGeom>
              <a:avLst/>
              <a:gdLst/>
              <a:ahLst/>
              <a:cxnLst/>
              <a:rect l="l" t="t" r="r" b="b"/>
              <a:pathLst>
                <a:path w="18998" h="12714" extrusionOk="0">
                  <a:moveTo>
                    <a:pt x="454" y="1"/>
                  </a:moveTo>
                  <a:cubicBezTo>
                    <a:pt x="302" y="1"/>
                    <a:pt x="151" y="3"/>
                    <a:pt x="0" y="8"/>
                  </a:cubicBezTo>
                  <a:cubicBezTo>
                    <a:pt x="2128" y="2896"/>
                    <a:pt x="5198" y="5540"/>
                    <a:pt x="8542" y="7759"/>
                  </a:cubicBezTo>
                  <a:cubicBezTo>
                    <a:pt x="11885" y="10008"/>
                    <a:pt x="15502" y="11832"/>
                    <a:pt x="18998" y="12714"/>
                  </a:cubicBezTo>
                  <a:cubicBezTo>
                    <a:pt x="17751" y="9340"/>
                    <a:pt x="14894" y="5996"/>
                    <a:pt x="11338" y="3625"/>
                  </a:cubicBezTo>
                  <a:cubicBezTo>
                    <a:pt x="7931" y="1325"/>
                    <a:pt x="3938" y="1"/>
                    <a:pt x="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8050375" y="3843275"/>
              <a:ext cx="385300" cy="257650"/>
            </a:xfrm>
            <a:custGeom>
              <a:avLst/>
              <a:gdLst/>
              <a:ahLst/>
              <a:cxnLst/>
              <a:rect l="l" t="t" r="r" b="b"/>
              <a:pathLst>
                <a:path w="15412" h="10306" extrusionOk="0">
                  <a:moveTo>
                    <a:pt x="1" y="1"/>
                  </a:moveTo>
                  <a:lnTo>
                    <a:pt x="1" y="1"/>
                  </a:lnTo>
                  <a:cubicBezTo>
                    <a:pt x="2220" y="1308"/>
                    <a:pt x="5077" y="3041"/>
                    <a:pt x="7873" y="4925"/>
                  </a:cubicBezTo>
                  <a:cubicBezTo>
                    <a:pt x="10670" y="6779"/>
                    <a:pt x="13375" y="8755"/>
                    <a:pt x="15411" y="10305"/>
                  </a:cubicBezTo>
                  <a:cubicBezTo>
                    <a:pt x="13557" y="8542"/>
                    <a:pt x="10943" y="6414"/>
                    <a:pt x="8116" y="4530"/>
                  </a:cubicBezTo>
                  <a:cubicBezTo>
                    <a:pt x="5320" y="2645"/>
                    <a:pt x="2341" y="100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8124850" y="3580375"/>
              <a:ext cx="468125" cy="631475"/>
            </a:xfrm>
            <a:custGeom>
              <a:avLst/>
              <a:gdLst/>
              <a:ahLst/>
              <a:cxnLst/>
              <a:rect l="l" t="t" r="r" b="b"/>
              <a:pathLst>
                <a:path w="18725" h="25259" extrusionOk="0">
                  <a:moveTo>
                    <a:pt x="1" y="0"/>
                  </a:moveTo>
                  <a:cubicBezTo>
                    <a:pt x="1429" y="4711"/>
                    <a:pt x="4226" y="9575"/>
                    <a:pt x="7508" y="14012"/>
                  </a:cubicBezTo>
                  <a:cubicBezTo>
                    <a:pt x="10821" y="18450"/>
                    <a:pt x="14651" y="22493"/>
                    <a:pt x="18724" y="25259"/>
                  </a:cubicBezTo>
                  <a:cubicBezTo>
                    <a:pt x="18694" y="20335"/>
                    <a:pt x="16566" y="14620"/>
                    <a:pt x="13040" y="9879"/>
                  </a:cubicBezTo>
                  <a:cubicBezTo>
                    <a:pt x="9545" y="5167"/>
                    <a:pt x="4681" y="145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8175775" y="3634325"/>
              <a:ext cx="381475" cy="512950"/>
            </a:xfrm>
            <a:custGeom>
              <a:avLst/>
              <a:gdLst/>
              <a:ahLst/>
              <a:cxnLst/>
              <a:rect l="l" t="t" r="r" b="b"/>
              <a:pathLst>
                <a:path w="15259" h="20518" extrusionOk="0">
                  <a:moveTo>
                    <a:pt x="0" y="0"/>
                  </a:moveTo>
                  <a:lnTo>
                    <a:pt x="0" y="0"/>
                  </a:lnTo>
                  <a:cubicBezTo>
                    <a:pt x="2310" y="2705"/>
                    <a:pt x="5228" y="6292"/>
                    <a:pt x="7994" y="10000"/>
                  </a:cubicBezTo>
                  <a:cubicBezTo>
                    <a:pt x="10730" y="13709"/>
                    <a:pt x="13313" y="17538"/>
                    <a:pt x="15259" y="20517"/>
                  </a:cubicBezTo>
                  <a:cubicBezTo>
                    <a:pt x="13708" y="17326"/>
                    <a:pt x="11277" y="13344"/>
                    <a:pt x="8511" y="9605"/>
                  </a:cubicBezTo>
                  <a:cubicBezTo>
                    <a:pt x="5714" y="5867"/>
                    <a:pt x="2614" y="240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8504800" y="3407100"/>
              <a:ext cx="196825" cy="819950"/>
            </a:xfrm>
            <a:custGeom>
              <a:avLst/>
              <a:gdLst/>
              <a:ahLst/>
              <a:cxnLst/>
              <a:rect l="l" t="t" r="r" b="b"/>
              <a:pathLst>
                <a:path w="7873" h="32798" extrusionOk="0">
                  <a:moveTo>
                    <a:pt x="6292" y="1"/>
                  </a:moveTo>
                  <a:cubicBezTo>
                    <a:pt x="4590" y="1946"/>
                    <a:pt x="3192" y="4408"/>
                    <a:pt x="2158" y="7174"/>
                  </a:cubicBezTo>
                  <a:cubicBezTo>
                    <a:pt x="1125" y="9910"/>
                    <a:pt x="456" y="12949"/>
                    <a:pt x="244" y="16050"/>
                  </a:cubicBezTo>
                  <a:cubicBezTo>
                    <a:pt x="0" y="19120"/>
                    <a:pt x="213" y="22220"/>
                    <a:pt x="821" y="25077"/>
                  </a:cubicBezTo>
                  <a:cubicBezTo>
                    <a:pt x="1459" y="27965"/>
                    <a:pt x="2493" y="30609"/>
                    <a:pt x="3830" y="32798"/>
                  </a:cubicBezTo>
                  <a:cubicBezTo>
                    <a:pt x="5897" y="28056"/>
                    <a:pt x="7022" y="22342"/>
                    <a:pt x="7447" y="16567"/>
                  </a:cubicBezTo>
                  <a:cubicBezTo>
                    <a:pt x="7873" y="10791"/>
                    <a:pt x="7599" y="4986"/>
                    <a:pt x="6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8583075" y="3482350"/>
              <a:ext cx="63075" cy="667200"/>
            </a:xfrm>
            <a:custGeom>
              <a:avLst/>
              <a:gdLst/>
              <a:ahLst/>
              <a:cxnLst/>
              <a:rect l="l" t="t" r="r" b="b"/>
              <a:pathLst>
                <a:path w="2523" h="26688" extrusionOk="0">
                  <a:moveTo>
                    <a:pt x="2523" y="0"/>
                  </a:moveTo>
                  <a:lnTo>
                    <a:pt x="2523" y="0"/>
                  </a:lnTo>
                  <a:cubicBezTo>
                    <a:pt x="1550" y="3587"/>
                    <a:pt x="730" y="8420"/>
                    <a:pt x="365" y="13253"/>
                  </a:cubicBezTo>
                  <a:cubicBezTo>
                    <a:pt x="0" y="18116"/>
                    <a:pt x="122" y="23010"/>
                    <a:pt x="517" y="26687"/>
                  </a:cubicBezTo>
                  <a:cubicBezTo>
                    <a:pt x="547" y="22979"/>
                    <a:pt x="699" y="18146"/>
                    <a:pt x="1034" y="13313"/>
                  </a:cubicBezTo>
                  <a:cubicBezTo>
                    <a:pt x="1398" y="8480"/>
                    <a:pt x="2006" y="3678"/>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8586875" y="3581125"/>
              <a:ext cx="358675" cy="649725"/>
            </a:xfrm>
            <a:custGeom>
              <a:avLst/>
              <a:gdLst/>
              <a:ahLst/>
              <a:cxnLst/>
              <a:rect l="l" t="t" r="r" b="b"/>
              <a:pathLst>
                <a:path w="14347" h="25989" extrusionOk="0">
                  <a:moveTo>
                    <a:pt x="14347" y="1"/>
                  </a:moveTo>
                  <a:lnTo>
                    <a:pt x="14347" y="1"/>
                  </a:lnTo>
                  <a:cubicBezTo>
                    <a:pt x="10243" y="2128"/>
                    <a:pt x="6383" y="6232"/>
                    <a:pt x="3830" y="11064"/>
                  </a:cubicBezTo>
                  <a:cubicBezTo>
                    <a:pt x="1246" y="15897"/>
                    <a:pt x="0" y="21399"/>
                    <a:pt x="517" y="25989"/>
                  </a:cubicBezTo>
                  <a:cubicBezTo>
                    <a:pt x="4012" y="22980"/>
                    <a:pt x="7082" y="18694"/>
                    <a:pt x="9514" y="14104"/>
                  </a:cubicBezTo>
                  <a:cubicBezTo>
                    <a:pt x="11946" y="9514"/>
                    <a:pt x="13769" y="4590"/>
                    <a:pt x="14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8625625" y="3638875"/>
              <a:ext cx="281175" cy="527400"/>
            </a:xfrm>
            <a:custGeom>
              <a:avLst/>
              <a:gdLst/>
              <a:ahLst/>
              <a:cxnLst/>
              <a:rect l="l" t="t" r="r" b="b"/>
              <a:pathLst>
                <a:path w="11247" h="21096" extrusionOk="0">
                  <a:moveTo>
                    <a:pt x="11247" y="1"/>
                  </a:moveTo>
                  <a:lnTo>
                    <a:pt x="11247" y="1"/>
                  </a:lnTo>
                  <a:cubicBezTo>
                    <a:pt x="9241" y="2645"/>
                    <a:pt x="6900" y="6292"/>
                    <a:pt x="4864" y="10153"/>
                  </a:cubicBezTo>
                  <a:cubicBezTo>
                    <a:pt x="2827" y="13983"/>
                    <a:pt x="1095" y="17964"/>
                    <a:pt x="0" y="21095"/>
                  </a:cubicBezTo>
                  <a:cubicBezTo>
                    <a:pt x="1459" y="18116"/>
                    <a:pt x="3374" y="14256"/>
                    <a:pt x="5380" y="10426"/>
                  </a:cubicBezTo>
                  <a:cubicBezTo>
                    <a:pt x="7417" y="6596"/>
                    <a:pt x="9575" y="2858"/>
                    <a:pt x="11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9" name="Google Shape;619;p16"/>
          <p:cNvSpPr txBox="1">
            <a:spLocks noGrp="1"/>
          </p:cNvSpPr>
          <p:nvPr>
            <p:ph type="ctrTitle"/>
          </p:nvPr>
        </p:nvSpPr>
        <p:spPr>
          <a:xfrm>
            <a:off x="1061700" y="684425"/>
            <a:ext cx="7020600" cy="178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20" name="Google Shape;620;p16"/>
          <p:cNvSpPr txBox="1">
            <a:spLocks noGrp="1"/>
          </p:cNvSpPr>
          <p:nvPr>
            <p:ph type="subTitle" idx="1"/>
          </p:nvPr>
        </p:nvSpPr>
        <p:spPr>
          <a:xfrm>
            <a:off x="1061700" y="2716775"/>
            <a:ext cx="7020600" cy="35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621" name="Google Shape;621;p16"/>
          <p:cNvGrpSpPr/>
          <p:nvPr/>
        </p:nvGrpSpPr>
        <p:grpSpPr>
          <a:xfrm flipH="1">
            <a:off x="2476817" y="3439864"/>
            <a:ext cx="918158" cy="648454"/>
            <a:chOff x="2688417" y="804714"/>
            <a:chExt cx="918158" cy="648454"/>
          </a:xfrm>
        </p:grpSpPr>
        <p:sp>
          <p:nvSpPr>
            <p:cNvPr id="622" name="Google Shape;622;p16"/>
            <p:cNvSpPr/>
            <p:nvPr/>
          </p:nvSpPr>
          <p:spPr>
            <a:xfrm>
              <a:off x="2688417" y="804714"/>
              <a:ext cx="918158" cy="648454"/>
            </a:xfrm>
            <a:custGeom>
              <a:avLst/>
              <a:gdLst/>
              <a:ahLst/>
              <a:cxnLst/>
              <a:rect l="l" t="t" r="r" b="b"/>
              <a:pathLst>
                <a:path w="21917" h="15479" extrusionOk="0">
                  <a:moveTo>
                    <a:pt x="15312" y="1"/>
                  </a:moveTo>
                  <a:cubicBezTo>
                    <a:pt x="15211" y="134"/>
                    <a:pt x="15078" y="268"/>
                    <a:pt x="14978" y="368"/>
                  </a:cubicBezTo>
                  <a:cubicBezTo>
                    <a:pt x="11809" y="3904"/>
                    <a:pt x="9407" y="8073"/>
                    <a:pt x="8073" y="12677"/>
                  </a:cubicBezTo>
                  <a:cubicBezTo>
                    <a:pt x="7272" y="8040"/>
                    <a:pt x="4671" y="3804"/>
                    <a:pt x="868" y="1068"/>
                  </a:cubicBezTo>
                  <a:cubicBezTo>
                    <a:pt x="734" y="968"/>
                    <a:pt x="568" y="835"/>
                    <a:pt x="434" y="735"/>
                  </a:cubicBezTo>
                  <a:cubicBezTo>
                    <a:pt x="434" y="835"/>
                    <a:pt x="401" y="935"/>
                    <a:pt x="401" y="1035"/>
                  </a:cubicBezTo>
                  <a:cubicBezTo>
                    <a:pt x="1" y="6072"/>
                    <a:pt x="1235" y="11176"/>
                    <a:pt x="3870" y="15479"/>
                  </a:cubicBezTo>
                  <a:lnTo>
                    <a:pt x="16379" y="15479"/>
                  </a:lnTo>
                  <a:cubicBezTo>
                    <a:pt x="19014" y="14211"/>
                    <a:pt x="20782" y="12510"/>
                    <a:pt x="21716" y="10442"/>
                  </a:cubicBezTo>
                  <a:cubicBezTo>
                    <a:pt x="21783" y="10275"/>
                    <a:pt x="21883" y="10108"/>
                    <a:pt x="21916" y="9941"/>
                  </a:cubicBezTo>
                  <a:lnTo>
                    <a:pt x="21683" y="9941"/>
                  </a:lnTo>
                  <a:cubicBezTo>
                    <a:pt x="18981" y="10041"/>
                    <a:pt x="16412" y="11276"/>
                    <a:pt x="14711" y="13411"/>
                  </a:cubicBezTo>
                  <a:cubicBezTo>
                    <a:pt x="16112" y="9241"/>
                    <a:pt x="16412" y="4704"/>
                    <a:pt x="15412" y="435"/>
                  </a:cubicBezTo>
                  <a:cubicBezTo>
                    <a:pt x="15378" y="301"/>
                    <a:pt x="15345" y="168"/>
                    <a:pt x="15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705174" y="835463"/>
              <a:ext cx="278124" cy="617705"/>
            </a:xfrm>
            <a:custGeom>
              <a:avLst/>
              <a:gdLst/>
              <a:ahLst/>
              <a:cxnLst/>
              <a:rect l="l" t="t" r="r" b="b"/>
              <a:pathLst>
                <a:path w="6639" h="14745" extrusionOk="0">
                  <a:moveTo>
                    <a:pt x="34" y="1"/>
                  </a:moveTo>
                  <a:cubicBezTo>
                    <a:pt x="34" y="101"/>
                    <a:pt x="1" y="201"/>
                    <a:pt x="1" y="301"/>
                  </a:cubicBezTo>
                  <a:cubicBezTo>
                    <a:pt x="2002" y="4471"/>
                    <a:pt x="3837" y="8674"/>
                    <a:pt x="5505" y="12977"/>
                  </a:cubicBezTo>
                  <a:cubicBezTo>
                    <a:pt x="5738" y="13577"/>
                    <a:pt x="5972" y="14178"/>
                    <a:pt x="6205" y="14745"/>
                  </a:cubicBezTo>
                  <a:lnTo>
                    <a:pt x="6639" y="14745"/>
                  </a:lnTo>
                  <a:cubicBezTo>
                    <a:pt x="5138" y="10775"/>
                    <a:pt x="3503" y="6839"/>
                    <a:pt x="1735" y="2970"/>
                  </a:cubicBezTo>
                  <a:cubicBezTo>
                    <a:pt x="1302" y="2102"/>
                    <a:pt x="902" y="1202"/>
                    <a:pt x="468" y="334"/>
                  </a:cubicBezTo>
                  <a:cubicBezTo>
                    <a:pt x="334" y="234"/>
                    <a:pt x="168" y="10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3146763" y="804714"/>
              <a:ext cx="187301" cy="648454"/>
            </a:xfrm>
            <a:custGeom>
              <a:avLst/>
              <a:gdLst/>
              <a:ahLst/>
              <a:cxnLst/>
              <a:rect l="l" t="t" r="r" b="b"/>
              <a:pathLst>
                <a:path w="4471" h="15479" extrusionOk="0">
                  <a:moveTo>
                    <a:pt x="4371" y="1"/>
                  </a:moveTo>
                  <a:cubicBezTo>
                    <a:pt x="4270" y="134"/>
                    <a:pt x="4170" y="234"/>
                    <a:pt x="4037" y="368"/>
                  </a:cubicBezTo>
                  <a:cubicBezTo>
                    <a:pt x="2903" y="4671"/>
                    <a:pt x="1735" y="9007"/>
                    <a:pt x="568" y="13310"/>
                  </a:cubicBezTo>
                  <a:cubicBezTo>
                    <a:pt x="368" y="14044"/>
                    <a:pt x="168" y="14778"/>
                    <a:pt x="1" y="15479"/>
                  </a:cubicBezTo>
                  <a:lnTo>
                    <a:pt x="434" y="15479"/>
                  </a:lnTo>
                  <a:cubicBezTo>
                    <a:pt x="1502" y="11442"/>
                    <a:pt x="2603" y="7406"/>
                    <a:pt x="3670" y="3370"/>
                  </a:cubicBezTo>
                  <a:cubicBezTo>
                    <a:pt x="3937" y="2403"/>
                    <a:pt x="4204" y="1402"/>
                    <a:pt x="4471" y="435"/>
                  </a:cubicBezTo>
                  <a:cubicBezTo>
                    <a:pt x="4437" y="301"/>
                    <a:pt x="4404" y="168"/>
                    <a:pt x="4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3275331" y="1221168"/>
              <a:ext cx="331244" cy="232001"/>
            </a:xfrm>
            <a:custGeom>
              <a:avLst/>
              <a:gdLst/>
              <a:ahLst/>
              <a:cxnLst/>
              <a:rect l="l" t="t" r="r" b="b"/>
              <a:pathLst>
                <a:path w="7907" h="5538" extrusionOk="0">
                  <a:moveTo>
                    <a:pt x="7673" y="0"/>
                  </a:moveTo>
                  <a:lnTo>
                    <a:pt x="1" y="5538"/>
                  </a:lnTo>
                  <a:lnTo>
                    <a:pt x="734" y="5538"/>
                  </a:lnTo>
                  <a:cubicBezTo>
                    <a:pt x="3036" y="3870"/>
                    <a:pt x="5371" y="2169"/>
                    <a:pt x="7706" y="501"/>
                  </a:cubicBezTo>
                  <a:cubicBezTo>
                    <a:pt x="7773" y="334"/>
                    <a:pt x="7873" y="167"/>
                    <a:pt x="7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6"/>
          <p:cNvGrpSpPr/>
          <p:nvPr/>
        </p:nvGrpSpPr>
        <p:grpSpPr>
          <a:xfrm flipH="1">
            <a:off x="-50821" y="3838258"/>
            <a:ext cx="9245643" cy="1406884"/>
            <a:chOff x="-101960" y="4115746"/>
            <a:chExt cx="7329668" cy="1115247"/>
          </a:xfrm>
        </p:grpSpPr>
        <p:sp>
          <p:nvSpPr>
            <p:cNvPr id="627" name="Google Shape;627;p16"/>
            <p:cNvSpPr/>
            <p:nvPr/>
          </p:nvSpPr>
          <p:spPr>
            <a:xfrm>
              <a:off x="-100944" y="4144576"/>
              <a:ext cx="1981258" cy="869127"/>
            </a:xfrm>
            <a:custGeom>
              <a:avLst/>
              <a:gdLst/>
              <a:ahLst/>
              <a:cxnLst/>
              <a:rect l="l" t="t" r="r" b="b"/>
              <a:pathLst>
                <a:path w="58483" h="25655" extrusionOk="0">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868054" y="4385546"/>
              <a:ext cx="77241" cy="53560"/>
            </a:xfrm>
            <a:custGeom>
              <a:avLst/>
              <a:gdLst/>
              <a:ahLst/>
              <a:cxnLst/>
              <a:rect l="l" t="t" r="r" b="b"/>
              <a:pathLst>
                <a:path w="2280" h="1581" extrusionOk="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919548" y="4425691"/>
              <a:ext cx="51494" cy="23714"/>
            </a:xfrm>
            <a:custGeom>
              <a:avLst/>
              <a:gdLst/>
              <a:ahLst/>
              <a:cxnLst/>
              <a:rect l="l" t="t" r="r" b="b"/>
              <a:pathLst>
                <a:path w="1520" h="700" extrusionOk="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569424" y="4404077"/>
              <a:ext cx="66976" cy="38146"/>
            </a:xfrm>
            <a:custGeom>
              <a:avLst/>
              <a:gdLst/>
              <a:ahLst/>
              <a:cxnLst/>
              <a:rect l="l" t="t" r="r" b="b"/>
              <a:pathLst>
                <a:path w="1977" h="1126" extrusionOk="0">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620918" y="4416443"/>
              <a:ext cx="51528" cy="23714"/>
            </a:xfrm>
            <a:custGeom>
              <a:avLst/>
              <a:gdLst/>
              <a:ahLst/>
              <a:cxnLst/>
              <a:rect l="l" t="t" r="r" b="b"/>
              <a:pathLst>
                <a:path w="1521" h="700" extrusionOk="0">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229599" y="4560591"/>
              <a:ext cx="43295" cy="17549"/>
            </a:xfrm>
            <a:custGeom>
              <a:avLst/>
              <a:gdLst/>
              <a:ahLst/>
              <a:cxnLst/>
              <a:rect l="l" t="t" r="r" b="b"/>
              <a:pathLst>
                <a:path w="1278" h="518" extrusionOk="0">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271844" y="4560591"/>
              <a:ext cx="52544" cy="22698"/>
            </a:xfrm>
            <a:custGeom>
              <a:avLst/>
              <a:gdLst/>
              <a:ahLst/>
              <a:cxnLst/>
              <a:rect l="l" t="t" r="r" b="b"/>
              <a:pathLst>
                <a:path w="1551" h="670" extrusionOk="0">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164757" y="4435990"/>
              <a:ext cx="61793" cy="36080"/>
            </a:xfrm>
            <a:custGeom>
              <a:avLst/>
              <a:gdLst/>
              <a:ahLst/>
              <a:cxnLst/>
              <a:rect l="l" t="t" r="r" b="b"/>
              <a:pathLst>
                <a:path w="1824" h="1065" extrusionOk="0">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72069" y="4579122"/>
              <a:ext cx="26797" cy="19615"/>
            </a:xfrm>
            <a:custGeom>
              <a:avLst/>
              <a:gdLst/>
              <a:ahLst/>
              <a:cxnLst/>
              <a:rect l="l" t="t" r="r" b="b"/>
              <a:pathLst>
                <a:path w="791" h="579" extrusionOk="0">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71052" y="4559575"/>
              <a:ext cx="92181" cy="61793"/>
            </a:xfrm>
            <a:custGeom>
              <a:avLst/>
              <a:gdLst/>
              <a:ahLst/>
              <a:cxnLst/>
              <a:rect l="l" t="t" r="r" b="b"/>
              <a:pathLst>
                <a:path w="2721" h="1824" extrusionOk="0">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947328" y="4282118"/>
              <a:ext cx="46378" cy="13856"/>
            </a:xfrm>
            <a:custGeom>
              <a:avLst/>
              <a:gdLst/>
              <a:ahLst/>
              <a:cxnLst/>
              <a:rect l="l" t="t" r="r" b="b"/>
              <a:pathLst>
                <a:path w="1369" h="409" extrusionOk="0">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993672" y="4292587"/>
              <a:ext cx="55627" cy="24290"/>
            </a:xfrm>
            <a:custGeom>
              <a:avLst/>
              <a:gdLst/>
              <a:ahLst/>
              <a:cxnLst/>
              <a:rect l="l" t="t" r="r" b="b"/>
              <a:pathLst>
                <a:path w="1642" h="717" extrusionOk="0">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675495" y="4223172"/>
              <a:ext cx="79307" cy="33674"/>
            </a:xfrm>
            <a:custGeom>
              <a:avLst/>
              <a:gdLst/>
              <a:ahLst/>
              <a:cxnLst/>
              <a:rect l="l" t="t" r="r" b="b"/>
              <a:pathLst>
                <a:path w="2341" h="994" extrusionOk="0">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769200" y="4234182"/>
              <a:ext cx="52544" cy="23714"/>
            </a:xfrm>
            <a:custGeom>
              <a:avLst/>
              <a:gdLst/>
              <a:ahLst/>
              <a:cxnLst/>
              <a:rect l="l" t="t" r="r" b="b"/>
              <a:pathLst>
                <a:path w="1551" h="700" extrusionOk="0">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820694" y="4561879"/>
              <a:ext cx="41195" cy="22427"/>
            </a:xfrm>
            <a:custGeom>
              <a:avLst/>
              <a:gdLst/>
              <a:ahLst/>
              <a:cxnLst/>
              <a:rect l="l" t="t" r="r" b="b"/>
              <a:pathLst>
                <a:path w="1216" h="662" extrusionOk="0">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869071" y="4561642"/>
              <a:ext cx="82424" cy="38112"/>
            </a:xfrm>
            <a:custGeom>
              <a:avLst/>
              <a:gdLst/>
              <a:ahLst/>
              <a:cxnLst/>
              <a:rect l="l" t="t" r="r" b="b"/>
              <a:pathLst>
                <a:path w="2433" h="1125" extrusionOk="0">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101960" y="4115746"/>
              <a:ext cx="7329668" cy="1115247"/>
            </a:xfrm>
            <a:custGeom>
              <a:avLst/>
              <a:gdLst/>
              <a:ahLst/>
              <a:cxnLst/>
              <a:rect l="l" t="t" r="r" b="b"/>
              <a:pathLst>
                <a:path w="216358" h="32920" extrusionOk="0">
                  <a:moveTo>
                    <a:pt x="18840" y="20824"/>
                  </a:moveTo>
                  <a:cubicBezTo>
                    <a:pt x="18814" y="20827"/>
                    <a:pt x="18789" y="20835"/>
                    <a:pt x="18755" y="20852"/>
                  </a:cubicBezTo>
                  <a:cubicBezTo>
                    <a:pt x="18783" y="20843"/>
                    <a:pt x="18811" y="20834"/>
                    <a:pt x="18840" y="20824"/>
                  </a:cubicBezTo>
                  <a:close/>
                  <a:moveTo>
                    <a:pt x="105899" y="1"/>
                  </a:moveTo>
                  <a:lnTo>
                    <a:pt x="104319" y="31"/>
                  </a:lnTo>
                  <a:lnTo>
                    <a:pt x="102677" y="62"/>
                  </a:lnTo>
                  <a:cubicBezTo>
                    <a:pt x="101674" y="62"/>
                    <a:pt x="100702" y="122"/>
                    <a:pt x="99607" y="183"/>
                  </a:cubicBezTo>
                  <a:lnTo>
                    <a:pt x="99273" y="183"/>
                  </a:lnTo>
                  <a:lnTo>
                    <a:pt x="98969" y="214"/>
                  </a:lnTo>
                  <a:cubicBezTo>
                    <a:pt x="98756" y="214"/>
                    <a:pt x="98543" y="244"/>
                    <a:pt x="98331" y="244"/>
                  </a:cubicBezTo>
                  <a:cubicBezTo>
                    <a:pt x="98148" y="244"/>
                    <a:pt x="97996" y="274"/>
                    <a:pt x="97814" y="274"/>
                  </a:cubicBezTo>
                  <a:lnTo>
                    <a:pt x="97753" y="274"/>
                  </a:lnTo>
                  <a:cubicBezTo>
                    <a:pt x="97692" y="305"/>
                    <a:pt x="97601" y="305"/>
                    <a:pt x="97540" y="305"/>
                  </a:cubicBezTo>
                  <a:lnTo>
                    <a:pt x="97358" y="335"/>
                  </a:lnTo>
                  <a:lnTo>
                    <a:pt x="95838" y="457"/>
                  </a:lnTo>
                  <a:lnTo>
                    <a:pt x="95504" y="487"/>
                  </a:lnTo>
                  <a:cubicBezTo>
                    <a:pt x="94957" y="548"/>
                    <a:pt x="94318" y="578"/>
                    <a:pt x="93741" y="639"/>
                  </a:cubicBezTo>
                  <a:lnTo>
                    <a:pt x="93072" y="730"/>
                  </a:lnTo>
                  <a:lnTo>
                    <a:pt x="92951" y="730"/>
                  </a:lnTo>
                  <a:cubicBezTo>
                    <a:pt x="91644" y="882"/>
                    <a:pt x="90276" y="1065"/>
                    <a:pt x="88938" y="1247"/>
                  </a:cubicBezTo>
                  <a:cubicBezTo>
                    <a:pt x="87236" y="1460"/>
                    <a:pt x="85534" y="1733"/>
                    <a:pt x="83862" y="1976"/>
                  </a:cubicBezTo>
                  <a:cubicBezTo>
                    <a:pt x="82373" y="2220"/>
                    <a:pt x="80823" y="2493"/>
                    <a:pt x="79485" y="2736"/>
                  </a:cubicBezTo>
                  <a:lnTo>
                    <a:pt x="78938" y="2828"/>
                  </a:lnTo>
                  <a:cubicBezTo>
                    <a:pt x="77905" y="3010"/>
                    <a:pt x="76841" y="3223"/>
                    <a:pt x="76051" y="3375"/>
                  </a:cubicBezTo>
                  <a:lnTo>
                    <a:pt x="75017" y="3587"/>
                  </a:lnTo>
                  <a:cubicBezTo>
                    <a:pt x="74075" y="3770"/>
                    <a:pt x="73133" y="3983"/>
                    <a:pt x="72221" y="4195"/>
                  </a:cubicBezTo>
                  <a:cubicBezTo>
                    <a:pt x="71856" y="4256"/>
                    <a:pt x="71522" y="4347"/>
                    <a:pt x="71187" y="4408"/>
                  </a:cubicBezTo>
                  <a:cubicBezTo>
                    <a:pt x="70792" y="4499"/>
                    <a:pt x="70397" y="4621"/>
                    <a:pt x="70002" y="4712"/>
                  </a:cubicBezTo>
                  <a:cubicBezTo>
                    <a:pt x="69819" y="4773"/>
                    <a:pt x="69637" y="4834"/>
                    <a:pt x="69424" y="4864"/>
                  </a:cubicBezTo>
                  <a:lnTo>
                    <a:pt x="68452" y="5138"/>
                  </a:lnTo>
                  <a:lnTo>
                    <a:pt x="67449" y="5381"/>
                  </a:lnTo>
                  <a:cubicBezTo>
                    <a:pt x="67053" y="5502"/>
                    <a:pt x="66658" y="5594"/>
                    <a:pt x="66233" y="5715"/>
                  </a:cubicBezTo>
                  <a:lnTo>
                    <a:pt x="66081" y="5776"/>
                  </a:lnTo>
                  <a:cubicBezTo>
                    <a:pt x="65868" y="5837"/>
                    <a:pt x="65625" y="5897"/>
                    <a:pt x="65412" y="5958"/>
                  </a:cubicBezTo>
                  <a:lnTo>
                    <a:pt x="64683" y="6171"/>
                  </a:lnTo>
                  <a:lnTo>
                    <a:pt x="63619" y="6475"/>
                  </a:lnTo>
                  <a:cubicBezTo>
                    <a:pt x="61947" y="6961"/>
                    <a:pt x="60214" y="7448"/>
                    <a:pt x="58482" y="7934"/>
                  </a:cubicBezTo>
                  <a:cubicBezTo>
                    <a:pt x="57631" y="8177"/>
                    <a:pt x="56780" y="8420"/>
                    <a:pt x="55898" y="8694"/>
                  </a:cubicBezTo>
                  <a:cubicBezTo>
                    <a:pt x="54986" y="8967"/>
                    <a:pt x="54074" y="9241"/>
                    <a:pt x="53132" y="9545"/>
                  </a:cubicBezTo>
                  <a:cubicBezTo>
                    <a:pt x="52707" y="9667"/>
                    <a:pt x="52251" y="9819"/>
                    <a:pt x="51825" y="9940"/>
                  </a:cubicBezTo>
                  <a:cubicBezTo>
                    <a:pt x="51005" y="10214"/>
                    <a:pt x="50153" y="10487"/>
                    <a:pt x="49333" y="10730"/>
                  </a:cubicBezTo>
                  <a:lnTo>
                    <a:pt x="48056" y="11156"/>
                  </a:lnTo>
                  <a:cubicBezTo>
                    <a:pt x="45229" y="12007"/>
                    <a:pt x="42737" y="12767"/>
                    <a:pt x="40518" y="13466"/>
                  </a:cubicBezTo>
                  <a:cubicBezTo>
                    <a:pt x="40214" y="13557"/>
                    <a:pt x="39910" y="13679"/>
                    <a:pt x="39637" y="13770"/>
                  </a:cubicBezTo>
                  <a:lnTo>
                    <a:pt x="39576" y="13800"/>
                  </a:lnTo>
                  <a:lnTo>
                    <a:pt x="39333" y="13892"/>
                  </a:lnTo>
                  <a:lnTo>
                    <a:pt x="38542" y="14165"/>
                  </a:lnTo>
                  <a:lnTo>
                    <a:pt x="37114" y="14651"/>
                  </a:lnTo>
                  <a:cubicBezTo>
                    <a:pt x="36323" y="14925"/>
                    <a:pt x="35564" y="15199"/>
                    <a:pt x="34804" y="15472"/>
                  </a:cubicBezTo>
                  <a:lnTo>
                    <a:pt x="33466" y="15958"/>
                  </a:lnTo>
                  <a:cubicBezTo>
                    <a:pt x="31430" y="16688"/>
                    <a:pt x="29302" y="17387"/>
                    <a:pt x="27417" y="17995"/>
                  </a:cubicBezTo>
                  <a:lnTo>
                    <a:pt x="26080" y="18451"/>
                  </a:lnTo>
                  <a:cubicBezTo>
                    <a:pt x="23349" y="19351"/>
                    <a:pt x="21033" y="20103"/>
                    <a:pt x="18840" y="20824"/>
                  </a:cubicBezTo>
                  <a:lnTo>
                    <a:pt x="18840" y="20824"/>
                  </a:lnTo>
                  <a:cubicBezTo>
                    <a:pt x="18859" y="20822"/>
                    <a:pt x="18880" y="20822"/>
                    <a:pt x="18907" y="20822"/>
                  </a:cubicBezTo>
                  <a:cubicBezTo>
                    <a:pt x="16809" y="21430"/>
                    <a:pt x="14408" y="22159"/>
                    <a:pt x="11369" y="23101"/>
                  </a:cubicBezTo>
                  <a:cubicBezTo>
                    <a:pt x="10609" y="23345"/>
                    <a:pt x="9818" y="23588"/>
                    <a:pt x="9058" y="23831"/>
                  </a:cubicBezTo>
                  <a:lnTo>
                    <a:pt x="8846" y="23922"/>
                  </a:lnTo>
                  <a:lnTo>
                    <a:pt x="8572" y="24013"/>
                  </a:lnTo>
                  <a:lnTo>
                    <a:pt x="7660" y="24287"/>
                  </a:lnTo>
                  <a:cubicBezTo>
                    <a:pt x="6840" y="24560"/>
                    <a:pt x="6019" y="24804"/>
                    <a:pt x="5198" y="25047"/>
                  </a:cubicBezTo>
                  <a:lnTo>
                    <a:pt x="4560" y="25259"/>
                  </a:lnTo>
                  <a:cubicBezTo>
                    <a:pt x="4165" y="25351"/>
                    <a:pt x="3800" y="25472"/>
                    <a:pt x="3405" y="25594"/>
                  </a:cubicBezTo>
                  <a:lnTo>
                    <a:pt x="3101" y="25655"/>
                  </a:lnTo>
                  <a:lnTo>
                    <a:pt x="2979" y="25685"/>
                  </a:lnTo>
                  <a:cubicBezTo>
                    <a:pt x="2219" y="25898"/>
                    <a:pt x="1460" y="26111"/>
                    <a:pt x="730" y="26323"/>
                  </a:cubicBezTo>
                  <a:lnTo>
                    <a:pt x="1" y="26506"/>
                  </a:lnTo>
                  <a:lnTo>
                    <a:pt x="1" y="30214"/>
                  </a:lnTo>
                  <a:lnTo>
                    <a:pt x="1" y="32919"/>
                  </a:lnTo>
                  <a:lnTo>
                    <a:pt x="216357" y="32919"/>
                  </a:lnTo>
                  <a:cubicBezTo>
                    <a:pt x="215141" y="32433"/>
                    <a:pt x="213926" y="31916"/>
                    <a:pt x="212740" y="31430"/>
                  </a:cubicBezTo>
                  <a:lnTo>
                    <a:pt x="212071" y="31156"/>
                  </a:lnTo>
                  <a:lnTo>
                    <a:pt x="211403" y="30852"/>
                  </a:lnTo>
                  <a:cubicBezTo>
                    <a:pt x="210734" y="30579"/>
                    <a:pt x="210035" y="30305"/>
                    <a:pt x="209366" y="30032"/>
                  </a:cubicBezTo>
                  <a:lnTo>
                    <a:pt x="209153" y="29940"/>
                  </a:lnTo>
                  <a:cubicBezTo>
                    <a:pt x="208758" y="29788"/>
                    <a:pt x="208393" y="29636"/>
                    <a:pt x="207998" y="29484"/>
                  </a:cubicBezTo>
                  <a:cubicBezTo>
                    <a:pt x="207299" y="29180"/>
                    <a:pt x="206570" y="28877"/>
                    <a:pt x="205901" y="28573"/>
                  </a:cubicBezTo>
                  <a:lnTo>
                    <a:pt x="205871" y="28573"/>
                  </a:lnTo>
                  <a:lnTo>
                    <a:pt x="205840" y="28542"/>
                  </a:lnTo>
                  <a:lnTo>
                    <a:pt x="205658" y="28481"/>
                  </a:lnTo>
                  <a:cubicBezTo>
                    <a:pt x="205445" y="28360"/>
                    <a:pt x="205202" y="28269"/>
                    <a:pt x="204959" y="28147"/>
                  </a:cubicBezTo>
                  <a:cubicBezTo>
                    <a:pt x="203561" y="27539"/>
                    <a:pt x="202162" y="26870"/>
                    <a:pt x="200612" y="26141"/>
                  </a:cubicBezTo>
                  <a:lnTo>
                    <a:pt x="200521" y="26111"/>
                  </a:lnTo>
                  <a:cubicBezTo>
                    <a:pt x="200004" y="25867"/>
                    <a:pt x="199518" y="25624"/>
                    <a:pt x="199032" y="25411"/>
                  </a:cubicBezTo>
                  <a:cubicBezTo>
                    <a:pt x="196934" y="24408"/>
                    <a:pt x="195080" y="23497"/>
                    <a:pt x="193378" y="22585"/>
                  </a:cubicBezTo>
                  <a:lnTo>
                    <a:pt x="193226" y="22493"/>
                  </a:lnTo>
                  <a:lnTo>
                    <a:pt x="192709" y="22220"/>
                  </a:lnTo>
                  <a:cubicBezTo>
                    <a:pt x="192041" y="21855"/>
                    <a:pt x="191281" y="21460"/>
                    <a:pt x="190521" y="21095"/>
                  </a:cubicBezTo>
                  <a:cubicBezTo>
                    <a:pt x="189579" y="20609"/>
                    <a:pt x="188575" y="20123"/>
                    <a:pt x="187572" y="19575"/>
                  </a:cubicBezTo>
                  <a:lnTo>
                    <a:pt x="187208" y="19363"/>
                  </a:lnTo>
                  <a:cubicBezTo>
                    <a:pt x="186813" y="19150"/>
                    <a:pt x="186448" y="18937"/>
                    <a:pt x="186053" y="18724"/>
                  </a:cubicBezTo>
                  <a:lnTo>
                    <a:pt x="185718" y="18542"/>
                  </a:lnTo>
                  <a:lnTo>
                    <a:pt x="185536" y="18451"/>
                  </a:lnTo>
                  <a:lnTo>
                    <a:pt x="185506" y="18420"/>
                  </a:lnTo>
                  <a:cubicBezTo>
                    <a:pt x="185080" y="18177"/>
                    <a:pt x="184654" y="17934"/>
                    <a:pt x="184199" y="17721"/>
                  </a:cubicBezTo>
                  <a:lnTo>
                    <a:pt x="183013" y="17113"/>
                  </a:lnTo>
                  <a:lnTo>
                    <a:pt x="182192" y="16688"/>
                  </a:lnTo>
                  <a:cubicBezTo>
                    <a:pt x="181676" y="16445"/>
                    <a:pt x="181159" y="16202"/>
                    <a:pt x="180703" y="15989"/>
                  </a:cubicBezTo>
                  <a:lnTo>
                    <a:pt x="180612" y="15928"/>
                  </a:lnTo>
                  <a:lnTo>
                    <a:pt x="180551" y="15898"/>
                  </a:lnTo>
                  <a:cubicBezTo>
                    <a:pt x="180308" y="15806"/>
                    <a:pt x="180065" y="15685"/>
                    <a:pt x="179822" y="15563"/>
                  </a:cubicBezTo>
                  <a:cubicBezTo>
                    <a:pt x="177056" y="14256"/>
                    <a:pt x="174533" y="13162"/>
                    <a:pt x="172101" y="12159"/>
                  </a:cubicBezTo>
                  <a:cubicBezTo>
                    <a:pt x="170703" y="11581"/>
                    <a:pt x="169274" y="11004"/>
                    <a:pt x="167542" y="10335"/>
                  </a:cubicBezTo>
                  <a:cubicBezTo>
                    <a:pt x="166478" y="9940"/>
                    <a:pt x="165384" y="9515"/>
                    <a:pt x="164472" y="9211"/>
                  </a:cubicBezTo>
                  <a:lnTo>
                    <a:pt x="164411" y="9180"/>
                  </a:lnTo>
                  <a:lnTo>
                    <a:pt x="163377" y="8815"/>
                  </a:lnTo>
                  <a:cubicBezTo>
                    <a:pt x="162982" y="8663"/>
                    <a:pt x="162587" y="8542"/>
                    <a:pt x="162162" y="8390"/>
                  </a:cubicBezTo>
                  <a:lnTo>
                    <a:pt x="162101" y="8390"/>
                  </a:lnTo>
                  <a:cubicBezTo>
                    <a:pt x="161918" y="8329"/>
                    <a:pt x="161766" y="8268"/>
                    <a:pt x="161584" y="8208"/>
                  </a:cubicBezTo>
                  <a:lnTo>
                    <a:pt x="160885" y="7995"/>
                  </a:lnTo>
                  <a:lnTo>
                    <a:pt x="160125" y="7752"/>
                  </a:lnTo>
                  <a:lnTo>
                    <a:pt x="159912" y="7691"/>
                  </a:lnTo>
                  <a:lnTo>
                    <a:pt x="159852" y="7660"/>
                  </a:lnTo>
                  <a:cubicBezTo>
                    <a:pt x="159669" y="7600"/>
                    <a:pt x="159456" y="7539"/>
                    <a:pt x="159244" y="7478"/>
                  </a:cubicBezTo>
                  <a:lnTo>
                    <a:pt x="158332" y="7235"/>
                  </a:lnTo>
                  <a:lnTo>
                    <a:pt x="158089" y="7174"/>
                  </a:lnTo>
                  <a:lnTo>
                    <a:pt x="158028" y="7144"/>
                  </a:lnTo>
                  <a:cubicBezTo>
                    <a:pt x="157025" y="6870"/>
                    <a:pt x="155961" y="6597"/>
                    <a:pt x="154927" y="6353"/>
                  </a:cubicBezTo>
                  <a:lnTo>
                    <a:pt x="154593" y="6262"/>
                  </a:lnTo>
                  <a:cubicBezTo>
                    <a:pt x="153590" y="6019"/>
                    <a:pt x="152557" y="5776"/>
                    <a:pt x="151584" y="5533"/>
                  </a:cubicBezTo>
                  <a:cubicBezTo>
                    <a:pt x="151158" y="5442"/>
                    <a:pt x="150733" y="5350"/>
                    <a:pt x="150307" y="5229"/>
                  </a:cubicBezTo>
                  <a:lnTo>
                    <a:pt x="149760" y="5107"/>
                  </a:lnTo>
                  <a:lnTo>
                    <a:pt x="147572" y="4590"/>
                  </a:lnTo>
                  <a:cubicBezTo>
                    <a:pt x="147146" y="4499"/>
                    <a:pt x="146660" y="4408"/>
                    <a:pt x="146204" y="4287"/>
                  </a:cubicBezTo>
                  <a:cubicBezTo>
                    <a:pt x="145991" y="4256"/>
                    <a:pt x="145778" y="4226"/>
                    <a:pt x="145566" y="4165"/>
                  </a:cubicBezTo>
                  <a:lnTo>
                    <a:pt x="144411" y="3922"/>
                  </a:lnTo>
                  <a:lnTo>
                    <a:pt x="143347" y="3709"/>
                  </a:lnTo>
                  <a:cubicBezTo>
                    <a:pt x="142830" y="3587"/>
                    <a:pt x="142252" y="3496"/>
                    <a:pt x="141705" y="3405"/>
                  </a:cubicBezTo>
                  <a:lnTo>
                    <a:pt x="141584" y="3375"/>
                  </a:lnTo>
                  <a:cubicBezTo>
                    <a:pt x="141310" y="3314"/>
                    <a:pt x="141006" y="3283"/>
                    <a:pt x="140733" y="3223"/>
                  </a:cubicBezTo>
                  <a:lnTo>
                    <a:pt x="140246" y="3131"/>
                  </a:lnTo>
                  <a:lnTo>
                    <a:pt x="140155" y="3101"/>
                  </a:lnTo>
                  <a:cubicBezTo>
                    <a:pt x="139760" y="3040"/>
                    <a:pt x="139395" y="2949"/>
                    <a:pt x="139030" y="2888"/>
                  </a:cubicBezTo>
                  <a:lnTo>
                    <a:pt x="137511" y="2645"/>
                  </a:lnTo>
                  <a:lnTo>
                    <a:pt x="135869" y="2402"/>
                  </a:lnTo>
                  <a:cubicBezTo>
                    <a:pt x="134745" y="2220"/>
                    <a:pt x="133650" y="2068"/>
                    <a:pt x="132556" y="1916"/>
                  </a:cubicBezTo>
                  <a:lnTo>
                    <a:pt x="132465" y="1916"/>
                  </a:lnTo>
                  <a:lnTo>
                    <a:pt x="132343" y="1885"/>
                  </a:lnTo>
                  <a:cubicBezTo>
                    <a:pt x="131979" y="1824"/>
                    <a:pt x="131614" y="1794"/>
                    <a:pt x="131219" y="1733"/>
                  </a:cubicBezTo>
                  <a:cubicBezTo>
                    <a:pt x="130854" y="1673"/>
                    <a:pt x="130459" y="1642"/>
                    <a:pt x="130064" y="1612"/>
                  </a:cubicBezTo>
                  <a:lnTo>
                    <a:pt x="130003" y="1612"/>
                  </a:lnTo>
                  <a:lnTo>
                    <a:pt x="129760" y="1581"/>
                  </a:lnTo>
                  <a:lnTo>
                    <a:pt x="129486" y="1551"/>
                  </a:lnTo>
                  <a:lnTo>
                    <a:pt x="128149" y="1399"/>
                  </a:lnTo>
                  <a:lnTo>
                    <a:pt x="126842" y="1247"/>
                  </a:lnTo>
                  <a:cubicBezTo>
                    <a:pt x="125778" y="1125"/>
                    <a:pt x="124653" y="1034"/>
                    <a:pt x="123589" y="943"/>
                  </a:cubicBezTo>
                  <a:lnTo>
                    <a:pt x="123529" y="943"/>
                  </a:lnTo>
                  <a:cubicBezTo>
                    <a:pt x="123012" y="882"/>
                    <a:pt x="122465" y="852"/>
                    <a:pt x="121948" y="791"/>
                  </a:cubicBezTo>
                  <a:cubicBezTo>
                    <a:pt x="121431" y="761"/>
                    <a:pt x="120915" y="700"/>
                    <a:pt x="120368" y="669"/>
                  </a:cubicBezTo>
                  <a:lnTo>
                    <a:pt x="120124" y="639"/>
                  </a:lnTo>
                  <a:cubicBezTo>
                    <a:pt x="119972" y="639"/>
                    <a:pt x="119790" y="639"/>
                    <a:pt x="119638" y="609"/>
                  </a:cubicBezTo>
                  <a:lnTo>
                    <a:pt x="118909" y="548"/>
                  </a:lnTo>
                  <a:cubicBezTo>
                    <a:pt x="118422" y="517"/>
                    <a:pt x="117966" y="487"/>
                    <a:pt x="117510" y="457"/>
                  </a:cubicBezTo>
                  <a:cubicBezTo>
                    <a:pt x="117419" y="457"/>
                    <a:pt x="117328" y="426"/>
                    <a:pt x="117237" y="426"/>
                  </a:cubicBezTo>
                  <a:cubicBezTo>
                    <a:pt x="116933" y="396"/>
                    <a:pt x="116629" y="396"/>
                    <a:pt x="116295" y="365"/>
                  </a:cubicBezTo>
                  <a:lnTo>
                    <a:pt x="116234" y="365"/>
                  </a:lnTo>
                  <a:cubicBezTo>
                    <a:pt x="115200" y="305"/>
                    <a:pt x="114045" y="214"/>
                    <a:pt x="112921" y="153"/>
                  </a:cubicBezTo>
                  <a:cubicBezTo>
                    <a:pt x="111918" y="122"/>
                    <a:pt x="110914" y="62"/>
                    <a:pt x="109911" y="31"/>
                  </a:cubicBezTo>
                  <a:cubicBezTo>
                    <a:pt x="109486" y="1"/>
                    <a:pt x="109060" y="1"/>
                    <a:pt x="108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4265121" y="4827309"/>
              <a:ext cx="154380" cy="144183"/>
            </a:xfrm>
            <a:custGeom>
              <a:avLst/>
              <a:gdLst/>
              <a:ahLst/>
              <a:cxnLst/>
              <a:rect l="l" t="t" r="r" b="b"/>
              <a:pathLst>
                <a:path w="4557" h="4256" extrusionOk="0">
                  <a:moveTo>
                    <a:pt x="4487" y="0"/>
                  </a:moveTo>
                  <a:cubicBezTo>
                    <a:pt x="4377" y="0"/>
                    <a:pt x="4135" y="91"/>
                    <a:pt x="4135" y="91"/>
                  </a:cubicBezTo>
                  <a:cubicBezTo>
                    <a:pt x="3770" y="213"/>
                    <a:pt x="3375" y="426"/>
                    <a:pt x="3131" y="638"/>
                  </a:cubicBezTo>
                  <a:cubicBezTo>
                    <a:pt x="2554" y="1155"/>
                    <a:pt x="2098" y="1733"/>
                    <a:pt x="1612" y="2310"/>
                  </a:cubicBezTo>
                  <a:cubicBezTo>
                    <a:pt x="1065" y="2918"/>
                    <a:pt x="548" y="3526"/>
                    <a:pt x="31" y="4164"/>
                  </a:cubicBezTo>
                  <a:cubicBezTo>
                    <a:pt x="1" y="4225"/>
                    <a:pt x="31" y="4255"/>
                    <a:pt x="92" y="4255"/>
                  </a:cubicBezTo>
                  <a:lnTo>
                    <a:pt x="122" y="4255"/>
                  </a:lnTo>
                  <a:cubicBezTo>
                    <a:pt x="183" y="4225"/>
                    <a:pt x="213" y="4225"/>
                    <a:pt x="274" y="4225"/>
                  </a:cubicBezTo>
                  <a:cubicBezTo>
                    <a:pt x="457" y="4164"/>
                    <a:pt x="639" y="4103"/>
                    <a:pt x="791" y="4012"/>
                  </a:cubicBezTo>
                  <a:cubicBezTo>
                    <a:pt x="1186" y="3860"/>
                    <a:pt x="1642" y="3617"/>
                    <a:pt x="1885" y="3313"/>
                  </a:cubicBezTo>
                  <a:cubicBezTo>
                    <a:pt x="2372" y="2736"/>
                    <a:pt x="2888" y="2128"/>
                    <a:pt x="3375" y="1520"/>
                  </a:cubicBezTo>
                  <a:cubicBezTo>
                    <a:pt x="3770" y="1034"/>
                    <a:pt x="4165" y="578"/>
                    <a:pt x="4530" y="61"/>
                  </a:cubicBezTo>
                  <a:cubicBezTo>
                    <a:pt x="4557" y="16"/>
                    <a:pt x="4533" y="0"/>
                    <a:pt x="4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4329996" y="4866675"/>
              <a:ext cx="147299" cy="109966"/>
            </a:xfrm>
            <a:custGeom>
              <a:avLst/>
              <a:gdLst/>
              <a:ahLst/>
              <a:cxnLst/>
              <a:rect l="l" t="t" r="r" b="b"/>
              <a:pathLst>
                <a:path w="4348" h="3246" extrusionOk="0">
                  <a:moveTo>
                    <a:pt x="4210" y="1"/>
                  </a:moveTo>
                  <a:cubicBezTo>
                    <a:pt x="4165" y="1"/>
                    <a:pt x="4119" y="8"/>
                    <a:pt x="4074" y="24"/>
                  </a:cubicBezTo>
                  <a:cubicBezTo>
                    <a:pt x="3891" y="84"/>
                    <a:pt x="3739" y="145"/>
                    <a:pt x="3587" y="236"/>
                  </a:cubicBezTo>
                  <a:cubicBezTo>
                    <a:pt x="3283" y="358"/>
                    <a:pt x="3010" y="510"/>
                    <a:pt x="2767" y="692"/>
                  </a:cubicBezTo>
                  <a:cubicBezTo>
                    <a:pt x="1794" y="1391"/>
                    <a:pt x="943" y="2182"/>
                    <a:pt x="122" y="3002"/>
                  </a:cubicBezTo>
                  <a:cubicBezTo>
                    <a:pt x="31" y="3063"/>
                    <a:pt x="1" y="3124"/>
                    <a:pt x="1" y="3215"/>
                  </a:cubicBezTo>
                  <a:cubicBezTo>
                    <a:pt x="31" y="3215"/>
                    <a:pt x="61" y="3245"/>
                    <a:pt x="92" y="3245"/>
                  </a:cubicBezTo>
                  <a:cubicBezTo>
                    <a:pt x="244" y="3245"/>
                    <a:pt x="517" y="3124"/>
                    <a:pt x="578" y="3093"/>
                  </a:cubicBezTo>
                  <a:cubicBezTo>
                    <a:pt x="791" y="3002"/>
                    <a:pt x="1004" y="2911"/>
                    <a:pt x="1216" y="2790"/>
                  </a:cubicBezTo>
                  <a:cubicBezTo>
                    <a:pt x="1490" y="2668"/>
                    <a:pt x="1824" y="2486"/>
                    <a:pt x="2037" y="2273"/>
                  </a:cubicBezTo>
                  <a:cubicBezTo>
                    <a:pt x="2736" y="1574"/>
                    <a:pt x="3466" y="875"/>
                    <a:pt x="4256" y="206"/>
                  </a:cubicBezTo>
                  <a:cubicBezTo>
                    <a:pt x="4317" y="145"/>
                    <a:pt x="4347" y="84"/>
                    <a:pt x="4347" y="24"/>
                  </a:cubicBezTo>
                  <a:cubicBezTo>
                    <a:pt x="4302" y="8"/>
                    <a:pt x="4256" y="1"/>
                    <a:pt x="4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4414453" y="4920743"/>
              <a:ext cx="119994" cy="48682"/>
            </a:xfrm>
            <a:custGeom>
              <a:avLst/>
              <a:gdLst/>
              <a:ahLst/>
              <a:cxnLst/>
              <a:rect l="l" t="t" r="r" b="b"/>
              <a:pathLst>
                <a:path w="3542" h="1437" extrusionOk="0">
                  <a:moveTo>
                    <a:pt x="3484" y="0"/>
                  </a:moveTo>
                  <a:cubicBezTo>
                    <a:pt x="3450" y="0"/>
                    <a:pt x="3404" y="8"/>
                    <a:pt x="3374" y="8"/>
                  </a:cubicBezTo>
                  <a:cubicBezTo>
                    <a:pt x="2523" y="282"/>
                    <a:pt x="1702" y="555"/>
                    <a:pt x="882" y="859"/>
                  </a:cubicBezTo>
                  <a:cubicBezTo>
                    <a:pt x="760" y="890"/>
                    <a:pt x="638" y="950"/>
                    <a:pt x="517" y="1011"/>
                  </a:cubicBezTo>
                  <a:cubicBezTo>
                    <a:pt x="334" y="1102"/>
                    <a:pt x="182" y="1194"/>
                    <a:pt x="61" y="1315"/>
                  </a:cubicBezTo>
                  <a:cubicBezTo>
                    <a:pt x="0" y="1345"/>
                    <a:pt x="0" y="1376"/>
                    <a:pt x="0" y="1406"/>
                  </a:cubicBezTo>
                  <a:cubicBezTo>
                    <a:pt x="0" y="1437"/>
                    <a:pt x="30" y="1437"/>
                    <a:pt x="30" y="1437"/>
                  </a:cubicBezTo>
                  <a:cubicBezTo>
                    <a:pt x="122" y="1437"/>
                    <a:pt x="274" y="1376"/>
                    <a:pt x="304" y="1345"/>
                  </a:cubicBezTo>
                  <a:cubicBezTo>
                    <a:pt x="1003" y="1133"/>
                    <a:pt x="1702" y="890"/>
                    <a:pt x="2401" y="646"/>
                  </a:cubicBezTo>
                  <a:cubicBezTo>
                    <a:pt x="2462" y="616"/>
                    <a:pt x="2493" y="616"/>
                    <a:pt x="2553" y="586"/>
                  </a:cubicBezTo>
                  <a:cubicBezTo>
                    <a:pt x="2827" y="494"/>
                    <a:pt x="3131" y="373"/>
                    <a:pt x="3374" y="190"/>
                  </a:cubicBezTo>
                  <a:cubicBezTo>
                    <a:pt x="3435" y="160"/>
                    <a:pt x="3496" y="99"/>
                    <a:pt x="3526" y="38"/>
                  </a:cubicBezTo>
                  <a:cubicBezTo>
                    <a:pt x="3541" y="8"/>
                    <a:pt x="3518" y="0"/>
                    <a:pt x="3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2876008" y="4402011"/>
              <a:ext cx="97872" cy="95806"/>
            </a:xfrm>
            <a:custGeom>
              <a:avLst/>
              <a:gdLst/>
              <a:ahLst/>
              <a:cxnLst/>
              <a:rect l="l" t="t" r="r" b="b"/>
              <a:pathLst>
                <a:path w="2889" h="2828" extrusionOk="0">
                  <a:moveTo>
                    <a:pt x="2797" y="1"/>
                  </a:moveTo>
                  <a:cubicBezTo>
                    <a:pt x="2706" y="31"/>
                    <a:pt x="2615" y="31"/>
                    <a:pt x="2524" y="92"/>
                  </a:cubicBezTo>
                  <a:cubicBezTo>
                    <a:pt x="2402" y="122"/>
                    <a:pt x="2250" y="183"/>
                    <a:pt x="2129" y="244"/>
                  </a:cubicBezTo>
                  <a:cubicBezTo>
                    <a:pt x="1977" y="335"/>
                    <a:pt x="1794" y="457"/>
                    <a:pt x="1642" y="578"/>
                  </a:cubicBezTo>
                  <a:cubicBezTo>
                    <a:pt x="943" y="1217"/>
                    <a:pt x="457" y="2007"/>
                    <a:pt x="31" y="2767"/>
                  </a:cubicBezTo>
                  <a:cubicBezTo>
                    <a:pt x="1" y="2828"/>
                    <a:pt x="31" y="2828"/>
                    <a:pt x="92" y="2828"/>
                  </a:cubicBezTo>
                  <a:lnTo>
                    <a:pt x="122" y="2828"/>
                  </a:lnTo>
                  <a:cubicBezTo>
                    <a:pt x="153" y="2828"/>
                    <a:pt x="214" y="2828"/>
                    <a:pt x="244" y="2797"/>
                  </a:cubicBezTo>
                  <a:cubicBezTo>
                    <a:pt x="396" y="2767"/>
                    <a:pt x="548" y="2706"/>
                    <a:pt x="670" y="2645"/>
                  </a:cubicBezTo>
                  <a:cubicBezTo>
                    <a:pt x="852" y="2584"/>
                    <a:pt x="1004" y="2493"/>
                    <a:pt x="1186" y="2402"/>
                  </a:cubicBezTo>
                  <a:cubicBezTo>
                    <a:pt x="1308" y="2311"/>
                    <a:pt x="1551" y="2189"/>
                    <a:pt x="1612" y="2068"/>
                  </a:cubicBezTo>
                  <a:cubicBezTo>
                    <a:pt x="1794" y="1703"/>
                    <a:pt x="2007" y="1338"/>
                    <a:pt x="2250" y="973"/>
                  </a:cubicBezTo>
                  <a:cubicBezTo>
                    <a:pt x="2433" y="669"/>
                    <a:pt x="2615" y="335"/>
                    <a:pt x="2858" y="62"/>
                  </a:cubicBezTo>
                  <a:cubicBezTo>
                    <a:pt x="2889" y="31"/>
                    <a:pt x="2889" y="1"/>
                    <a:pt x="2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2931635" y="4432907"/>
              <a:ext cx="101971" cy="65926"/>
            </a:xfrm>
            <a:custGeom>
              <a:avLst/>
              <a:gdLst/>
              <a:ahLst/>
              <a:cxnLst/>
              <a:rect l="l" t="t" r="r" b="b"/>
              <a:pathLst>
                <a:path w="3010" h="1946" extrusionOk="0">
                  <a:moveTo>
                    <a:pt x="2371" y="457"/>
                  </a:moveTo>
                  <a:lnTo>
                    <a:pt x="2371" y="457"/>
                  </a:lnTo>
                  <a:cubicBezTo>
                    <a:pt x="2365" y="462"/>
                    <a:pt x="2360" y="467"/>
                    <a:pt x="2354" y="471"/>
                  </a:cubicBezTo>
                  <a:lnTo>
                    <a:pt x="2354" y="471"/>
                  </a:lnTo>
                  <a:cubicBezTo>
                    <a:pt x="2360" y="466"/>
                    <a:pt x="2365" y="461"/>
                    <a:pt x="2371" y="457"/>
                  </a:cubicBezTo>
                  <a:close/>
                  <a:moveTo>
                    <a:pt x="2857" y="1"/>
                  </a:moveTo>
                  <a:cubicBezTo>
                    <a:pt x="2766" y="1"/>
                    <a:pt x="2706" y="31"/>
                    <a:pt x="2645" y="61"/>
                  </a:cubicBezTo>
                  <a:cubicBezTo>
                    <a:pt x="2462" y="122"/>
                    <a:pt x="2280" y="213"/>
                    <a:pt x="2128" y="305"/>
                  </a:cubicBezTo>
                  <a:cubicBezTo>
                    <a:pt x="1763" y="517"/>
                    <a:pt x="1429" y="760"/>
                    <a:pt x="1125" y="1004"/>
                  </a:cubicBezTo>
                  <a:cubicBezTo>
                    <a:pt x="760" y="1277"/>
                    <a:pt x="395" y="1551"/>
                    <a:pt x="61" y="1824"/>
                  </a:cubicBezTo>
                  <a:cubicBezTo>
                    <a:pt x="0" y="1855"/>
                    <a:pt x="0" y="1885"/>
                    <a:pt x="0" y="1916"/>
                  </a:cubicBezTo>
                  <a:cubicBezTo>
                    <a:pt x="0" y="1946"/>
                    <a:pt x="31" y="1946"/>
                    <a:pt x="61" y="1946"/>
                  </a:cubicBezTo>
                  <a:cubicBezTo>
                    <a:pt x="152" y="1946"/>
                    <a:pt x="304" y="1885"/>
                    <a:pt x="335" y="1855"/>
                  </a:cubicBezTo>
                  <a:cubicBezTo>
                    <a:pt x="639" y="1764"/>
                    <a:pt x="943" y="1581"/>
                    <a:pt x="1186" y="1399"/>
                  </a:cubicBezTo>
                  <a:cubicBezTo>
                    <a:pt x="1561" y="1110"/>
                    <a:pt x="1937" y="821"/>
                    <a:pt x="2312" y="506"/>
                  </a:cubicBezTo>
                  <a:lnTo>
                    <a:pt x="2312" y="506"/>
                  </a:lnTo>
                  <a:cubicBezTo>
                    <a:pt x="2311" y="510"/>
                    <a:pt x="2310" y="513"/>
                    <a:pt x="2310" y="517"/>
                  </a:cubicBezTo>
                  <a:cubicBezTo>
                    <a:pt x="2432" y="426"/>
                    <a:pt x="2554" y="335"/>
                    <a:pt x="2675" y="244"/>
                  </a:cubicBezTo>
                  <a:cubicBezTo>
                    <a:pt x="2797" y="153"/>
                    <a:pt x="3009" y="1"/>
                    <a:pt x="2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2996510" y="4462787"/>
              <a:ext cx="106070" cy="50477"/>
            </a:xfrm>
            <a:custGeom>
              <a:avLst/>
              <a:gdLst/>
              <a:ahLst/>
              <a:cxnLst/>
              <a:rect l="l" t="t" r="r" b="b"/>
              <a:pathLst>
                <a:path w="3131" h="1490" extrusionOk="0">
                  <a:moveTo>
                    <a:pt x="3070" y="0"/>
                  </a:moveTo>
                  <a:cubicBezTo>
                    <a:pt x="3040" y="0"/>
                    <a:pt x="3009" y="0"/>
                    <a:pt x="2979" y="30"/>
                  </a:cubicBezTo>
                  <a:cubicBezTo>
                    <a:pt x="2888" y="61"/>
                    <a:pt x="2797" y="91"/>
                    <a:pt x="2705" y="122"/>
                  </a:cubicBezTo>
                  <a:cubicBezTo>
                    <a:pt x="2037" y="426"/>
                    <a:pt x="1338" y="730"/>
                    <a:pt x="669" y="1034"/>
                  </a:cubicBezTo>
                  <a:cubicBezTo>
                    <a:pt x="547" y="1094"/>
                    <a:pt x="426" y="1155"/>
                    <a:pt x="335" y="1216"/>
                  </a:cubicBezTo>
                  <a:cubicBezTo>
                    <a:pt x="274" y="1246"/>
                    <a:pt x="243" y="1277"/>
                    <a:pt x="183" y="1307"/>
                  </a:cubicBezTo>
                  <a:cubicBezTo>
                    <a:pt x="122" y="1337"/>
                    <a:pt x="61" y="1398"/>
                    <a:pt x="31" y="1429"/>
                  </a:cubicBezTo>
                  <a:cubicBezTo>
                    <a:pt x="0" y="1459"/>
                    <a:pt x="31" y="1489"/>
                    <a:pt x="61" y="1489"/>
                  </a:cubicBezTo>
                  <a:lnTo>
                    <a:pt x="91" y="1489"/>
                  </a:lnTo>
                  <a:cubicBezTo>
                    <a:pt x="122" y="1489"/>
                    <a:pt x="152" y="1489"/>
                    <a:pt x="183" y="1459"/>
                  </a:cubicBezTo>
                  <a:cubicBezTo>
                    <a:pt x="274" y="1429"/>
                    <a:pt x="395" y="1398"/>
                    <a:pt x="487" y="1368"/>
                  </a:cubicBezTo>
                  <a:cubicBezTo>
                    <a:pt x="1155" y="1064"/>
                    <a:pt x="1854" y="760"/>
                    <a:pt x="2523" y="426"/>
                  </a:cubicBezTo>
                  <a:cubicBezTo>
                    <a:pt x="2614" y="395"/>
                    <a:pt x="2736" y="334"/>
                    <a:pt x="2827" y="274"/>
                  </a:cubicBezTo>
                  <a:cubicBezTo>
                    <a:pt x="2888" y="243"/>
                    <a:pt x="2918" y="213"/>
                    <a:pt x="2979" y="182"/>
                  </a:cubicBezTo>
                  <a:cubicBezTo>
                    <a:pt x="3040" y="152"/>
                    <a:pt x="3070" y="91"/>
                    <a:pt x="3131" y="30"/>
                  </a:cubicBezTo>
                  <a:cubicBezTo>
                    <a:pt x="3131" y="0"/>
                    <a:pt x="3131" y="0"/>
                    <a:pt x="3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4362959" y="4415189"/>
              <a:ext cx="89606" cy="68195"/>
            </a:xfrm>
            <a:custGeom>
              <a:avLst/>
              <a:gdLst/>
              <a:ahLst/>
              <a:cxnLst/>
              <a:rect l="l" t="t" r="r" b="b"/>
              <a:pathLst>
                <a:path w="2645" h="2013" extrusionOk="0">
                  <a:moveTo>
                    <a:pt x="2609" y="1"/>
                  </a:moveTo>
                  <a:cubicBezTo>
                    <a:pt x="2519" y="1"/>
                    <a:pt x="2336" y="68"/>
                    <a:pt x="2310" y="68"/>
                  </a:cubicBezTo>
                  <a:cubicBezTo>
                    <a:pt x="2006" y="189"/>
                    <a:pt x="1672" y="372"/>
                    <a:pt x="1459" y="554"/>
                  </a:cubicBezTo>
                  <a:cubicBezTo>
                    <a:pt x="973" y="980"/>
                    <a:pt x="517" y="1405"/>
                    <a:pt x="92" y="1831"/>
                  </a:cubicBezTo>
                  <a:cubicBezTo>
                    <a:pt x="31" y="1891"/>
                    <a:pt x="0" y="1922"/>
                    <a:pt x="31" y="1983"/>
                  </a:cubicBezTo>
                  <a:cubicBezTo>
                    <a:pt x="31" y="1983"/>
                    <a:pt x="61" y="2013"/>
                    <a:pt x="92" y="2013"/>
                  </a:cubicBezTo>
                  <a:cubicBezTo>
                    <a:pt x="183" y="2013"/>
                    <a:pt x="365" y="1922"/>
                    <a:pt x="395" y="1922"/>
                  </a:cubicBezTo>
                  <a:cubicBezTo>
                    <a:pt x="547" y="1861"/>
                    <a:pt x="699" y="1800"/>
                    <a:pt x="851" y="1709"/>
                  </a:cubicBezTo>
                  <a:cubicBezTo>
                    <a:pt x="1034" y="1618"/>
                    <a:pt x="1277" y="1496"/>
                    <a:pt x="1399" y="1375"/>
                  </a:cubicBezTo>
                  <a:cubicBezTo>
                    <a:pt x="1794" y="949"/>
                    <a:pt x="2189" y="554"/>
                    <a:pt x="2584" y="128"/>
                  </a:cubicBezTo>
                  <a:cubicBezTo>
                    <a:pt x="2614" y="98"/>
                    <a:pt x="2645" y="68"/>
                    <a:pt x="2645" y="7"/>
                  </a:cubicBezTo>
                  <a:cubicBezTo>
                    <a:pt x="2636" y="3"/>
                    <a:pt x="2624" y="1"/>
                    <a:pt x="2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4427834" y="4445272"/>
              <a:ext cx="79307" cy="41229"/>
            </a:xfrm>
            <a:custGeom>
              <a:avLst/>
              <a:gdLst/>
              <a:ahLst/>
              <a:cxnLst/>
              <a:rect l="l" t="t" r="r" b="b"/>
              <a:pathLst>
                <a:path w="2341" h="1217" extrusionOk="0">
                  <a:moveTo>
                    <a:pt x="2158" y="0"/>
                  </a:moveTo>
                  <a:cubicBezTo>
                    <a:pt x="2098" y="0"/>
                    <a:pt x="2037" y="31"/>
                    <a:pt x="1976" y="61"/>
                  </a:cubicBezTo>
                  <a:cubicBezTo>
                    <a:pt x="1824" y="122"/>
                    <a:pt x="1702" y="183"/>
                    <a:pt x="1550" y="274"/>
                  </a:cubicBezTo>
                  <a:cubicBezTo>
                    <a:pt x="1155" y="487"/>
                    <a:pt x="730" y="730"/>
                    <a:pt x="335" y="973"/>
                  </a:cubicBezTo>
                  <a:cubicBezTo>
                    <a:pt x="243" y="1003"/>
                    <a:pt x="183" y="1064"/>
                    <a:pt x="122" y="1125"/>
                  </a:cubicBezTo>
                  <a:cubicBezTo>
                    <a:pt x="91" y="1155"/>
                    <a:pt x="0" y="1216"/>
                    <a:pt x="122" y="1216"/>
                  </a:cubicBezTo>
                  <a:cubicBezTo>
                    <a:pt x="183" y="1186"/>
                    <a:pt x="243" y="1186"/>
                    <a:pt x="335" y="1155"/>
                  </a:cubicBezTo>
                  <a:cubicBezTo>
                    <a:pt x="487" y="1095"/>
                    <a:pt x="639" y="1003"/>
                    <a:pt x="760" y="943"/>
                  </a:cubicBezTo>
                  <a:cubicBezTo>
                    <a:pt x="1186" y="699"/>
                    <a:pt x="1581" y="487"/>
                    <a:pt x="1976" y="243"/>
                  </a:cubicBezTo>
                  <a:cubicBezTo>
                    <a:pt x="1976" y="213"/>
                    <a:pt x="2341"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4455614" y="4481047"/>
              <a:ext cx="93231" cy="36351"/>
            </a:xfrm>
            <a:custGeom>
              <a:avLst/>
              <a:gdLst/>
              <a:ahLst/>
              <a:cxnLst/>
              <a:rect l="l" t="t" r="r" b="b"/>
              <a:pathLst>
                <a:path w="2752" h="1073" extrusionOk="0">
                  <a:moveTo>
                    <a:pt x="2695" y="1"/>
                  </a:moveTo>
                  <a:cubicBezTo>
                    <a:pt x="2661" y="1"/>
                    <a:pt x="2615" y="8"/>
                    <a:pt x="2585" y="8"/>
                  </a:cubicBezTo>
                  <a:cubicBezTo>
                    <a:pt x="2068" y="160"/>
                    <a:pt x="1551" y="312"/>
                    <a:pt x="1004" y="464"/>
                  </a:cubicBezTo>
                  <a:cubicBezTo>
                    <a:pt x="700" y="555"/>
                    <a:pt x="426" y="707"/>
                    <a:pt x="183" y="859"/>
                  </a:cubicBezTo>
                  <a:cubicBezTo>
                    <a:pt x="123" y="920"/>
                    <a:pt x="62" y="981"/>
                    <a:pt x="31" y="1011"/>
                  </a:cubicBezTo>
                  <a:cubicBezTo>
                    <a:pt x="1" y="1072"/>
                    <a:pt x="31" y="1072"/>
                    <a:pt x="62" y="1072"/>
                  </a:cubicBezTo>
                  <a:cubicBezTo>
                    <a:pt x="92" y="1072"/>
                    <a:pt x="153" y="1072"/>
                    <a:pt x="183" y="1042"/>
                  </a:cubicBezTo>
                  <a:cubicBezTo>
                    <a:pt x="730" y="890"/>
                    <a:pt x="1247" y="738"/>
                    <a:pt x="1794" y="586"/>
                  </a:cubicBezTo>
                  <a:cubicBezTo>
                    <a:pt x="2098" y="495"/>
                    <a:pt x="2372" y="343"/>
                    <a:pt x="2585" y="191"/>
                  </a:cubicBezTo>
                  <a:cubicBezTo>
                    <a:pt x="2645" y="160"/>
                    <a:pt x="2706" y="99"/>
                    <a:pt x="2737" y="39"/>
                  </a:cubicBezTo>
                  <a:cubicBezTo>
                    <a:pt x="2752" y="8"/>
                    <a:pt x="2729" y="1"/>
                    <a:pt x="2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a:off x="5026111" y="4916610"/>
              <a:ext cx="85473" cy="63114"/>
            </a:xfrm>
            <a:custGeom>
              <a:avLst/>
              <a:gdLst/>
              <a:ahLst/>
              <a:cxnLst/>
              <a:rect l="l" t="t" r="r" b="b"/>
              <a:pathLst>
                <a:path w="2523" h="1863" extrusionOk="0">
                  <a:moveTo>
                    <a:pt x="2488" y="0"/>
                  </a:moveTo>
                  <a:cubicBezTo>
                    <a:pt x="2419" y="0"/>
                    <a:pt x="2280" y="45"/>
                    <a:pt x="2280" y="69"/>
                  </a:cubicBezTo>
                  <a:cubicBezTo>
                    <a:pt x="2006" y="160"/>
                    <a:pt x="1763" y="282"/>
                    <a:pt x="1581" y="434"/>
                  </a:cubicBezTo>
                  <a:cubicBezTo>
                    <a:pt x="1064" y="860"/>
                    <a:pt x="578" y="1285"/>
                    <a:pt x="61" y="1741"/>
                  </a:cubicBezTo>
                  <a:cubicBezTo>
                    <a:pt x="31" y="1771"/>
                    <a:pt x="0" y="1802"/>
                    <a:pt x="0" y="1832"/>
                  </a:cubicBezTo>
                  <a:cubicBezTo>
                    <a:pt x="31" y="1832"/>
                    <a:pt x="31" y="1863"/>
                    <a:pt x="61" y="1863"/>
                  </a:cubicBezTo>
                  <a:cubicBezTo>
                    <a:pt x="122" y="1863"/>
                    <a:pt x="274" y="1802"/>
                    <a:pt x="304" y="1771"/>
                  </a:cubicBezTo>
                  <a:cubicBezTo>
                    <a:pt x="578" y="1680"/>
                    <a:pt x="851" y="1528"/>
                    <a:pt x="1034" y="1376"/>
                  </a:cubicBezTo>
                  <a:cubicBezTo>
                    <a:pt x="1520" y="951"/>
                    <a:pt x="2006" y="525"/>
                    <a:pt x="2462" y="100"/>
                  </a:cubicBezTo>
                  <a:cubicBezTo>
                    <a:pt x="2523" y="69"/>
                    <a:pt x="2523" y="39"/>
                    <a:pt x="2523" y="9"/>
                  </a:cubicBezTo>
                  <a:cubicBezTo>
                    <a:pt x="2517" y="3"/>
                    <a:pt x="2505"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a:off x="5058024" y="4959973"/>
              <a:ext cx="67586" cy="30049"/>
            </a:xfrm>
            <a:custGeom>
              <a:avLst/>
              <a:gdLst/>
              <a:ahLst/>
              <a:cxnLst/>
              <a:rect l="l" t="t" r="r" b="b"/>
              <a:pathLst>
                <a:path w="1995" h="887" extrusionOk="0">
                  <a:moveTo>
                    <a:pt x="1913" y="0"/>
                  </a:moveTo>
                  <a:cubicBezTo>
                    <a:pt x="1883" y="0"/>
                    <a:pt x="1848" y="5"/>
                    <a:pt x="1824" y="5"/>
                  </a:cubicBezTo>
                  <a:cubicBezTo>
                    <a:pt x="1581" y="66"/>
                    <a:pt x="1338" y="127"/>
                    <a:pt x="1125" y="187"/>
                  </a:cubicBezTo>
                  <a:cubicBezTo>
                    <a:pt x="791" y="279"/>
                    <a:pt x="456" y="461"/>
                    <a:pt x="183" y="643"/>
                  </a:cubicBezTo>
                  <a:cubicBezTo>
                    <a:pt x="122" y="704"/>
                    <a:pt x="61" y="735"/>
                    <a:pt x="0" y="826"/>
                  </a:cubicBezTo>
                  <a:cubicBezTo>
                    <a:pt x="0" y="856"/>
                    <a:pt x="31" y="887"/>
                    <a:pt x="61" y="887"/>
                  </a:cubicBezTo>
                  <a:cubicBezTo>
                    <a:pt x="92" y="887"/>
                    <a:pt x="152" y="856"/>
                    <a:pt x="183" y="856"/>
                  </a:cubicBezTo>
                  <a:cubicBezTo>
                    <a:pt x="426" y="795"/>
                    <a:pt x="669" y="735"/>
                    <a:pt x="912" y="643"/>
                  </a:cubicBezTo>
                  <a:cubicBezTo>
                    <a:pt x="1216" y="552"/>
                    <a:pt x="1551" y="400"/>
                    <a:pt x="1794" y="218"/>
                  </a:cubicBezTo>
                  <a:cubicBezTo>
                    <a:pt x="1885" y="157"/>
                    <a:pt x="1946" y="127"/>
                    <a:pt x="1976" y="66"/>
                  </a:cubicBezTo>
                  <a:cubicBezTo>
                    <a:pt x="1994" y="11"/>
                    <a:pt x="1958" y="0"/>
                    <a:pt x="1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5087870" y="4981486"/>
              <a:ext cx="105596" cy="41500"/>
            </a:xfrm>
            <a:custGeom>
              <a:avLst/>
              <a:gdLst/>
              <a:ahLst/>
              <a:cxnLst/>
              <a:rect l="l" t="t" r="r" b="b"/>
              <a:pathLst>
                <a:path w="3117" h="1225" extrusionOk="0">
                  <a:moveTo>
                    <a:pt x="3025" y="1"/>
                  </a:moveTo>
                  <a:cubicBezTo>
                    <a:pt x="2972" y="1"/>
                    <a:pt x="2904" y="24"/>
                    <a:pt x="2858" y="39"/>
                  </a:cubicBezTo>
                  <a:cubicBezTo>
                    <a:pt x="2402" y="130"/>
                    <a:pt x="1946" y="221"/>
                    <a:pt x="1521" y="312"/>
                  </a:cubicBezTo>
                  <a:cubicBezTo>
                    <a:pt x="1338" y="373"/>
                    <a:pt x="1186" y="434"/>
                    <a:pt x="1034" y="495"/>
                  </a:cubicBezTo>
                  <a:cubicBezTo>
                    <a:pt x="761" y="616"/>
                    <a:pt x="518" y="768"/>
                    <a:pt x="274" y="920"/>
                  </a:cubicBezTo>
                  <a:cubicBezTo>
                    <a:pt x="183" y="981"/>
                    <a:pt x="92" y="1072"/>
                    <a:pt x="31" y="1133"/>
                  </a:cubicBezTo>
                  <a:cubicBezTo>
                    <a:pt x="1" y="1194"/>
                    <a:pt x="62" y="1224"/>
                    <a:pt x="92" y="1224"/>
                  </a:cubicBezTo>
                  <a:cubicBezTo>
                    <a:pt x="153" y="1224"/>
                    <a:pt x="214" y="1194"/>
                    <a:pt x="274" y="1194"/>
                  </a:cubicBezTo>
                  <a:cubicBezTo>
                    <a:pt x="730" y="1103"/>
                    <a:pt x="1186" y="981"/>
                    <a:pt x="1642" y="890"/>
                  </a:cubicBezTo>
                  <a:cubicBezTo>
                    <a:pt x="1825" y="829"/>
                    <a:pt x="1977" y="768"/>
                    <a:pt x="2098" y="708"/>
                  </a:cubicBezTo>
                  <a:cubicBezTo>
                    <a:pt x="2372" y="586"/>
                    <a:pt x="2645" y="464"/>
                    <a:pt x="2858" y="312"/>
                  </a:cubicBezTo>
                  <a:cubicBezTo>
                    <a:pt x="2949" y="252"/>
                    <a:pt x="3040" y="160"/>
                    <a:pt x="3101" y="100"/>
                  </a:cubicBezTo>
                  <a:cubicBezTo>
                    <a:pt x="3116" y="24"/>
                    <a:pt x="3078" y="1"/>
                    <a:pt x="3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2099603" y="5027051"/>
              <a:ext cx="29914" cy="70059"/>
            </a:xfrm>
            <a:custGeom>
              <a:avLst/>
              <a:gdLst/>
              <a:ahLst/>
              <a:cxnLst/>
              <a:rect l="l" t="t" r="r" b="b"/>
              <a:pathLst>
                <a:path w="883" h="2068" extrusionOk="0">
                  <a:moveTo>
                    <a:pt x="730" y="1"/>
                  </a:moveTo>
                  <a:cubicBezTo>
                    <a:pt x="700" y="1"/>
                    <a:pt x="669" y="1"/>
                    <a:pt x="639" y="31"/>
                  </a:cubicBezTo>
                  <a:cubicBezTo>
                    <a:pt x="517" y="31"/>
                    <a:pt x="426" y="92"/>
                    <a:pt x="335" y="153"/>
                  </a:cubicBezTo>
                  <a:cubicBezTo>
                    <a:pt x="244" y="183"/>
                    <a:pt x="183" y="244"/>
                    <a:pt x="122" y="274"/>
                  </a:cubicBezTo>
                  <a:cubicBezTo>
                    <a:pt x="61" y="305"/>
                    <a:pt x="1" y="335"/>
                    <a:pt x="1" y="396"/>
                  </a:cubicBezTo>
                  <a:cubicBezTo>
                    <a:pt x="1" y="943"/>
                    <a:pt x="1" y="1490"/>
                    <a:pt x="31" y="2068"/>
                  </a:cubicBezTo>
                  <a:lnTo>
                    <a:pt x="92" y="2068"/>
                  </a:lnTo>
                  <a:cubicBezTo>
                    <a:pt x="122" y="2068"/>
                    <a:pt x="122" y="2068"/>
                    <a:pt x="153" y="2037"/>
                  </a:cubicBezTo>
                  <a:cubicBezTo>
                    <a:pt x="274" y="2007"/>
                    <a:pt x="396" y="1946"/>
                    <a:pt x="517" y="1916"/>
                  </a:cubicBezTo>
                  <a:cubicBezTo>
                    <a:pt x="608" y="1855"/>
                    <a:pt x="669" y="1825"/>
                    <a:pt x="730" y="1764"/>
                  </a:cubicBezTo>
                  <a:cubicBezTo>
                    <a:pt x="791" y="1733"/>
                    <a:pt x="882" y="1673"/>
                    <a:pt x="852" y="1642"/>
                  </a:cubicBezTo>
                  <a:cubicBezTo>
                    <a:pt x="821" y="1095"/>
                    <a:pt x="791" y="548"/>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2126366" y="5048699"/>
              <a:ext cx="74192" cy="54611"/>
            </a:xfrm>
            <a:custGeom>
              <a:avLst/>
              <a:gdLst/>
              <a:ahLst/>
              <a:cxnLst/>
              <a:rect l="l" t="t" r="r" b="b"/>
              <a:pathLst>
                <a:path w="2190" h="1612" extrusionOk="0">
                  <a:moveTo>
                    <a:pt x="2068" y="0"/>
                  </a:moveTo>
                  <a:cubicBezTo>
                    <a:pt x="2037" y="0"/>
                    <a:pt x="1977" y="31"/>
                    <a:pt x="1916" y="31"/>
                  </a:cubicBezTo>
                  <a:cubicBezTo>
                    <a:pt x="1764" y="61"/>
                    <a:pt x="1612" y="122"/>
                    <a:pt x="1490" y="183"/>
                  </a:cubicBezTo>
                  <a:cubicBezTo>
                    <a:pt x="1308" y="274"/>
                    <a:pt x="1125" y="365"/>
                    <a:pt x="943" y="486"/>
                  </a:cubicBezTo>
                  <a:cubicBezTo>
                    <a:pt x="791" y="578"/>
                    <a:pt x="609" y="699"/>
                    <a:pt x="487" y="821"/>
                  </a:cubicBezTo>
                  <a:cubicBezTo>
                    <a:pt x="305" y="1064"/>
                    <a:pt x="153" y="1277"/>
                    <a:pt x="31" y="1520"/>
                  </a:cubicBezTo>
                  <a:cubicBezTo>
                    <a:pt x="1" y="1581"/>
                    <a:pt x="31" y="1611"/>
                    <a:pt x="92" y="1611"/>
                  </a:cubicBezTo>
                  <a:lnTo>
                    <a:pt x="122" y="1611"/>
                  </a:lnTo>
                  <a:cubicBezTo>
                    <a:pt x="153" y="1611"/>
                    <a:pt x="214" y="1611"/>
                    <a:pt x="274" y="1581"/>
                  </a:cubicBezTo>
                  <a:cubicBezTo>
                    <a:pt x="426" y="1550"/>
                    <a:pt x="609" y="1490"/>
                    <a:pt x="761" y="1398"/>
                  </a:cubicBezTo>
                  <a:cubicBezTo>
                    <a:pt x="943" y="1307"/>
                    <a:pt x="1125" y="1216"/>
                    <a:pt x="1308" y="1125"/>
                  </a:cubicBezTo>
                  <a:cubicBezTo>
                    <a:pt x="1460" y="1003"/>
                    <a:pt x="1703" y="882"/>
                    <a:pt x="1794" y="730"/>
                  </a:cubicBezTo>
                  <a:cubicBezTo>
                    <a:pt x="1916" y="517"/>
                    <a:pt x="2037" y="304"/>
                    <a:pt x="2159" y="61"/>
                  </a:cubicBezTo>
                  <a:cubicBezTo>
                    <a:pt x="2189" y="31"/>
                    <a:pt x="2159" y="0"/>
                    <a:pt x="2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2168612" y="5072379"/>
              <a:ext cx="70025" cy="29880"/>
            </a:xfrm>
            <a:custGeom>
              <a:avLst/>
              <a:gdLst/>
              <a:ahLst/>
              <a:cxnLst/>
              <a:rect l="l" t="t" r="r" b="b"/>
              <a:pathLst>
                <a:path w="2067" h="882" extrusionOk="0">
                  <a:moveTo>
                    <a:pt x="1793" y="0"/>
                  </a:moveTo>
                  <a:cubicBezTo>
                    <a:pt x="1641" y="0"/>
                    <a:pt x="1550" y="31"/>
                    <a:pt x="1429" y="91"/>
                  </a:cubicBezTo>
                  <a:cubicBezTo>
                    <a:pt x="1155" y="183"/>
                    <a:pt x="912" y="304"/>
                    <a:pt x="669" y="456"/>
                  </a:cubicBezTo>
                  <a:cubicBezTo>
                    <a:pt x="638" y="487"/>
                    <a:pt x="0" y="882"/>
                    <a:pt x="304" y="882"/>
                  </a:cubicBezTo>
                  <a:cubicBezTo>
                    <a:pt x="426" y="851"/>
                    <a:pt x="547" y="821"/>
                    <a:pt x="638" y="791"/>
                  </a:cubicBezTo>
                  <a:cubicBezTo>
                    <a:pt x="912" y="699"/>
                    <a:pt x="1185" y="547"/>
                    <a:pt x="1398" y="426"/>
                  </a:cubicBezTo>
                  <a:cubicBezTo>
                    <a:pt x="1429" y="395"/>
                    <a:pt x="2067" y="0"/>
                    <a:pt x="1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2266416" y="4391170"/>
              <a:ext cx="54915" cy="73684"/>
            </a:xfrm>
            <a:custGeom>
              <a:avLst/>
              <a:gdLst/>
              <a:ahLst/>
              <a:cxnLst/>
              <a:rect l="l" t="t" r="r" b="b"/>
              <a:pathLst>
                <a:path w="1621" h="2175" extrusionOk="0">
                  <a:moveTo>
                    <a:pt x="1555" y="1"/>
                  </a:moveTo>
                  <a:cubicBezTo>
                    <a:pt x="1450" y="1"/>
                    <a:pt x="1238" y="86"/>
                    <a:pt x="1216" y="108"/>
                  </a:cubicBezTo>
                  <a:cubicBezTo>
                    <a:pt x="1125" y="138"/>
                    <a:pt x="1034" y="199"/>
                    <a:pt x="943" y="260"/>
                  </a:cubicBezTo>
                  <a:cubicBezTo>
                    <a:pt x="852" y="290"/>
                    <a:pt x="730" y="382"/>
                    <a:pt x="700" y="442"/>
                  </a:cubicBezTo>
                  <a:cubicBezTo>
                    <a:pt x="457" y="1020"/>
                    <a:pt x="244" y="1567"/>
                    <a:pt x="1" y="2144"/>
                  </a:cubicBezTo>
                  <a:cubicBezTo>
                    <a:pt x="1" y="2175"/>
                    <a:pt x="31" y="2175"/>
                    <a:pt x="61" y="2175"/>
                  </a:cubicBezTo>
                  <a:cubicBezTo>
                    <a:pt x="153" y="2175"/>
                    <a:pt x="365" y="2084"/>
                    <a:pt x="396" y="2053"/>
                  </a:cubicBezTo>
                  <a:cubicBezTo>
                    <a:pt x="487" y="2023"/>
                    <a:pt x="578" y="1962"/>
                    <a:pt x="700" y="1901"/>
                  </a:cubicBezTo>
                  <a:cubicBezTo>
                    <a:pt x="730" y="1901"/>
                    <a:pt x="761" y="1871"/>
                    <a:pt x="791" y="1840"/>
                  </a:cubicBezTo>
                  <a:cubicBezTo>
                    <a:pt x="852" y="1810"/>
                    <a:pt x="913" y="1780"/>
                    <a:pt x="943" y="1719"/>
                  </a:cubicBezTo>
                  <a:cubicBezTo>
                    <a:pt x="1156" y="1172"/>
                    <a:pt x="1368" y="594"/>
                    <a:pt x="1612" y="47"/>
                  </a:cubicBezTo>
                  <a:cubicBezTo>
                    <a:pt x="1620" y="13"/>
                    <a:pt x="1596" y="1"/>
                    <a:pt x="1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2340574" y="4407160"/>
              <a:ext cx="53560" cy="46378"/>
            </a:xfrm>
            <a:custGeom>
              <a:avLst/>
              <a:gdLst/>
              <a:ahLst/>
              <a:cxnLst/>
              <a:rect l="l" t="t" r="r" b="b"/>
              <a:pathLst>
                <a:path w="1581" h="1369" extrusionOk="0">
                  <a:moveTo>
                    <a:pt x="1459" y="1"/>
                  </a:moveTo>
                  <a:cubicBezTo>
                    <a:pt x="1398" y="31"/>
                    <a:pt x="1307" y="61"/>
                    <a:pt x="1246" y="92"/>
                  </a:cubicBezTo>
                  <a:cubicBezTo>
                    <a:pt x="1064" y="183"/>
                    <a:pt x="851" y="274"/>
                    <a:pt x="730" y="426"/>
                  </a:cubicBezTo>
                  <a:cubicBezTo>
                    <a:pt x="486" y="730"/>
                    <a:pt x="243" y="1034"/>
                    <a:pt x="31" y="1338"/>
                  </a:cubicBezTo>
                  <a:cubicBezTo>
                    <a:pt x="0" y="1368"/>
                    <a:pt x="31" y="1368"/>
                    <a:pt x="61" y="1368"/>
                  </a:cubicBezTo>
                  <a:lnTo>
                    <a:pt x="152" y="1368"/>
                  </a:lnTo>
                  <a:cubicBezTo>
                    <a:pt x="243" y="1338"/>
                    <a:pt x="304" y="1308"/>
                    <a:pt x="395" y="1277"/>
                  </a:cubicBezTo>
                  <a:cubicBezTo>
                    <a:pt x="486" y="1217"/>
                    <a:pt x="578" y="1186"/>
                    <a:pt x="669" y="1125"/>
                  </a:cubicBezTo>
                  <a:cubicBezTo>
                    <a:pt x="760" y="1065"/>
                    <a:pt x="851" y="1004"/>
                    <a:pt x="912" y="943"/>
                  </a:cubicBezTo>
                  <a:cubicBezTo>
                    <a:pt x="1125" y="639"/>
                    <a:pt x="1338" y="335"/>
                    <a:pt x="1581" y="31"/>
                  </a:cubicBezTo>
                  <a:cubicBezTo>
                    <a:pt x="1581" y="1"/>
                    <a:pt x="1581" y="1"/>
                    <a:pt x="1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a:off x="2375569" y="4425014"/>
              <a:ext cx="70499" cy="42957"/>
            </a:xfrm>
            <a:custGeom>
              <a:avLst/>
              <a:gdLst/>
              <a:ahLst/>
              <a:cxnLst/>
              <a:rect l="l" t="t" r="r" b="b"/>
              <a:pathLst>
                <a:path w="2081" h="1268" extrusionOk="0">
                  <a:moveTo>
                    <a:pt x="2040" y="1"/>
                  </a:moveTo>
                  <a:cubicBezTo>
                    <a:pt x="2005" y="1"/>
                    <a:pt x="1950" y="21"/>
                    <a:pt x="1916" y="21"/>
                  </a:cubicBezTo>
                  <a:cubicBezTo>
                    <a:pt x="1794" y="51"/>
                    <a:pt x="1672" y="112"/>
                    <a:pt x="1581" y="142"/>
                  </a:cubicBezTo>
                  <a:cubicBezTo>
                    <a:pt x="1368" y="234"/>
                    <a:pt x="1186" y="355"/>
                    <a:pt x="1004" y="446"/>
                  </a:cubicBezTo>
                  <a:cubicBezTo>
                    <a:pt x="730" y="659"/>
                    <a:pt x="457" y="841"/>
                    <a:pt x="213" y="1024"/>
                  </a:cubicBezTo>
                  <a:cubicBezTo>
                    <a:pt x="122" y="1085"/>
                    <a:pt x="61" y="1145"/>
                    <a:pt x="1" y="1206"/>
                  </a:cubicBezTo>
                  <a:cubicBezTo>
                    <a:pt x="1" y="1267"/>
                    <a:pt x="31" y="1267"/>
                    <a:pt x="61" y="1267"/>
                  </a:cubicBezTo>
                  <a:cubicBezTo>
                    <a:pt x="92" y="1267"/>
                    <a:pt x="153" y="1267"/>
                    <a:pt x="183" y="1237"/>
                  </a:cubicBezTo>
                  <a:cubicBezTo>
                    <a:pt x="305" y="1206"/>
                    <a:pt x="426" y="1176"/>
                    <a:pt x="548" y="1115"/>
                  </a:cubicBezTo>
                  <a:cubicBezTo>
                    <a:pt x="760" y="1024"/>
                    <a:pt x="973" y="902"/>
                    <a:pt x="1125" y="781"/>
                  </a:cubicBezTo>
                  <a:cubicBezTo>
                    <a:pt x="1399" y="598"/>
                    <a:pt x="1642" y="416"/>
                    <a:pt x="1885" y="234"/>
                  </a:cubicBezTo>
                  <a:cubicBezTo>
                    <a:pt x="1976" y="173"/>
                    <a:pt x="2037" y="112"/>
                    <a:pt x="2068" y="51"/>
                  </a:cubicBezTo>
                  <a:cubicBezTo>
                    <a:pt x="2081" y="12"/>
                    <a:pt x="2066"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a:off x="1424086" y="5017802"/>
              <a:ext cx="61826" cy="67992"/>
            </a:xfrm>
            <a:custGeom>
              <a:avLst/>
              <a:gdLst/>
              <a:ahLst/>
              <a:cxnLst/>
              <a:rect l="l" t="t" r="r" b="b"/>
              <a:pathLst>
                <a:path w="1825" h="2007" extrusionOk="0">
                  <a:moveTo>
                    <a:pt x="1764" y="0"/>
                  </a:moveTo>
                  <a:cubicBezTo>
                    <a:pt x="1734" y="0"/>
                    <a:pt x="1673" y="0"/>
                    <a:pt x="1642" y="31"/>
                  </a:cubicBezTo>
                  <a:cubicBezTo>
                    <a:pt x="1551" y="61"/>
                    <a:pt x="1430" y="91"/>
                    <a:pt x="1338" y="122"/>
                  </a:cubicBezTo>
                  <a:cubicBezTo>
                    <a:pt x="1095" y="243"/>
                    <a:pt x="822" y="365"/>
                    <a:pt x="670" y="547"/>
                  </a:cubicBezTo>
                  <a:cubicBezTo>
                    <a:pt x="578" y="669"/>
                    <a:pt x="518" y="791"/>
                    <a:pt x="427" y="912"/>
                  </a:cubicBezTo>
                  <a:cubicBezTo>
                    <a:pt x="366" y="1003"/>
                    <a:pt x="335" y="1125"/>
                    <a:pt x="275" y="1246"/>
                  </a:cubicBezTo>
                  <a:cubicBezTo>
                    <a:pt x="183" y="1459"/>
                    <a:pt x="92" y="1702"/>
                    <a:pt x="31" y="1946"/>
                  </a:cubicBezTo>
                  <a:cubicBezTo>
                    <a:pt x="1" y="1976"/>
                    <a:pt x="1" y="2006"/>
                    <a:pt x="62" y="2006"/>
                  </a:cubicBezTo>
                  <a:lnTo>
                    <a:pt x="92" y="2006"/>
                  </a:lnTo>
                  <a:lnTo>
                    <a:pt x="214" y="1976"/>
                  </a:lnTo>
                  <a:cubicBezTo>
                    <a:pt x="335" y="1946"/>
                    <a:pt x="457" y="1885"/>
                    <a:pt x="578" y="1854"/>
                  </a:cubicBezTo>
                  <a:cubicBezTo>
                    <a:pt x="730" y="1763"/>
                    <a:pt x="882" y="1702"/>
                    <a:pt x="1004" y="1611"/>
                  </a:cubicBezTo>
                  <a:cubicBezTo>
                    <a:pt x="1065" y="1581"/>
                    <a:pt x="1126" y="1550"/>
                    <a:pt x="1186" y="1490"/>
                  </a:cubicBezTo>
                  <a:cubicBezTo>
                    <a:pt x="1278" y="1459"/>
                    <a:pt x="1338" y="1398"/>
                    <a:pt x="1399" y="1338"/>
                  </a:cubicBezTo>
                  <a:cubicBezTo>
                    <a:pt x="1551" y="912"/>
                    <a:pt x="1703" y="487"/>
                    <a:pt x="1794" y="31"/>
                  </a:cubicBezTo>
                  <a:cubicBezTo>
                    <a:pt x="1825" y="0"/>
                    <a:pt x="1825" y="0"/>
                    <a:pt x="1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1474563" y="5025594"/>
              <a:ext cx="54611" cy="42686"/>
            </a:xfrm>
            <a:custGeom>
              <a:avLst/>
              <a:gdLst/>
              <a:ahLst/>
              <a:cxnLst/>
              <a:rect l="l" t="t" r="r" b="b"/>
              <a:pathLst>
                <a:path w="1612" h="1260" extrusionOk="0">
                  <a:moveTo>
                    <a:pt x="1567" y="1"/>
                  </a:moveTo>
                  <a:cubicBezTo>
                    <a:pt x="1520" y="1"/>
                    <a:pt x="1459" y="22"/>
                    <a:pt x="1459" y="44"/>
                  </a:cubicBezTo>
                  <a:cubicBezTo>
                    <a:pt x="1368" y="44"/>
                    <a:pt x="1307" y="74"/>
                    <a:pt x="1247" y="135"/>
                  </a:cubicBezTo>
                  <a:cubicBezTo>
                    <a:pt x="1155" y="165"/>
                    <a:pt x="1064" y="226"/>
                    <a:pt x="1003" y="287"/>
                  </a:cubicBezTo>
                  <a:cubicBezTo>
                    <a:pt x="699" y="591"/>
                    <a:pt x="365" y="895"/>
                    <a:pt x="31" y="1199"/>
                  </a:cubicBezTo>
                  <a:cubicBezTo>
                    <a:pt x="0" y="1199"/>
                    <a:pt x="0" y="1229"/>
                    <a:pt x="0" y="1260"/>
                  </a:cubicBezTo>
                  <a:lnTo>
                    <a:pt x="31" y="1260"/>
                  </a:lnTo>
                  <a:cubicBezTo>
                    <a:pt x="92" y="1260"/>
                    <a:pt x="152" y="1229"/>
                    <a:pt x="183" y="1229"/>
                  </a:cubicBezTo>
                  <a:cubicBezTo>
                    <a:pt x="244" y="1199"/>
                    <a:pt x="304" y="1168"/>
                    <a:pt x="396" y="1138"/>
                  </a:cubicBezTo>
                  <a:cubicBezTo>
                    <a:pt x="487" y="1077"/>
                    <a:pt x="578" y="1016"/>
                    <a:pt x="639" y="956"/>
                  </a:cubicBezTo>
                  <a:cubicBezTo>
                    <a:pt x="973" y="652"/>
                    <a:pt x="1277" y="378"/>
                    <a:pt x="1581" y="74"/>
                  </a:cubicBezTo>
                  <a:cubicBezTo>
                    <a:pt x="1611" y="44"/>
                    <a:pt x="1611" y="13"/>
                    <a:pt x="1611" y="13"/>
                  </a:cubicBezTo>
                  <a:cubicBezTo>
                    <a:pt x="1602" y="5"/>
                    <a:pt x="1586" y="1"/>
                    <a:pt x="1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1501326" y="5049715"/>
              <a:ext cx="70059" cy="29880"/>
            </a:xfrm>
            <a:custGeom>
              <a:avLst/>
              <a:gdLst/>
              <a:ahLst/>
              <a:cxnLst/>
              <a:rect l="l" t="t" r="r" b="b"/>
              <a:pathLst>
                <a:path w="2068" h="882" extrusionOk="0">
                  <a:moveTo>
                    <a:pt x="1764" y="1"/>
                  </a:moveTo>
                  <a:cubicBezTo>
                    <a:pt x="1642" y="1"/>
                    <a:pt x="1520" y="31"/>
                    <a:pt x="1399" y="92"/>
                  </a:cubicBezTo>
                  <a:cubicBezTo>
                    <a:pt x="1156" y="183"/>
                    <a:pt x="882" y="335"/>
                    <a:pt x="639" y="456"/>
                  </a:cubicBezTo>
                  <a:cubicBezTo>
                    <a:pt x="639" y="487"/>
                    <a:pt x="1" y="882"/>
                    <a:pt x="274" y="882"/>
                  </a:cubicBezTo>
                  <a:cubicBezTo>
                    <a:pt x="426" y="882"/>
                    <a:pt x="517" y="821"/>
                    <a:pt x="639" y="791"/>
                  </a:cubicBezTo>
                  <a:cubicBezTo>
                    <a:pt x="913" y="700"/>
                    <a:pt x="1156" y="548"/>
                    <a:pt x="1399" y="426"/>
                  </a:cubicBezTo>
                  <a:cubicBezTo>
                    <a:pt x="1429" y="396"/>
                    <a:pt x="2068"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6"/>
            <p:cNvSpPr/>
            <p:nvPr/>
          </p:nvSpPr>
          <p:spPr>
            <a:xfrm>
              <a:off x="3433089" y="4975591"/>
              <a:ext cx="99939" cy="79307"/>
            </a:xfrm>
            <a:custGeom>
              <a:avLst/>
              <a:gdLst/>
              <a:ahLst/>
              <a:cxnLst/>
              <a:rect l="l" t="t" r="r" b="b"/>
              <a:pathLst>
                <a:path w="2950" h="2341" extrusionOk="0">
                  <a:moveTo>
                    <a:pt x="2858" y="0"/>
                  </a:moveTo>
                  <a:cubicBezTo>
                    <a:pt x="2737" y="30"/>
                    <a:pt x="2615" y="61"/>
                    <a:pt x="2493" y="122"/>
                  </a:cubicBezTo>
                  <a:cubicBezTo>
                    <a:pt x="2068" y="274"/>
                    <a:pt x="1673" y="486"/>
                    <a:pt x="1369" y="730"/>
                  </a:cubicBezTo>
                  <a:cubicBezTo>
                    <a:pt x="791" y="1185"/>
                    <a:pt x="427" y="1733"/>
                    <a:pt x="31" y="2249"/>
                  </a:cubicBezTo>
                  <a:cubicBezTo>
                    <a:pt x="1" y="2341"/>
                    <a:pt x="31" y="2341"/>
                    <a:pt x="92" y="2341"/>
                  </a:cubicBezTo>
                  <a:lnTo>
                    <a:pt x="123" y="2341"/>
                  </a:lnTo>
                  <a:cubicBezTo>
                    <a:pt x="183" y="2341"/>
                    <a:pt x="244" y="2341"/>
                    <a:pt x="305" y="2310"/>
                  </a:cubicBezTo>
                  <a:cubicBezTo>
                    <a:pt x="487" y="2280"/>
                    <a:pt x="670" y="2189"/>
                    <a:pt x="822" y="2128"/>
                  </a:cubicBezTo>
                  <a:cubicBezTo>
                    <a:pt x="1065" y="2037"/>
                    <a:pt x="1247" y="1915"/>
                    <a:pt x="1460" y="1793"/>
                  </a:cubicBezTo>
                  <a:cubicBezTo>
                    <a:pt x="1642" y="1672"/>
                    <a:pt x="1855" y="1550"/>
                    <a:pt x="1977" y="1398"/>
                  </a:cubicBezTo>
                  <a:cubicBezTo>
                    <a:pt x="2159" y="1155"/>
                    <a:pt x="2311" y="942"/>
                    <a:pt x="2463" y="730"/>
                  </a:cubicBezTo>
                  <a:cubicBezTo>
                    <a:pt x="2615" y="517"/>
                    <a:pt x="2767" y="304"/>
                    <a:pt x="2919" y="91"/>
                  </a:cubicBezTo>
                  <a:cubicBezTo>
                    <a:pt x="2949" y="30"/>
                    <a:pt x="2919" y="0"/>
                    <a:pt x="2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6"/>
            <p:cNvSpPr/>
            <p:nvPr/>
          </p:nvSpPr>
          <p:spPr>
            <a:xfrm>
              <a:off x="3502098" y="5005437"/>
              <a:ext cx="113320" cy="63893"/>
            </a:xfrm>
            <a:custGeom>
              <a:avLst/>
              <a:gdLst/>
              <a:ahLst/>
              <a:cxnLst/>
              <a:rect l="l" t="t" r="r" b="b"/>
              <a:pathLst>
                <a:path w="3345" h="1886" extrusionOk="0">
                  <a:moveTo>
                    <a:pt x="3070" y="1"/>
                  </a:moveTo>
                  <a:lnTo>
                    <a:pt x="3070" y="1"/>
                  </a:lnTo>
                  <a:cubicBezTo>
                    <a:pt x="2918" y="31"/>
                    <a:pt x="2797" y="61"/>
                    <a:pt x="2675" y="122"/>
                  </a:cubicBezTo>
                  <a:cubicBezTo>
                    <a:pt x="2371" y="213"/>
                    <a:pt x="2098" y="365"/>
                    <a:pt x="1855" y="517"/>
                  </a:cubicBezTo>
                  <a:cubicBezTo>
                    <a:pt x="1308" y="852"/>
                    <a:pt x="791" y="1186"/>
                    <a:pt x="274" y="1551"/>
                  </a:cubicBezTo>
                  <a:cubicBezTo>
                    <a:pt x="183" y="1611"/>
                    <a:pt x="92" y="1703"/>
                    <a:pt x="1" y="1794"/>
                  </a:cubicBezTo>
                  <a:cubicBezTo>
                    <a:pt x="1" y="1855"/>
                    <a:pt x="31" y="1885"/>
                    <a:pt x="92" y="1885"/>
                  </a:cubicBezTo>
                  <a:cubicBezTo>
                    <a:pt x="152" y="1885"/>
                    <a:pt x="213" y="1855"/>
                    <a:pt x="274" y="1824"/>
                  </a:cubicBezTo>
                  <a:cubicBezTo>
                    <a:pt x="456" y="1794"/>
                    <a:pt x="639" y="1733"/>
                    <a:pt x="791" y="1642"/>
                  </a:cubicBezTo>
                  <a:cubicBezTo>
                    <a:pt x="1095" y="1520"/>
                    <a:pt x="1368" y="1338"/>
                    <a:pt x="1642" y="1186"/>
                  </a:cubicBezTo>
                  <a:cubicBezTo>
                    <a:pt x="2037" y="882"/>
                    <a:pt x="2463" y="608"/>
                    <a:pt x="2888" y="335"/>
                  </a:cubicBezTo>
                  <a:cubicBezTo>
                    <a:pt x="2949" y="304"/>
                    <a:pt x="3344" y="31"/>
                    <a:pt x="3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6"/>
            <p:cNvSpPr/>
            <p:nvPr/>
          </p:nvSpPr>
          <p:spPr>
            <a:xfrm>
              <a:off x="3570056" y="5028440"/>
              <a:ext cx="122569" cy="61454"/>
            </a:xfrm>
            <a:custGeom>
              <a:avLst/>
              <a:gdLst/>
              <a:ahLst/>
              <a:cxnLst/>
              <a:rect l="l" t="t" r="r" b="b"/>
              <a:pathLst>
                <a:path w="3618" h="1814" extrusionOk="0">
                  <a:moveTo>
                    <a:pt x="3437" y="1"/>
                  </a:moveTo>
                  <a:cubicBezTo>
                    <a:pt x="3390" y="1"/>
                    <a:pt x="3337" y="15"/>
                    <a:pt x="3283" y="51"/>
                  </a:cubicBezTo>
                  <a:cubicBezTo>
                    <a:pt x="3010" y="112"/>
                    <a:pt x="2736" y="233"/>
                    <a:pt x="2523" y="355"/>
                  </a:cubicBezTo>
                  <a:cubicBezTo>
                    <a:pt x="1946" y="629"/>
                    <a:pt x="1399" y="932"/>
                    <a:pt x="852" y="1206"/>
                  </a:cubicBezTo>
                  <a:cubicBezTo>
                    <a:pt x="669" y="1297"/>
                    <a:pt x="487" y="1388"/>
                    <a:pt x="335" y="1510"/>
                  </a:cubicBezTo>
                  <a:cubicBezTo>
                    <a:pt x="305" y="1540"/>
                    <a:pt x="1" y="1723"/>
                    <a:pt x="92" y="1814"/>
                  </a:cubicBezTo>
                  <a:lnTo>
                    <a:pt x="183" y="1814"/>
                  </a:lnTo>
                  <a:cubicBezTo>
                    <a:pt x="244" y="1814"/>
                    <a:pt x="274" y="1814"/>
                    <a:pt x="335" y="1784"/>
                  </a:cubicBezTo>
                  <a:cubicBezTo>
                    <a:pt x="609" y="1723"/>
                    <a:pt x="882" y="1571"/>
                    <a:pt x="1095" y="1449"/>
                  </a:cubicBezTo>
                  <a:cubicBezTo>
                    <a:pt x="1672" y="1176"/>
                    <a:pt x="2220" y="902"/>
                    <a:pt x="2767" y="629"/>
                  </a:cubicBezTo>
                  <a:cubicBezTo>
                    <a:pt x="2949" y="537"/>
                    <a:pt x="3101" y="446"/>
                    <a:pt x="3253" y="325"/>
                  </a:cubicBezTo>
                  <a:cubicBezTo>
                    <a:pt x="3314" y="294"/>
                    <a:pt x="3618" y="112"/>
                    <a:pt x="3527" y="21"/>
                  </a:cubicBezTo>
                  <a:cubicBezTo>
                    <a:pt x="3501" y="8"/>
                    <a:pt x="3471" y="1"/>
                    <a:pt x="3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6"/>
            <p:cNvSpPr/>
            <p:nvPr/>
          </p:nvSpPr>
          <p:spPr>
            <a:xfrm>
              <a:off x="989539" y="4785064"/>
              <a:ext cx="50511" cy="42279"/>
            </a:xfrm>
            <a:custGeom>
              <a:avLst/>
              <a:gdLst/>
              <a:ahLst/>
              <a:cxnLst/>
              <a:rect l="l" t="t" r="r" b="b"/>
              <a:pathLst>
                <a:path w="1491" h="1248" extrusionOk="0">
                  <a:moveTo>
                    <a:pt x="1430" y="1"/>
                  </a:moveTo>
                  <a:cubicBezTo>
                    <a:pt x="1399" y="31"/>
                    <a:pt x="1369" y="31"/>
                    <a:pt x="1338" y="31"/>
                  </a:cubicBezTo>
                  <a:cubicBezTo>
                    <a:pt x="1247" y="62"/>
                    <a:pt x="1156" y="92"/>
                    <a:pt x="1095" y="122"/>
                  </a:cubicBezTo>
                  <a:cubicBezTo>
                    <a:pt x="913" y="214"/>
                    <a:pt x="670" y="305"/>
                    <a:pt x="579" y="457"/>
                  </a:cubicBezTo>
                  <a:cubicBezTo>
                    <a:pt x="366" y="700"/>
                    <a:pt x="183" y="943"/>
                    <a:pt x="1" y="1186"/>
                  </a:cubicBezTo>
                  <a:cubicBezTo>
                    <a:pt x="1" y="1217"/>
                    <a:pt x="1" y="1247"/>
                    <a:pt x="31" y="1247"/>
                  </a:cubicBezTo>
                  <a:lnTo>
                    <a:pt x="62" y="1247"/>
                  </a:lnTo>
                  <a:cubicBezTo>
                    <a:pt x="92" y="1247"/>
                    <a:pt x="123" y="1247"/>
                    <a:pt x="153" y="1217"/>
                  </a:cubicBezTo>
                  <a:cubicBezTo>
                    <a:pt x="244" y="1217"/>
                    <a:pt x="305" y="1186"/>
                    <a:pt x="396" y="1126"/>
                  </a:cubicBezTo>
                  <a:cubicBezTo>
                    <a:pt x="487" y="1095"/>
                    <a:pt x="579" y="1034"/>
                    <a:pt x="670" y="974"/>
                  </a:cubicBezTo>
                  <a:cubicBezTo>
                    <a:pt x="761" y="913"/>
                    <a:pt x="882" y="852"/>
                    <a:pt x="913" y="791"/>
                  </a:cubicBezTo>
                  <a:cubicBezTo>
                    <a:pt x="1095" y="548"/>
                    <a:pt x="1278" y="305"/>
                    <a:pt x="1460" y="62"/>
                  </a:cubicBezTo>
                  <a:cubicBezTo>
                    <a:pt x="1490" y="31"/>
                    <a:pt x="146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6"/>
            <p:cNvSpPr/>
            <p:nvPr/>
          </p:nvSpPr>
          <p:spPr>
            <a:xfrm>
              <a:off x="1021486" y="4782252"/>
              <a:ext cx="87539" cy="55390"/>
            </a:xfrm>
            <a:custGeom>
              <a:avLst/>
              <a:gdLst/>
              <a:ahLst/>
              <a:cxnLst/>
              <a:rect l="l" t="t" r="r" b="b"/>
              <a:pathLst>
                <a:path w="2584" h="1635" extrusionOk="0">
                  <a:moveTo>
                    <a:pt x="2478" y="0"/>
                  </a:moveTo>
                  <a:cubicBezTo>
                    <a:pt x="2440" y="0"/>
                    <a:pt x="2402" y="8"/>
                    <a:pt x="2371" y="23"/>
                  </a:cubicBezTo>
                  <a:cubicBezTo>
                    <a:pt x="2250" y="84"/>
                    <a:pt x="2098" y="114"/>
                    <a:pt x="1976" y="175"/>
                  </a:cubicBezTo>
                  <a:cubicBezTo>
                    <a:pt x="1763" y="266"/>
                    <a:pt x="1520" y="388"/>
                    <a:pt x="1338" y="540"/>
                  </a:cubicBezTo>
                  <a:cubicBezTo>
                    <a:pt x="943" y="813"/>
                    <a:pt x="608" y="1087"/>
                    <a:pt x="243" y="1360"/>
                  </a:cubicBezTo>
                  <a:cubicBezTo>
                    <a:pt x="152" y="1421"/>
                    <a:pt x="91" y="1482"/>
                    <a:pt x="31" y="1573"/>
                  </a:cubicBezTo>
                  <a:cubicBezTo>
                    <a:pt x="0" y="1634"/>
                    <a:pt x="31" y="1634"/>
                    <a:pt x="91" y="1634"/>
                  </a:cubicBezTo>
                  <a:cubicBezTo>
                    <a:pt x="122" y="1634"/>
                    <a:pt x="183" y="1634"/>
                    <a:pt x="243" y="1604"/>
                  </a:cubicBezTo>
                  <a:cubicBezTo>
                    <a:pt x="456" y="1543"/>
                    <a:pt x="699" y="1421"/>
                    <a:pt x="912" y="1330"/>
                  </a:cubicBezTo>
                  <a:cubicBezTo>
                    <a:pt x="1125" y="1209"/>
                    <a:pt x="1307" y="1087"/>
                    <a:pt x="1490" y="965"/>
                  </a:cubicBezTo>
                  <a:cubicBezTo>
                    <a:pt x="1672" y="813"/>
                    <a:pt x="1854" y="661"/>
                    <a:pt x="2037" y="509"/>
                  </a:cubicBezTo>
                  <a:cubicBezTo>
                    <a:pt x="2098" y="479"/>
                    <a:pt x="2158" y="418"/>
                    <a:pt x="2250" y="357"/>
                  </a:cubicBezTo>
                  <a:cubicBezTo>
                    <a:pt x="2250" y="357"/>
                    <a:pt x="2250" y="327"/>
                    <a:pt x="2280" y="327"/>
                  </a:cubicBezTo>
                  <a:cubicBezTo>
                    <a:pt x="2371" y="266"/>
                    <a:pt x="2432" y="205"/>
                    <a:pt x="2493" y="145"/>
                  </a:cubicBezTo>
                  <a:cubicBezTo>
                    <a:pt x="2553" y="114"/>
                    <a:pt x="2584" y="84"/>
                    <a:pt x="2584" y="23"/>
                  </a:cubicBezTo>
                  <a:cubicBezTo>
                    <a:pt x="2553" y="8"/>
                    <a:pt x="2515" y="0"/>
                    <a:pt x="2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6"/>
            <p:cNvSpPr/>
            <p:nvPr/>
          </p:nvSpPr>
          <p:spPr>
            <a:xfrm>
              <a:off x="1070913" y="4789197"/>
              <a:ext cx="118436" cy="48445"/>
            </a:xfrm>
            <a:custGeom>
              <a:avLst/>
              <a:gdLst/>
              <a:ahLst/>
              <a:cxnLst/>
              <a:rect l="l" t="t" r="r" b="b"/>
              <a:pathLst>
                <a:path w="3496" h="1430" extrusionOk="0">
                  <a:moveTo>
                    <a:pt x="3344" y="0"/>
                  </a:moveTo>
                  <a:cubicBezTo>
                    <a:pt x="3222" y="0"/>
                    <a:pt x="3131" y="61"/>
                    <a:pt x="3009" y="92"/>
                  </a:cubicBezTo>
                  <a:cubicBezTo>
                    <a:pt x="2797" y="183"/>
                    <a:pt x="2584" y="274"/>
                    <a:pt x="2402" y="365"/>
                  </a:cubicBezTo>
                  <a:cubicBezTo>
                    <a:pt x="2067" y="487"/>
                    <a:pt x="1733" y="548"/>
                    <a:pt x="1398" y="608"/>
                  </a:cubicBezTo>
                  <a:cubicBezTo>
                    <a:pt x="1216" y="639"/>
                    <a:pt x="1094" y="700"/>
                    <a:pt x="943" y="760"/>
                  </a:cubicBezTo>
                  <a:cubicBezTo>
                    <a:pt x="699" y="882"/>
                    <a:pt x="456" y="1004"/>
                    <a:pt x="243" y="1155"/>
                  </a:cubicBezTo>
                  <a:cubicBezTo>
                    <a:pt x="152" y="1216"/>
                    <a:pt x="91" y="1277"/>
                    <a:pt x="31" y="1368"/>
                  </a:cubicBezTo>
                  <a:cubicBezTo>
                    <a:pt x="0" y="1429"/>
                    <a:pt x="31" y="1429"/>
                    <a:pt x="91" y="1429"/>
                  </a:cubicBezTo>
                  <a:cubicBezTo>
                    <a:pt x="122" y="1429"/>
                    <a:pt x="183" y="1429"/>
                    <a:pt x="243" y="1399"/>
                  </a:cubicBezTo>
                  <a:cubicBezTo>
                    <a:pt x="639" y="1338"/>
                    <a:pt x="1034" y="1247"/>
                    <a:pt x="1429" y="1125"/>
                  </a:cubicBezTo>
                  <a:cubicBezTo>
                    <a:pt x="2006" y="943"/>
                    <a:pt x="2523" y="669"/>
                    <a:pt x="3009" y="396"/>
                  </a:cubicBezTo>
                  <a:cubicBezTo>
                    <a:pt x="3131" y="335"/>
                    <a:pt x="3222" y="244"/>
                    <a:pt x="3344" y="152"/>
                  </a:cubicBezTo>
                  <a:cubicBezTo>
                    <a:pt x="3405" y="122"/>
                    <a:pt x="3496"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a:off x="4007686" y="4491617"/>
              <a:ext cx="98888" cy="57693"/>
            </a:xfrm>
            <a:custGeom>
              <a:avLst/>
              <a:gdLst/>
              <a:ahLst/>
              <a:cxnLst/>
              <a:rect l="l" t="t" r="r" b="b"/>
              <a:pathLst>
                <a:path w="2919" h="1703" extrusionOk="0">
                  <a:moveTo>
                    <a:pt x="2919" y="0"/>
                  </a:moveTo>
                  <a:cubicBezTo>
                    <a:pt x="2858" y="0"/>
                    <a:pt x="2767" y="0"/>
                    <a:pt x="2706" y="31"/>
                  </a:cubicBezTo>
                  <a:cubicBezTo>
                    <a:pt x="2463" y="91"/>
                    <a:pt x="2220" y="213"/>
                    <a:pt x="2037" y="304"/>
                  </a:cubicBezTo>
                  <a:cubicBezTo>
                    <a:pt x="1764" y="456"/>
                    <a:pt x="1521" y="578"/>
                    <a:pt x="1277" y="730"/>
                  </a:cubicBezTo>
                  <a:lnTo>
                    <a:pt x="1277" y="760"/>
                  </a:lnTo>
                  <a:cubicBezTo>
                    <a:pt x="1247" y="760"/>
                    <a:pt x="1217" y="790"/>
                    <a:pt x="1186" y="821"/>
                  </a:cubicBezTo>
                  <a:cubicBezTo>
                    <a:pt x="882" y="1003"/>
                    <a:pt x="548" y="1216"/>
                    <a:pt x="244" y="1429"/>
                  </a:cubicBezTo>
                  <a:cubicBezTo>
                    <a:pt x="153" y="1490"/>
                    <a:pt x="92" y="1550"/>
                    <a:pt x="1" y="1641"/>
                  </a:cubicBezTo>
                  <a:cubicBezTo>
                    <a:pt x="1" y="1702"/>
                    <a:pt x="31" y="1702"/>
                    <a:pt x="92" y="1702"/>
                  </a:cubicBezTo>
                  <a:cubicBezTo>
                    <a:pt x="122" y="1702"/>
                    <a:pt x="183" y="1702"/>
                    <a:pt x="244" y="1672"/>
                  </a:cubicBezTo>
                  <a:cubicBezTo>
                    <a:pt x="396" y="1641"/>
                    <a:pt x="548" y="1581"/>
                    <a:pt x="700" y="1520"/>
                  </a:cubicBezTo>
                  <a:cubicBezTo>
                    <a:pt x="943" y="1398"/>
                    <a:pt x="1186" y="1246"/>
                    <a:pt x="1429" y="1094"/>
                  </a:cubicBezTo>
                  <a:cubicBezTo>
                    <a:pt x="1703" y="912"/>
                    <a:pt x="1977" y="730"/>
                    <a:pt x="2280" y="517"/>
                  </a:cubicBezTo>
                  <a:cubicBezTo>
                    <a:pt x="2341" y="486"/>
                    <a:pt x="2432" y="456"/>
                    <a:pt x="2493" y="395"/>
                  </a:cubicBezTo>
                  <a:cubicBezTo>
                    <a:pt x="2615" y="334"/>
                    <a:pt x="2736" y="243"/>
                    <a:pt x="2828" y="152"/>
                  </a:cubicBezTo>
                  <a:cubicBezTo>
                    <a:pt x="2888" y="122"/>
                    <a:pt x="2919" y="61"/>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a:off x="4096241" y="4517194"/>
              <a:ext cx="77715" cy="27983"/>
            </a:xfrm>
            <a:custGeom>
              <a:avLst/>
              <a:gdLst/>
              <a:ahLst/>
              <a:cxnLst/>
              <a:rect l="l" t="t" r="r" b="b"/>
              <a:pathLst>
                <a:path w="2294" h="826" extrusionOk="0">
                  <a:moveTo>
                    <a:pt x="2268" y="0"/>
                  </a:moveTo>
                  <a:cubicBezTo>
                    <a:pt x="2245" y="0"/>
                    <a:pt x="2207" y="18"/>
                    <a:pt x="2189" y="35"/>
                  </a:cubicBezTo>
                  <a:cubicBezTo>
                    <a:pt x="1673" y="127"/>
                    <a:pt x="1186" y="279"/>
                    <a:pt x="670" y="400"/>
                  </a:cubicBezTo>
                  <a:cubicBezTo>
                    <a:pt x="487" y="461"/>
                    <a:pt x="274" y="552"/>
                    <a:pt x="122" y="674"/>
                  </a:cubicBezTo>
                  <a:cubicBezTo>
                    <a:pt x="62" y="704"/>
                    <a:pt x="31" y="735"/>
                    <a:pt x="1" y="765"/>
                  </a:cubicBezTo>
                  <a:cubicBezTo>
                    <a:pt x="1" y="795"/>
                    <a:pt x="1" y="826"/>
                    <a:pt x="31" y="826"/>
                  </a:cubicBezTo>
                  <a:cubicBezTo>
                    <a:pt x="62" y="826"/>
                    <a:pt x="92" y="795"/>
                    <a:pt x="92" y="795"/>
                  </a:cubicBezTo>
                  <a:cubicBezTo>
                    <a:pt x="609" y="674"/>
                    <a:pt x="1095" y="552"/>
                    <a:pt x="1612" y="431"/>
                  </a:cubicBezTo>
                  <a:cubicBezTo>
                    <a:pt x="1673" y="400"/>
                    <a:pt x="1733" y="370"/>
                    <a:pt x="1825" y="339"/>
                  </a:cubicBezTo>
                  <a:cubicBezTo>
                    <a:pt x="1946" y="279"/>
                    <a:pt x="2068" y="218"/>
                    <a:pt x="2159" y="157"/>
                  </a:cubicBezTo>
                  <a:cubicBezTo>
                    <a:pt x="2220" y="127"/>
                    <a:pt x="2250" y="96"/>
                    <a:pt x="2281" y="35"/>
                  </a:cubicBezTo>
                  <a:cubicBezTo>
                    <a:pt x="2293" y="10"/>
                    <a:pt x="2284" y="0"/>
                    <a:pt x="2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a:off x="3026356" y="4242143"/>
              <a:ext cx="53086" cy="32692"/>
            </a:xfrm>
            <a:custGeom>
              <a:avLst/>
              <a:gdLst/>
              <a:ahLst/>
              <a:cxnLst/>
              <a:rect l="l" t="t" r="r" b="b"/>
              <a:pathLst>
                <a:path w="1567" h="965" extrusionOk="0">
                  <a:moveTo>
                    <a:pt x="1524" y="1"/>
                  </a:moveTo>
                  <a:cubicBezTo>
                    <a:pt x="1498" y="1"/>
                    <a:pt x="1460" y="8"/>
                    <a:pt x="1429" y="8"/>
                  </a:cubicBezTo>
                  <a:cubicBezTo>
                    <a:pt x="1217" y="69"/>
                    <a:pt x="1034" y="191"/>
                    <a:pt x="882" y="282"/>
                  </a:cubicBezTo>
                  <a:cubicBezTo>
                    <a:pt x="609" y="464"/>
                    <a:pt x="365" y="647"/>
                    <a:pt x="122" y="829"/>
                  </a:cubicBezTo>
                  <a:cubicBezTo>
                    <a:pt x="61" y="859"/>
                    <a:pt x="31" y="890"/>
                    <a:pt x="1" y="920"/>
                  </a:cubicBezTo>
                  <a:cubicBezTo>
                    <a:pt x="1" y="951"/>
                    <a:pt x="1" y="951"/>
                    <a:pt x="31" y="951"/>
                  </a:cubicBezTo>
                  <a:cubicBezTo>
                    <a:pt x="41" y="961"/>
                    <a:pt x="51" y="964"/>
                    <a:pt x="60" y="964"/>
                  </a:cubicBezTo>
                  <a:cubicBezTo>
                    <a:pt x="78" y="964"/>
                    <a:pt x="92" y="951"/>
                    <a:pt x="92" y="951"/>
                  </a:cubicBezTo>
                  <a:cubicBezTo>
                    <a:pt x="183" y="920"/>
                    <a:pt x="244" y="890"/>
                    <a:pt x="335" y="859"/>
                  </a:cubicBezTo>
                  <a:cubicBezTo>
                    <a:pt x="457" y="799"/>
                    <a:pt x="578" y="738"/>
                    <a:pt x="669" y="677"/>
                  </a:cubicBezTo>
                  <a:cubicBezTo>
                    <a:pt x="943" y="495"/>
                    <a:pt x="1186" y="312"/>
                    <a:pt x="1429" y="160"/>
                  </a:cubicBezTo>
                  <a:cubicBezTo>
                    <a:pt x="1490" y="130"/>
                    <a:pt x="1520" y="100"/>
                    <a:pt x="1551" y="39"/>
                  </a:cubicBezTo>
                  <a:cubicBezTo>
                    <a:pt x="1566" y="8"/>
                    <a:pt x="1551"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a:off x="3091231" y="4255796"/>
              <a:ext cx="71075" cy="29914"/>
            </a:xfrm>
            <a:custGeom>
              <a:avLst/>
              <a:gdLst/>
              <a:ahLst/>
              <a:cxnLst/>
              <a:rect l="l" t="t" r="r" b="b"/>
              <a:pathLst>
                <a:path w="2098" h="883" extrusionOk="0">
                  <a:moveTo>
                    <a:pt x="1794" y="1"/>
                  </a:moveTo>
                  <a:cubicBezTo>
                    <a:pt x="1672" y="1"/>
                    <a:pt x="1551" y="31"/>
                    <a:pt x="1429" y="92"/>
                  </a:cubicBezTo>
                  <a:cubicBezTo>
                    <a:pt x="1156" y="183"/>
                    <a:pt x="912" y="305"/>
                    <a:pt x="669" y="456"/>
                  </a:cubicBezTo>
                  <a:cubicBezTo>
                    <a:pt x="639" y="487"/>
                    <a:pt x="1" y="882"/>
                    <a:pt x="305" y="882"/>
                  </a:cubicBezTo>
                  <a:cubicBezTo>
                    <a:pt x="426" y="852"/>
                    <a:pt x="548" y="821"/>
                    <a:pt x="669" y="791"/>
                  </a:cubicBezTo>
                  <a:cubicBezTo>
                    <a:pt x="912" y="700"/>
                    <a:pt x="1186" y="548"/>
                    <a:pt x="1429" y="426"/>
                  </a:cubicBezTo>
                  <a:cubicBezTo>
                    <a:pt x="1460" y="396"/>
                    <a:pt x="2098"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a:off x="2419847" y="4684922"/>
              <a:ext cx="66976" cy="43566"/>
            </a:xfrm>
            <a:custGeom>
              <a:avLst/>
              <a:gdLst/>
              <a:ahLst/>
              <a:cxnLst/>
              <a:rect l="l" t="t" r="r" b="b"/>
              <a:pathLst>
                <a:path w="1977" h="1286" extrusionOk="0">
                  <a:moveTo>
                    <a:pt x="1938" y="1"/>
                  </a:moveTo>
                  <a:cubicBezTo>
                    <a:pt x="1916" y="1"/>
                    <a:pt x="1885" y="8"/>
                    <a:pt x="1855" y="8"/>
                  </a:cubicBezTo>
                  <a:cubicBezTo>
                    <a:pt x="1794" y="39"/>
                    <a:pt x="1703" y="69"/>
                    <a:pt x="1642" y="100"/>
                  </a:cubicBezTo>
                  <a:cubicBezTo>
                    <a:pt x="1520" y="160"/>
                    <a:pt x="1399" y="221"/>
                    <a:pt x="1308" y="282"/>
                  </a:cubicBezTo>
                  <a:cubicBezTo>
                    <a:pt x="912" y="586"/>
                    <a:pt x="517" y="860"/>
                    <a:pt x="122" y="1133"/>
                  </a:cubicBezTo>
                  <a:cubicBezTo>
                    <a:pt x="61" y="1164"/>
                    <a:pt x="31" y="1224"/>
                    <a:pt x="1" y="1255"/>
                  </a:cubicBezTo>
                  <a:cubicBezTo>
                    <a:pt x="1" y="1285"/>
                    <a:pt x="1" y="1285"/>
                    <a:pt x="31" y="1285"/>
                  </a:cubicBezTo>
                  <a:lnTo>
                    <a:pt x="122" y="1285"/>
                  </a:lnTo>
                  <a:cubicBezTo>
                    <a:pt x="183" y="1255"/>
                    <a:pt x="274" y="1224"/>
                    <a:pt x="335" y="1194"/>
                  </a:cubicBezTo>
                  <a:cubicBezTo>
                    <a:pt x="457" y="1133"/>
                    <a:pt x="609" y="1072"/>
                    <a:pt x="700" y="981"/>
                  </a:cubicBezTo>
                  <a:cubicBezTo>
                    <a:pt x="1095" y="708"/>
                    <a:pt x="1490" y="434"/>
                    <a:pt x="1855" y="130"/>
                  </a:cubicBezTo>
                  <a:cubicBezTo>
                    <a:pt x="1885" y="100"/>
                    <a:pt x="1946" y="69"/>
                    <a:pt x="1976" y="39"/>
                  </a:cubicBezTo>
                  <a:cubicBezTo>
                    <a:pt x="1976" y="8"/>
                    <a:pt x="1961" y="1"/>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6"/>
            <p:cNvSpPr/>
            <p:nvPr/>
          </p:nvSpPr>
          <p:spPr>
            <a:xfrm>
              <a:off x="2476490" y="4708873"/>
              <a:ext cx="75208" cy="40213"/>
            </a:xfrm>
            <a:custGeom>
              <a:avLst/>
              <a:gdLst/>
              <a:ahLst/>
              <a:cxnLst/>
              <a:rect l="l" t="t" r="r" b="b"/>
              <a:pathLst>
                <a:path w="2220" h="1187" extrusionOk="0">
                  <a:moveTo>
                    <a:pt x="2037" y="1"/>
                  </a:moveTo>
                  <a:cubicBezTo>
                    <a:pt x="1915" y="61"/>
                    <a:pt x="1763" y="122"/>
                    <a:pt x="1642" y="183"/>
                  </a:cubicBezTo>
                  <a:cubicBezTo>
                    <a:pt x="1186" y="426"/>
                    <a:pt x="760" y="669"/>
                    <a:pt x="304" y="912"/>
                  </a:cubicBezTo>
                  <a:cubicBezTo>
                    <a:pt x="244" y="973"/>
                    <a:pt x="152" y="1034"/>
                    <a:pt x="92" y="1095"/>
                  </a:cubicBezTo>
                  <a:cubicBezTo>
                    <a:pt x="61" y="1125"/>
                    <a:pt x="0" y="1186"/>
                    <a:pt x="92" y="1186"/>
                  </a:cubicBezTo>
                  <a:cubicBezTo>
                    <a:pt x="152" y="1186"/>
                    <a:pt x="244" y="1156"/>
                    <a:pt x="304" y="1125"/>
                  </a:cubicBezTo>
                  <a:cubicBezTo>
                    <a:pt x="456" y="1064"/>
                    <a:pt x="608" y="973"/>
                    <a:pt x="760" y="912"/>
                  </a:cubicBezTo>
                  <a:lnTo>
                    <a:pt x="1611" y="396"/>
                  </a:lnTo>
                  <a:cubicBezTo>
                    <a:pt x="1672" y="396"/>
                    <a:pt x="1733" y="365"/>
                    <a:pt x="1763" y="335"/>
                  </a:cubicBezTo>
                  <a:cubicBezTo>
                    <a:pt x="1855" y="274"/>
                    <a:pt x="1946" y="213"/>
                    <a:pt x="2037" y="183"/>
                  </a:cubicBezTo>
                  <a:cubicBezTo>
                    <a:pt x="2067" y="153"/>
                    <a:pt x="2219" y="61"/>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a:off x="2198458" y="4633496"/>
              <a:ext cx="67992" cy="39366"/>
            </a:xfrm>
            <a:custGeom>
              <a:avLst/>
              <a:gdLst/>
              <a:ahLst/>
              <a:cxnLst/>
              <a:rect l="l" t="t" r="r" b="b"/>
              <a:pathLst>
                <a:path w="2007" h="1162" extrusionOk="0">
                  <a:moveTo>
                    <a:pt x="1953" y="1"/>
                  </a:moveTo>
                  <a:cubicBezTo>
                    <a:pt x="1889" y="1"/>
                    <a:pt x="1729" y="68"/>
                    <a:pt x="1703" y="68"/>
                  </a:cubicBezTo>
                  <a:cubicBezTo>
                    <a:pt x="1368" y="189"/>
                    <a:pt x="1034" y="341"/>
                    <a:pt x="730" y="523"/>
                  </a:cubicBezTo>
                  <a:cubicBezTo>
                    <a:pt x="487" y="675"/>
                    <a:pt x="274" y="858"/>
                    <a:pt x="92" y="1040"/>
                  </a:cubicBezTo>
                  <a:cubicBezTo>
                    <a:pt x="31" y="1071"/>
                    <a:pt x="1" y="1101"/>
                    <a:pt x="31" y="1131"/>
                  </a:cubicBezTo>
                  <a:cubicBezTo>
                    <a:pt x="31" y="1162"/>
                    <a:pt x="61" y="1162"/>
                    <a:pt x="61" y="1162"/>
                  </a:cubicBezTo>
                  <a:cubicBezTo>
                    <a:pt x="153" y="1162"/>
                    <a:pt x="304" y="1101"/>
                    <a:pt x="335" y="1101"/>
                  </a:cubicBezTo>
                  <a:cubicBezTo>
                    <a:pt x="456" y="1040"/>
                    <a:pt x="578" y="979"/>
                    <a:pt x="700" y="919"/>
                  </a:cubicBezTo>
                  <a:cubicBezTo>
                    <a:pt x="852" y="858"/>
                    <a:pt x="1004" y="767"/>
                    <a:pt x="1125" y="645"/>
                  </a:cubicBezTo>
                  <a:cubicBezTo>
                    <a:pt x="1186" y="584"/>
                    <a:pt x="1247" y="523"/>
                    <a:pt x="1308" y="493"/>
                  </a:cubicBezTo>
                  <a:cubicBezTo>
                    <a:pt x="1368" y="432"/>
                    <a:pt x="1460" y="402"/>
                    <a:pt x="1520" y="371"/>
                  </a:cubicBezTo>
                  <a:cubicBezTo>
                    <a:pt x="1672" y="311"/>
                    <a:pt x="1824" y="219"/>
                    <a:pt x="1946" y="128"/>
                  </a:cubicBezTo>
                  <a:cubicBezTo>
                    <a:pt x="1976" y="98"/>
                    <a:pt x="2007" y="68"/>
                    <a:pt x="1976" y="7"/>
                  </a:cubicBezTo>
                  <a:cubicBezTo>
                    <a:pt x="1972" y="2"/>
                    <a:pt x="1964" y="1"/>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a:off x="2260250" y="4668728"/>
              <a:ext cx="66942" cy="32963"/>
            </a:xfrm>
            <a:custGeom>
              <a:avLst/>
              <a:gdLst/>
              <a:ahLst/>
              <a:cxnLst/>
              <a:rect l="l" t="t" r="r" b="b"/>
              <a:pathLst>
                <a:path w="1976" h="973" extrusionOk="0">
                  <a:moveTo>
                    <a:pt x="1976" y="0"/>
                  </a:moveTo>
                  <a:cubicBezTo>
                    <a:pt x="1946" y="0"/>
                    <a:pt x="1794" y="61"/>
                    <a:pt x="1763" y="61"/>
                  </a:cubicBezTo>
                  <a:cubicBezTo>
                    <a:pt x="1490" y="183"/>
                    <a:pt x="1216" y="274"/>
                    <a:pt x="943" y="426"/>
                  </a:cubicBezTo>
                  <a:cubicBezTo>
                    <a:pt x="760" y="517"/>
                    <a:pt x="578" y="608"/>
                    <a:pt x="365" y="730"/>
                  </a:cubicBezTo>
                  <a:cubicBezTo>
                    <a:pt x="304" y="760"/>
                    <a:pt x="213" y="790"/>
                    <a:pt x="152" y="851"/>
                  </a:cubicBezTo>
                  <a:cubicBezTo>
                    <a:pt x="152" y="851"/>
                    <a:pt x="0" y="942"/>
                    <a:pt x="61" y="973"/>
                  </a:cubicBezTo>
                  <a:lnTo>
                    <a:pt x="152" y="973"/>
                  </a:lnTo>
                  <a:cubicBezTo>
                    <a:pt x="274" y="942"/>
                    <a:pt x="395" y="882"/>
                    <a:pt x="487" y="821"/>
                  </a:cubicBezTo>
                  <a:cubicBezTo>
                    <a:pt x="639" y="730"/>
                    <a:pt x="821" y="638"/>
                    <a:pt x="973" y="578"/>
                  </a:cubicBezTo>
                  <a:cubicBezTo>
                    <a:pt x="1095" y="517"/>
                    <a:pt x="1216" y="456"/>
                    <a:pt x="1338" y="395"/>
                  </a:cubicBezTo>
                  <a:lnTo>
                    <a:pt x="1398" y="395"/>
                  </a:lnTo>
                  <a:cubicBezTo>
                    <a:pt x="1398" y="395"/>
                    <a:pt x="1398" y="365"/>
                    <a:pt x="1429" y="365"/>
                  </a:cubicBezTo>
                  <a:cubicBezTo>
                    <a:pt x="1611" y="304"/>
                    <a:pt x="1824" y="213"/>
                    <a:pt x="1946" y="91"/>
                  </a:cubicBezTo>
                  <a:cubicBezTo>
                    <a:pt x="1976" y="61"/>
                    <a:pt x="1976" y="31"/>
                    <a:pt x="1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a:off x="5639802" y="5016752"/>
              <a:ext cx="84490" cy="36080"/>
            </a:xfrm>
            <a:custGeom>
              <a:avLst/>
              <a:gdLst/>
              <a:ahLst/>
              <a:cxnLst/>
              <a:rect l="l" t="t" r="r" b="b"/>
              <a:pathLst>
                <a:path w="2494" h="1065" extrusionOk="0">
                  <a:moveTo>
                    <a:pt x="2129" y="1"/>
                  </a:moveTo>
                  <a:cubicBezTo>
                    <a:pt x="1977" y="31"/>
                    <a:pt x="1825" y="62"/>
                    <a:pt x="1703" y="122"/>
                  </a:cubicBezTo>
                  <a:cubicBezTo>
                    <a:pt x="1369" y="244"/>
                    <a:pt x="1065" y="396"/>
                    <a:pt x="791" y="578"/>
                  </a:cubicBezTo>
                  <a:cubicBezTo>
                    <a:pt x="761" y="578"/>
                    <a:pt x="1" y="1065"/>
                    <a:pt x="366" y="1065"/>
                  </a:cubicBezTo>
                  <a:cubicBezTo>
                    <a:pt x="518" y="1065"/>
                    <a:pt x="639" y="1004"/>
                    <a:pt x="791" y="974"/>
                  </a:cubicBezTo>
                  <a:cubicBezTo>
                    <a:pt x="1095" y="852"/>
                    <a:pt x="1399" y="670"/>
                    <a:pt x="1673" y="518"/>
                  </a:cubicBezTo>
                  <a:cubicBezTo>
                    <a:pt x="1703" y="487"/>
                    <a:pt x="2493"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5712943" y="5040432"/>
              <a:ext cx="79307" cy="24764"/>
            </a:xfrm>
            <a:custGeom>
              <a:avLst/>
              <a:gdLst/>
              <a:ahLst/>
              <a:cxnLst/>
              <a:rect l="l" t="t" r="r" b="b"/>
              <a:pathLst>
                <a:path w="2341" h="731" extrusionOk="0">
                  <a:moveTo>
                    <a:pt x="2219" y="1"/>
                  </a:moveTo>
                  <a:cubicBezTo>
                    <a:pt x="1824" y="31"/>
                    <a:pt x="1429" y="92"/>
                    <a:pt x="1064" y="153"/>
                  </a:cubicBezTo>
                  <a:cubicBezTo>
                    <a:pt x="790" y="214"/>
                    <a:pt x="547" y="335"/>
                    <a:pt x="334" y="457"/>
                  </a:cubicBezTo>
                  <a:cubicBezTo>
                    <a:pt x="243" y="518"/>
                    <a:pt x="182" y="578"/>
                    <a:pt x="91" y="639"/>
                  </a:cubicBezTo>
                  <a:cubicBezTo>
                    <a:pt x="91" y="639"/>
                    <a:pt x="0" y="730"/>
                    <a:pt x="61" y="730"/>
                  </a:cubicBezTo>
                  <a:lnTo>
                    <a:pt x="91" y="730"/>
                  </a:lnTo>
                  <a:cubicBezTo>
                    <a:pt x="517" y="670"/>
                    <a:pt x="942" y="578"/>
                    <a:pt x="1368" y="518"/>
                  </a:cubicBezTo>
                  <a:cubicBezTo>
                    <a:pt x="1611" y="487"/>
                    <a:pt x="1824" y="366"/>
                    <a:pt x="2006" y="244"/>
                  </a:cubicBezTo>
                  <a:cubicBezTo>
                    <a:pt x="2097" y="214"/>
                    <a:pt x="2158" y="153"/>
                    <a:pt x="2219" y="92"/>
                  </a:cubicBezTo>
                  <a:cubicBezTo>
                    <a:pt x="2219" y="92"/>
                    <a:pt x="2341" y="1"/>
                    <a:pt x="2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3737919" y="4743903"/>
              <a:ext cx="86523" cy="72091"/>
            </a:xfrm>
            <a:custGeom>
              <a:avLst/>
              <a:gdLst/>
              <a:ahLst/>
              <a:cxnLst/>
              <a:rect l="l" t="t" r="r" b="b"/>
              <a:pathLst>
                <a:path w="2554" h="2128" extrusionOk="0">
                  <a:moveTo>
                    <a:pt x="2462" y="0"/>
                  </a:moveTo>
                  <a:cubicBezTo>
                    <a:pt x="2401" y="0"/>
                    <a:pt x="2371" y="30"/>
                    <a:pt x="2310" y="30"/>
                  </a:cubicBezTo>
                  <a:cubicBezTo>
                    <a:pt x="2158" y="61"/>
                    <a:pt x="2037" y="122"/>
                    <a:pt x="1915" y="182"/>
                  </a:cubicBezTo>
                  <a:cubicBezTo>
                    <a:pt x="1581" y="334"/>
                    <a:pt x="1216" y="517"/>
                    <a:pt x="1003" y="760"/>
                  </a:cubicBezTo>
                  <a:cubicBezTo>
                    <a:pt x="669" y="1185"/>
                    <a:pt x="334" y="1611"/>
                    <a:pt x="31" y="2037"/>
                  </a:cubicBezTo>
                  <a:cubicBezTo>
                    <a:pt x="0" y="2097"/>
                    <a:pt x="0" y="2128"/>
                    <a:pt x="61" y="2128"/>
                  </a:cubicBezTo>
                  <a:lnTo>
                    <a:pt x="91" y="2128"/>
                  </a:lnTo>
                  <a:cubicBezTo>
                    <a:pt x="152" y="2128"/>
                    <a:pt x="182" y="2097"/>
                    <a:pt x="243" y="2097"/>
                  </a:cubicBezTo>
                  <a:cubicBezTo>
                    <a:pt x="395" y="2067"/>
                    <a:pt x="547" y="2006"/>
                    <a:pt x="669" y="1945"/>
                  </a:cubicBezTo>
                  <a:cubicBezTo>
                    <a:pt x="851" y="1854"/>
                    <a:pt x="1034" y="1763"/>
                    <a:pt x="1186" y="1672"/>
                  </a:cubicBezTo>
                  <a:cubicBezTo>
                    <a:pt x="1338" y="1550"/>
                    <a:pt x="1520" y="1459"/>
                    <a:pt x="1641" y="1307"/>
                  </a:cubicBezTo>
                  <a:cubicBezTo>
                    <a:pt x="1945" y="912"/>
                    <a:pt x="2249" y="486"/>
                    <a:pt x="2523" y="61"/>
                  </a:cubicBezTo>
                  <a:cubicBezTo>
                    <a:pt x="2553" y="30"/>
                    <a:pt x="2523" y="0"/>
                    <a:pt x="2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6"/>
            <p:cNvSpPr/>
            <p:nvPr/>
          </p:nvSpPr>
          <p:spPr>
            <a:xfrm>
              <a:off x="3775997" y="4761553"/>
              <a:ext cx="101971" cy="63724"/>
            </a:xfrm>
            <a:custGeom>
              <a:avLst/>
              <a:gdLst/>
              <a:ahLst/>
              <a:cxnLst/>
              <a:rect l="l" t="t" r="r" b="b"/>
              <a:pathLst>
                <a:path w="3010" h="1881" extrusionOk="0">
                  <a:moveTo>
                    <a:pt x="2892" y="1"/>
                  </a:moveTo>
                  <a:cubicBezTo>
                    <a:pt x="2735" y="1"/>
                    <a:pt x="2451" y="123"/>
                    <a:pt x="2402" y="148"/>
                  </a:cubicBezTo>
                  <a:cubicBezTo>
                    <a:pt x="1825" y="361"/>
                    <a:pt x="1308" y="634"/>
                    <a:pt x="882" y="999"/>
                  </a:cubicBezTo>
                  <a:cubicBezTo>
                    <a:pt x="609" y="1181"/>
                    <a:pt x="366" y="1424"/>
                    <a:pt x="122" y="1637"/>
                  </a:cubicBezTo>
                  <a:cubicBezTo>
                    <a:pt x="31" y="1698"/>
                    <a:pt x="1" y="1759"/>
                    <a:pt x="1" y="1850"/>
                  </a:cubicBezTo>
                  <a:cubicBezTo>
                    <a:pt x="31" y="1880"/>
                    <a:pt x="62" y="1880"/>
                    <a:pt x="122" y="1880"/>
                  </a:cubicBezTo>
                  <a:cubicBezTo>
                    <a:pt x="274" y="1880"/>
                    <a:pt x="548" y="1759"/>
                    <a:pt x="609" y="1728"/>
                  </a:cubicBezTo>
                  <a:cubicBezTo>
                    <a:pt x="852" y="1637"/>
                    <a:pt x="1065" y="1546"/>
                    <a:pt x="1308" y="1424"/>
                  </a:cubicBezTo>
                  <a:cubicBezTo>
                    <a:pt x="1581" y="1272"/>
                    <a:pt x="1916" y="1090"/>
                    <a:pt x="2128" y="877"/>
                  </a:cubicBezTo>
                  <a:cubicBezTo>
                    <a:pt x="2372" y="664"/>
                    <a:pt x="2615" y="452"/>
                    <a:pt x="2858" y="239"/>
                  </a:cubicBezTo>
                  <a:cubicBezTo>
                    <a:pt x="2949" y="178"/>
                    <a:pt x="3010" y="117"/>
                    <a:pt x="2980" y="26"/>
                  </a:cubicBezTo>
                  <a:cubicBezTo>
                    <a:pt x="2962" y="8"/>
                    <a:pt x="2931" y="1"/>
                    <a:pt x="2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6"/>
            <p:cNvSpPr/>
            <p:nvPr/>
          </p:nvSpPr>
          <p:spPr>
            <a:xfrm>
              <a:off x="3688492" y="4751356"/>
              <a:ext cx="41195" cy="53323"/>
            </a:xfrm>
            <a:custGeom>
              <a:avLst/>
              <a:gdLst/>
              <a:ahLst/>
              <a:cxnLst/>
              <a:rect l="l" t="t" r="r" b="b"/>
              <a:pathLst>
                <a:path w="1216" h="1574" extrusionOk="0">
                  <a:moveTo>
                    <a:pt x="1094" y="0"/>
                  </a:moveTo>
                  <a:cubicBezTo>
                    <a:pt x="1064" y="0"/>
                    <a:pt x="1034" y="8"/>
                    <a:pt x="1003" y="23"/>
                  </a:cubicBezTo>
                  <a:cubicBezTo>
                    <a:pt x="821" y="84"/>
                    <a:pt x="638" y="145"/>
                    <a:pt x="486" y="236"/>
                  </a:cubicBezTo>
                  <a:cubicBezTo>
                    <a:pt x="395" y="297"/>
                    <a:pt x="274" y="358"/>
                    <a:pt x="183" y="449"/>
                  </a:cubicBezTo>
                  <a:cubicBezTo>
                    <a:pt x="91" y="479"/>
                    <a:pt x="0" y="540"/>
                    <a:pt x="0" y="631"/>
                  </a:cubicBezTo>
                  <a:cubicBezTo>
                    <a:pt x="0" y="935"/>
                    <a:pt x="0" y="1269"/>
                    <a:pt x="0" y="1573"/>
                  </a:cubicBezTo>
                  <a:lnTo>
                    <a:pt x="183" y="1573"/>
                  </a:lnTo>
                  <a:cubicBezTo>
                    <a:pt x="365" y="1513"/>
                    <a:pt x="517" y="1421"/>
                    <a:pt x="699" y="1330"/>
                  </a:cubicBezTo>
                  <a:cubicBezTo>
                    <a:pt x="821" y="1269"/>
                    <a:pt x="912" y="1209"/>
                    <a:pt x="1034" y="1148"/>
                  </a:cubicBezTo>
                  <a:cubicBezTo>
                    <a:pt x="1094" y="1087"/>
                    <a:pt x="1216" y="1026"/>
                    <a:pt x="1186" y="935"/>
                  </a:cubicBezTo>
                  <a:cubicBezTo>
                    <a:pt x="1186" y="631"/>
                    <a:pt x="1186" y="327"/>
                    <a:pt x="1186" y="23"/>
                  </a:cubicBezTo>
                  <a:cubicBezTo>
                    <a:pt x="1155" y="8"/>
                    <a:pt x="1125" y="0"/>
                    <a:pt x="1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16"/>
          <p:cNvGrpSpPr/>
          <p:nvPr/>
        </p:nvGrpSpPr>
        <p:grpSpPr>
          <a:xfrm>
            <a:off x="352501" y="2614070"/>
            <a:ext cx="399301" cy="416613"/>
            <a:chOff x="2105350" y="2220525"/>
            <a:chExt cx="1113500" cy="1161775"/>
          </a:xfrm>
        </p:grpSpPr>
        <p:sp>
          <p:nvSpPr>
            <p:cNvPr id="685" name="Google Shape;685;p16"/>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6"/>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6"/>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6"/>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6"/>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6"/>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6"/>
          <p:cNvGrpSpPr/>
          <p:nvPr/>
        </p:nvGrpSpPr>
        <p:grpSpPr>
          <a:xfrm>
            <a:off x="8311814" y="3317653"/>
            <a:ext cx="401926" cy="680484"/>
            <a:chOff x="1582125" y="543175"/>
            <a:chExt cx="836475" cy="1416200"/>
          </a:xfrm>
        </p:grpSpPr>
        <p:sp>
          <p:nvSpPr>
            <p:cNvPr id="692" name="Google Shape;692;p16"/>
            <p:cNvSpPr/>
            <p:nvPr/>
          </p:nvSpPr>
          <p:spPr>
            <a:xfrm>
              <a:off x="1582125" y="543175"/>
              <a:ext cx="836475" cy="874975"/>
            </a:xfrm>
            <a:custGeom>
              <a:avLst/>
              <a:gdLst/>
              <a:ahLst/>
              <a:cxnLst/>
              <a:rect l="l" t="t" r="r" b="b"/>
              <a:pathLst>
                <a:path w="33459" h="34999" extrusionOk="0">
                  <a:moveTo>
                    <a:pt x="14471" y="0"/>
                  </a:moveTo>
                  <a:cubicBezTo>
                    <a:pt x="12207" y="0"/>
                    <a:pt x="9975" y="1052"/>
                    <a:pt x="8507" y="2775"/>
                  </a:cubicBezTo>
                  <a:cubicBezTo>
                    <a:pt x="8273" y="3042"/>
                    <a:pt x="8073" y="3342"/>
                    <a:pt x="7873" y="3676"/>
                  </a:cubicBezTo>
                  <a:cubicBezTo>
                    <a:pt x="7840" y="3709"/>
                    <a:pt x="7806" y="3743"/>
                    <a:pt x="7806" y="3776"/>
                  </a:cubicBezTo>
                  <a:cubicBezTo>
                    <a:pt x="6405" y="6111"/>
                    <a:pt x="5872" y="9347"/>
                    <a:pt x="7206" y="11682"/>
                  </a:cubicBezTo>
                  <a:cubicBezTo>
                    <a:pt x="5605" y="12015"/>
                    <a:pt x="4137" y="12916"/>
                    <a:pt x="3036" y="14117"/>
                  </a:cubicBezTo>
                  <a:cubicBezTo>
                    <a:pt x="2770" y="14450"/>
                    <a:pt x="2503" y="14784"/>
                    <a:pt x="2303" y="15118"/>
                  </a:cubicBezTo>
                  <a:cubicBezTo>
                    <a:pt x="1969" y="15651"/>
                    <a:pt x="1702" y="16218"/>
                    <a:pt x="1502" y="16819"/>
                  </a:cubicBezTo>
                  <a:cubicBezTo>
                    <a:pt x="668" y="19354"/>
                    <a:pt x="1068" y="22256"/>
                    <a:pt x="2870" y="24257"/>
                  </a:cubicBezTo>
                  <a:cubicBezTo>
                    <a:pt x="1669" y="25091"/>
                    <a:pt x="735" y="26326"/>
                    <a:pt x="301" y="27727"/>
                  </a:cubicBezTo>
                  <a:cubicBezTo>
                    <a:pt x="168" y="28160"/>
                    <a:pt x="68" y="28594"/>
                    <a:pt x="34" y="29028"/>
                  </a:cubicBezTo>
                  <a:cubicBezTo>
                    <a:pt x="1" y="29194"/>
                    <a:pt x="1" y="29361"/>
                    <a:pt x="1" y="29495"/>
                  </a:cubicBezTo>
                  <a:cubicBezTo>
                    <a:pt x="1" y="29628"/>
                    <a:pt x="1" y="29761"/>
                    <a:pt x="1" y="29895"/>
                  </a:cubicBezTo>
                  <a:cubicBezTo>
                    <a:pt x="134" y="32764"/>
                    <a:pt x="2603" y="34998"/>
                    <a:pt x="5505" y="34998"/>
                  </a:cubicBezTo>
                  <a:lnTo>
                    <a:pt x="27187" y="34998"/>
                  </a:lnTo>
                  <a:cubicBezTo>
                    <a:pt x="28922" y="34998"/>
                    <a:pt x="30589" y="34198"/>
                    <a:pt x="31590" y="32764"/>
                  </a:cubicBezTo>
                  <a:cubicBezTo>
                    <a:pt x="32791" y="31096"/>
                    <a:pt x="33458" y="28927"/>
                    <a:pt x="33291" y="26959"/>
                  </a:cubicBezTo>
                  <a:cubicBezTo>
                    <a:pt x="33091" y="25091"/>
                    <a:pt x="32224" y="23424"/>
                    <a:pt x="30923" y="22156"/>
                  </a:cubicBezTo>
                  <a:cubicBezTo>
                    <a:pt x="30589" y="21856"/>
                    <a:pt x="30256" y="21589"/>
                    <a:pt x="29889" y="21355"/>
                  </a:cubicBezTo>
                  <a:cubicBezTo>
                    <a:pt x="29355" y="20988"/>
                    <a:pt x="28788" y="20688"/>
                    <a:pt x="28154" y="20455"/>
                  </a:cubicBezTo>
                  <a:cubicBezTo>
                    <a:pt x="28988" y="17653"/>
                    <a:pt x="29255" y="14550"/>
                    <a:pt x="28121" y="11849"/>
                  </a:cubicBezTo>
                  <a:cubicBezTo>
                    <a:pt x="27821" y="11115"/>
                    <a:pt x="27387" y="10414"/>
                    <a:pt x="26853" y="9747"/>
                  </a:cubicBezTo>
                  <a:cubicBezTo>
                    <a:pt x="26587" y="9447"/>
                    <a:pt x="26286" y="9147"/>
                    <a:pt x="25986" y="8846"/>
                  </a:cubicBezTo>
                  <a:cubicBezTo>
                    <a:pt x="24770" y="7721"/>
                    <a:pt x="23221" y="6956"/>
                    <a:pt x="21642" y="6956"/>
                  </a:cubicBezTo>
                  <a:cubicBezTo>
                    <a:pt x="21489" y="6956"/>
                    <a:pt x="21336" y="6964"/>
                    <a:pt x="21183" y="6978"/>
                  </a:cubicBezTo>
                  <a:cubicBezTo>
                    <a:pt x="21416" y="5210"/>
                    <a:pt x="20749" y="3376"/>
                    <a:pt x="19515" y="2108"/>
                  </a:cubicBezTo>
                  <a:cubicBezTo>
                    <a:pt x="18614" y="1174"/>
                    <a:pt x="17447" y="507"/>
                    <a:pt x="16179" y="207"/>
                  </a:cubicBezTo>
                  <a:cubicBezTo>
                    <a:pt x="15779" y="107"/>
                    <a:pt x="15345" y="40"/>
                    <a:pt x="14945" y="7"/>
                  </a:cubicBezTo>
                  <a:lnTo>
                    <a:pt x="14778" y="7"/>
                  </a:lnTo>
                  <a:cubicBezTo>
                    <a:pt x="14676" y="2"/>
                    <a:pt x="14573" y="0"/>
                    <a:pt x="14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6"/>
            <p:cNvSpPr/>
            <p:nvPr/>
          </p:nvSpPr>
          <p:spPr>
            <a:xfrm>
              <a:off x="1582975" y="543325"/>
              <a:ext cx="772225" cy="1416050"/>
            </a:xfrm>
            <a:custGeom>
              <a:avLst/>
              <a:gdLst/>
              <a:ahLst/>
              <a:cxnLst/>
              <a:rect l="l" t="t" r="r" b="b"/>
              <a:pathLst>
                <a:path w="30889" h="56642" extrusionOk="0">
                  <a:moveTo>
                    <a:pt x="14911" y="1"/>
                  </a:moveTo>
                  <a:lnTo>
                    <a:pt x="14911" y="6772"/>
                  </a:lnTo>
                  <a:cubicBezTo>
                    <a:pt x="12543" y="5838"/>
                    <a:pt x="10341" y="4471"/>
                    <a:pt x="8473" y="2769"/>
                  </a:cubicBezTo>
                  <a:cubicBezTo>
                    <a:pt x="8239" y="3036"/>
                    <a:pt x="8039" y="3336"/>
                    <a:pt x="7839" y="3670"/>
                  </a:cubicBezTo>
                  <a:cubicBezTo>
                    <a:pt x="7806" y="3703"/>
                    <a:pt x="7772" y="3737"/>
                    <a:pt x="7772" y="3803"/>
                  </a:cubicBezTo>
                  <a:cubicBezTo>
                    <a:pt x="9841" y="5671"/>
                    <a:pt x="12242" y="7139"/>
                    <a:pt x="14911" y="8073"/>
                  </a:cubicBezTo>
                  <a:lnTo>
                    <a:pt x="14911" y="19114"/>
                  </a:lnTo>
                  <a:cubicBezTo>
                    <a:pt x="10574" y="18481"/>
                    <a:pt x="6472" y="16746"/>
                    <a:pt x="3002" y="14111"/>
                  </a:cubicBezTo>
                  <a:cubicBezTo>
                    <a:pt x="2736" y="14444"/>
                    <a:pt x="2469" y="14778"/>
                    <a:pt x="2269" y="15112"/>
                  </a:cubicBezTo>
                  <a:cubicBezTo>
                    <a:pt x="5938" y="17880"/>
                    <a:pt x="10308" y="19715"/>
                    <a:pt x="14911" y="20382"/>
                  </a:cubicBezTo>
                  <a:lnTo>
                    <a:pt x="14911" y="32257"/>
                  </a:lnTo>
                  <a:cubicBezTo>
                    <a:pt x="9707" y="32190"/>
                    <a:pt x="4570" y="30589"/>
                    <a:pt x="267" y="27721"/>
                  </a:cubicBezTo>
                  <a:cubicBezTo>
                    <a:pt x="134" y="28154"/>
                    <a:pt x="34" y="28588"/>
                    <a:pt x="0" y="29022"/>
                  </a:cubicBezTo>
                  <a:cubicBezTo>
                    <a:pt x="3002" y="30956"/>
                    <a:pt x="6371" y="32291"/>
                    <a:pt x="9874" y="32991"/>
                  </a:cubicBezTo>
                  <a:cubicBezTo>
                    <a:pt x="11542" y="33291"/>
                    <a:pt x="13210" y="33491"/>
                    <a:pt x="14911" y="33491"/>
                  </a:cubicBezTo>
                  <a:lnTo>
                    <a:pt x="14911" y="56041"/>
                  </a:lnTo>
                  <a:cubicBezTo>
                    <a:pt x="14911" y="56441"/>
                    <a:pt x="15219" y="56641"/>
                    <a:pt x="15528" y="56641"/>
                  </a:cubicBezTo>
                  <a:cubicBezTo>
                    <a:pt x="15837" y="56641"/>
                    <a:pt x="16145" y="56441"/>
                    <a:pt x="16145" y="56041"/>
                  </a:cubicBezTo>
                  <a:lnTo>
                    <a:pt x="16145" y="27554"/>
                  </a:lnTo>
                  <a:cubicBezTo>
                    <a:pt x="21449" y="27053"/>
                    <a:pt x="26519" y="25185"/>
                    <a:pt x="30889" y="22183"/>
                  </a:cubicBezTo>
                  <a:cubicBezTo>
                    <a:pt x="30555" y="21883"/>
                    <a:pt x="30222" y="21583"/>
                    <a:pt x="29855" y="21349"/>
                  </a:cubicBezTo>
                  <a:cubicBezTo>
                    <a:pt x="27020" y="23284"/>
                    <a:pt x="23884" y="24718"/>
                    <a:pt x="20548" y="25552"/>
                  </a:cubicBezTo>
                  <a:cubicBezTo>
                    <a:pt x="19114" y="25919"/>
                    <a:pt x="17646" y="26153"/>
                    <a:pt x="16145" y="26286"/>
                  </a:cubicBezTo>
                  <a:lnTo>
                    <a:pt x="16145" y="14178"/>
                  </a:lnTo>
                  <a:cubicBezTo>
                    <a:pt x="20015" y="13610"/>
                    <a:pt x="23717" y="12076"/>
                    <a:pt x="26819" y="9774"/>
                  </a:cubicBezTo>
                  <a:cubicBezTo>
                    <a:pt x="26553" y="9441"/>
                    <a:pt x="26286" y="9141"/>
                    <a:pt x="25952" y="8840"/>
                  </a:cubicBezTo>
                  <a:cubicBezTo>
                    <a:pt x="23083" y="10975"/>
                    <a:pt x="19714" y="12410"/>
                    <a:pt x="16145" y="12943"/>
                  </a:cubicBezTo>
                  <a:lnTo>
                    <a:pt x="16145" y="201"/>
                  </a:lnTo>
                  <a:cubicBezTo>
                    <a:pt x="15745" y="101"/>
                    <a:pt x="15311" y="34"/>
                    <a:pt x="149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15">
    <p:spTree>
      <p:nvGrpSpPr>
        <p:cNvPr id="1" name="Shape 694"/>
        <p:cNvGrpSpPr/>
        <p:nvPr/>
      </p:nvGrpSpPr>
      <p:grpSpPr>
        <a:xfrm>
          <a:off x="0" y="0"/>
          <a:ext cx="0" cy="0"/>
          <a:chOff x="0" y="0"/>
          <a:chExt cx="0" cy="0"/>
        </a:xfrm>
      </p:grpSpPr>
      <p:sp>
        <p:nvSpPr>
          <p:cNvPr id="695" name="Google Shape;695;p17"/>
          <p:cNvSpPr txBox="1">
            <a:spLocks noGrp="1"/>
          </p:cNvSpPr>
          <p:nvPr>
            <p:ph type="title"/>
          </p:nvPr>
        </p:nvSpPr>
        <p:spPr>
          <a:xfrm>
            <a:off x="1837050" y="2411075"/>
            <a:ext cx="5469900" cy="83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96" name="Google Shape;696;p17"/>
          <p:cNvSpPr txBox="1">
            <a:spLocks noGrp="1"/>
          </p:cNvSpPr>
          <p:nvPr>
            <p:ph type="title" idx="2" hasCustomPrompt="1"/>
          </p:nvPr>
        </p:nvSpPr>
        <p:spPr>
          <a:xfrm>
            <a:off x="3819450" y="855775"/>
            <a:ext cx="1505100" cy="123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97" name="Google Shape;697;p17"/>
          <p:cNvSpPr txBox="1">
            <a:spLocks noGrp="1"/>
          </p:cNvSpPr>
          <p:nvPr>
            <p:ph type="subTitle" idx="1"/>
          </p:nvPr>
        </p:nvSpPr>
        <p:spPr>
          <a:xfrm>
            <a:off x="1837050" y="3243575"/>
            <a:ext cx="5469900" cy="5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98" name="Google Shape;698;p17"/>
          <p:cNvGrpSpPr/>
          <p:nvPr/>
        </p:nvGrpSpPr>
        <p:grpSpPr>
          <a:xfrm>
            <a:off x="6137450" y="3915551"/>
            <a:ext cx="2593146" cy="799384"/>
            <a:chOff x="3809600" y="2009414"/>
            <a:chExt cx="2593146" cy="799384"/>
          </a:xfrm>
        </p:grpSpPr>
        <p:sp>
          <p:nvSpPr>
            <p:cNvPr id="699" name="Google Shape;699;p17"/>
            <p:cNvSpPr/>
            <p:nvPr/>
          </p:nvSpPr>
          <p:spPr>
            <a:xfrm>
              <a:off x="4515448" y="2009414"/>
              <a:ext cx="369921" cy="716733"/>
            </a:xfrm>
            <a:custGeom>
              <a:avLst/>
              <a:gdLst/>
              <a:ahLst/>
              <a:cxnLst/>
              <a:rect l="l" t="t" r="r" b="b"/>
              <a:pathLst>
                <a:path w="9108" h="17647" extrusionOk="0">
                  <a:moveTo>
                    <a:pt x="3680" y="1"/>
                  </a:moveTo>
                  <a:cubicBezTo>
                    <a:pt x="3426" y="1"/>
                    <a:pt x="3181" y="45"/>
                    <a:pt x="2936" y="134"/>
                  </a:cubicBezTo>
                  <a:cubicBezTo>
                    <a:pt x="2803" y="168"/>
                    <a:pt x="2636" y="234"/>
                    <a:pt x="2503" y="301"/>
                  </a:cubicBezTo>
                  <a:cubicBezTo>
                    <a:pt x="1469" y="801"/>
                    <a:pt x="668" y="1869"/>
                    <a:pt x="401" y="3003"/>
                  </a:cubicBezTo>
                  <a:cubicBezTo>
                    <a:pt x="1" y="4671"/>
                    <a:pt x="501" y="6439"/>
                    <a:pt x="1202" y="8040"/>
                  </a:cubicBezTo>
                  <a:cubicBezTo>
                    <a:pt x="2069" y="10075"/>
                    <a:pt x="3270" y="11943"/>
                    <a:pt x="4571" y="13744"/>
                  </a:cubicBezTo>
                  <a:cubicBezTo>
                    <a:pt x="5205" y="14611"/>
                    <a:pt x="5872" y="15478"/>
                    <a:pt x="6572" y="16346"/>
                  </a:cubicBezTo>
                  <a:cubicBezTo>
                    <a:pt x="6973" y="16846"/>
                    <a:pt x="7406" y="17647"/>
                    <a:pt x="7806" y="17647"/>
                  </a:cubicBezTo>
                  <a:cubicBezTo>
                    <a:pt x="7940" y="17647"/>
                    <a:pt x="8073" y="17580"/>
                    <a:pt x="8207" y="17380"/>
                  </a:cubicBezTo>
                  <a:cubicBezTo>
                    <a:pt x="8207" y="17313"/>
                    <a:pt x="8240" y="17280"/>
                    <a:pt x="8273" y="17213"/>
                  </a:cubicBezTo>
                  <a:cubicBezTo>
                    <a:pt x="9107" y="15579"/>
                    <a:pt x="8774" y="12376"/>
                    <a:pt x="8707" y="10575"/>
                  </a:cubicBezTo>
                  <a:cubicBezTo>
                    <a:pt x="8574" y="8473"/>
                    <a:pt x="8240" y="6372"/>
                    <a:pt x="7673" y="4337"/>
                  </a:cubicBezTo>
                  <a:cubicBezTo>
                    <a:pt x="7406" y="3403"/>
                    <a:pt x="7106" y="2436"/>
                    <a:pt x="6506" y="1602"/>
                  </a:cubicBezTo>
                  <a:cubicBezTo>
                    <a:pt x="5938" y="801"/>
                    <a:pt x="5071" y="134"/>
                    <a:pt x="4070" y="34"/>
                  </a:cubicBezTo>
                  <a:cubicBezTo>
                    <a:pt x="3937" y="12"/>
                    <a:pt x="3807" y="1"/>
                    <a:pt x="3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4617067" y="2014856"/>
              <a:ext cx="231709" cy="711290"/>
            </a:xfrm>
            <a:custGeom>
              <a:avLst/>
              <a:gdLst/>
              <a:ahLst/>
              <a:cxnLst/>
              <a:rect l="l" t="t" r="r" b="b"/>
              <a:pathLst>
                <a:path w="5705" h="17513" extrusionOk="0">
                  <a:moveTo>
                    <a:pt x="434" y="0"/>
                  </a:moveTo>
                  <a:cubicBezTo>
                    <a:pt x="301" y="34"/>
                    <a:pt x="167" y="100"/>
                    <a:pt x="1" y="167"/>
                  </a:cubicBezTo>
                  <a:cubicBezTo>
                    <a:pt x="1869" y="5271"/>
                    <a:pt x="3503" y="10474"/>
                    <a:pt x="4871" y="15745"/>
                  </a:cubicBezTo>
                  <a:cubicBezTo>
                    <a:pt x="5004" y="16345"/>
                    <a:pt x="5171" y="16946"/>
                    <a:pt x="5304" y="17513"/>
                  </a:cubicBezTo>
                  <a:cubicBezTo>
                    <a:pt x="5438" y="17513"/>
                    <a:pt x="5571" y="17446"/>
                    <a:pt x="5705" y="17246"/>
                  </a:cubicBezTo>
                  <a:cubicBezTo>
                    <a:pt x="4571" y="12676"/>
                    <a:pt x="3236" y="8139"/>
                    <a:pt x="1735" y="3703"/>
                  </a:cubicBezTo>
                  <a:cubicBezTo>
                    <a:pt x="1302" y="2469"/>
                    <a:pt x="868" y="1234"/>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4825706" y="2152175"/>
              <a:ext cx="334668" cy="571737"/>
            </a:xfrm>
            <a:custGeom>
              <a:avLst/>
              <a:gdLst/>
              <a:ahLst/>
              <a:cxnLst/>
              <a:rect l="l" t="t" r="r" b="b"/>
              <a:pathLst>
                <a:path w="8240" h="14077" extrusionOk="0">
                  <a:moveTo>
                    <a:pt x="5910" y="0"/>
                  </a:moveTo>
                  <a:cubicBezTo>
                    <a:pt x="5448" y="0"/>
                    <a:pt x="4966" y="204"/>
                    <a:pt x="4604" y="489"/>
                  </a:cubicBezTo>
                  <a:cubicBezTo>
                    <a:pt x="4137" y="856"/>
                    <a:pt x="3770" y="1389"/>
                    <a:pt x="3470" y="1923"/>
                  </a:cubicBezTo>
                  <a:cubicBezTo>
                    <a:pt x="1669" y="5025"/>
                    <a:pt x="835" y="8561"/>
                    <a:pt x="201" y="12097"/>
                  </a:cubicBezTo>
                  <a:cubicBezTo>
                    <a:pt x="101" y="12597"/>
                    <a:pt x="1" y="13298"/>
                    <a:pt x="268" y="13798"/>
                  </a:cubicBezTo>
                  <a:cubicBezTo>
                    <a:pt x="268" y="13798"/>
                    <a:pt x="268" y="13831"/>
                    <a:pt x="301" y="13865"/>
                  </a:cubicBezTo>
                  <a:cubicBezTo>
                    <a:pt x="379" y="14022"/>
                    <a:pt x="479" y="14076"/>
                    <a:pt x="582" y="14076"/>
                  </a:cubicBezTo>
                  <a:cubicBezTo>
                    <a:pt x="610" y="14076"/>
                    <a:pt x="639" y="14072"/>
                    <a:pt x="668" y="14065"/>
                  </a:cubicBezTo>
                  <a:cubicBezTo>
                    <a:pt x="901" y="13965"/>
                    <a:pt x="1135" y="13431"/>
                    <a:pt x="1368" y="13164"/>
                  </a:cubicBezTo>
                  <a:cubicBezTo>
                    <a:pt x="2136" y="12197"/>
                    <a:pt x="3036" y="11330"/>
                    <a:pt x="3937" y="10462"/>
                  </a:cubicBezTo>
                  <a:cubicBezTo>
                    <a:pt x="5104" y="9262"/>
                    <a:pt x="6305" y="8027"/>
                    <a:pt x="7106" y="6560"/>
                  </a:cubicBezTo>
                  <a:cubicBezTo>
                    <a:pt x="7873" y="5092"/>
                    <a:pt x="8240" y="3291"/>
                    <a:pt x="7740" y="1689"/>
                  </a:cubicBezTo>
                  <a:cubicBezTo>
                    <a:pt x="7606" y="1222"/>
                    <a:pt x="7339" y="789"/>
                    <a:pt x="7006" y="455"/>
                  </a:cubicBezTo>
                  <a:cubicBezTo>
                    <a:pt x="6906" y="355"/>
                    <a:pt x="6772" y="255"/>
                    <a:pt x="6639" y="188"/>
                  </a:cubicBezTo>
                  <a:cubicBezTo>
                    <a:pt x="6539" y="122"/>
                    <a:pt x="6439" y="88"/>
                    <a:pt x="6305" y="55"/>
                  </a:cubicBezTo>
                  <a:cubicBezTo>
                    <a:pt x="6177" y="17"/>
                    <a:pt x="6045" y="0"/>
                    <a:pt x="5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4836550" y="2159811"/>
              <a:ext cx="273704" cy="564102"/>
            </a:xfrm>
            <a:custGeom>
              <a:avLst/>
              <a:gdLst/>
              <a:ahLst/>
              <a:cxnLst/>
              <a:rect l="l" t="t" r="r" b="b"/>
              <a:pathLst>
                <a:path w="6739" h="13889" extrusionOk="0">
                  <a:moveTo>
                    <a:pt x="6372" y="0"/>
                  </a:moveTo>
                  <a:cubicBezTo>
                    <a:pt x="5805" y="1401"/>
                    <a:pt x="5004" y="2736"/>
                    <a:pt x="4204" y="4003"/>
                  </a:cubicBezTo>
                  <a:cubicBezTo>
                    <a:pt x="2936" y="6038"/>
                    <a:pt x="1835" y="8106"/>
                    <a:pt x="1001" y="10308"/>
                  </a:cubicBezTo>
                  <a:cubicBezTo>
                    <a:pt x="601" y="11375"/>
                    <a:pt x="267" y="12476"/>
                    <a:pt x="1" y="13610"/>
                  </a:cubicBezTo>
                  <a:cubicBezTo>
                    <a:pt x="1" y="13610"/>
                    <a:pt x="1" y="13643"/>
                    <a:pt x="34" y="13677"/>
                  </a:cubicBezTo>
                  <a:cubicBezTo>
                    <a:pt x="139" y="13834"/>
                    <a:pt x="223" y="13888"/>
                    <a:pt x="319" y="13888"/>
                  </a:cubicBezTo>
                  <a:cubicBezTo>
                    <a:pt x="345" y="13888"/>
                    <a:pt x="372" y="13884"/>
                    <a:pt x="401" y="13877"/>
                  </a:cubicBezTo>
                  <a:cubicBezTo>
                    <a:pt x="935" y="11709"/>
                    <a:pt x="1668" y="9574"/>
                    <a:pt x="2669" y="7572"/>
                  </a:cubicBezTo>
                  <a:cubicBezTo>
                    <a:pt x="3770" y="5371"/>
                    <a:pt x="5271" y="3403"/>
                    <a:pt x="6338" y="1168"/>
                  </a:cubicBezTo>
                  <a:cubicBezTo>
                    <a:pt x="6472" y="868"/>
                    <a:pt x="6605" y="567"/>
                    <a:pt x="6739" y="267"/>
                  </a:cubicBezTo>
                  <a:cubicBezTo>
                    <a:pt x="6639" y="167"/>
                    <a:pt x="6505" y="67"/>
                    <a:pt x="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5952894" y="2047348"/>
              <a:ext cx="447131" cy="669335"/>
            </a:xfrm>
            <a:custGeom>
              <a:avLst/>
              <a:gdLst/>
              <a:ahLst/>
              <a:cxnLst/>
              <a:rect l="l" t="t" r="r" b="b"/>
              <a:pathLst>
                <a:path w="11009" h="16480" extrusionOk="0">
                  <a:moveTo>
                    <a:pt x="10442" y="1"/>
                  </a:moveTo>
                  <a:cubicBezTo>
                    <a:pt x="10275" y="101"/>
                    <a:pt x="10075" y="201"/>
                    <a:pt x="9908" y="301"/>
                  </a:cubicBezTo>
                  <a:cubicBezTo>
                    <a:pt x="1" y="5972"/>
                    <a:pt x="1402" y="14111"/>
                    <a:pt x="1902" y="16046"/>
                  </a:cubicBezTo>
                  <a:cubicBezTo>
                    <a:pt x="1969" y="16312"/>
                    <a:pt x="2036" y="16479"/>
                    <a:pt x="2036" y="16479"/>
                  </a:cubicBezTo>
                  <a:cubicBezTo>
                    <a:pt x="2102" y="16412"/>
                    <a:pt x="2169" y="16412"/>
                    <a:pt x="2236" y="16379"/>
                  </a:cubicBezTo>
                  <a:cubicBezTo>
                    <a:pt x="11009" y="12076"/>
                    <a:pt x="10575" y="1702"/>
                    <a:pt x="10442" y="201"/>
                  </a:cubicBezTo>
                  <a:cubicBezTo>
                    <a:pt x="10442" y="67"/>
                    <a:pt x="10442" y="1"/>
                    <a:pt x="10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6030144" y="2047348"/>
              <a:ext cx="346852" cy="669335"/>
            </a:xfrm>
            <a:custGeom>
              <a:avLst/>
              <a:gdLst/>
              <a:ahLst/>
              <a:cxnLst/>
              <a:rect l="l" t="t" r="r" b="b"/>
              <a:pathLst>
                <a:path w="8540" h="16480" extrusionOk="0">
                  <a:moveTo>
                    <a:pt x="8540" y="1"/>
                  </a:moveTo>
                  <a:cubicBezTo>
                    <a:pt x="8373" y="101"/>
                    <a:pt x="8173" y="201"/>
                    <a:pt x="8006" y="301"/>
                  </a:cubicBezTo>
                  <a:cubicBezTo>
                    <a:pt x="6004" y="4771"/>
                    <a:pt x="3803" y="9141"/>
                    <a:pt x="1468" y="13444"/>
                  </a:cubicBezTo>
                  <a:cubicBezTo>
                    <a:pt x="968" y="14311"/>
                    <a:pt x="501" y="15178"/>
                    <a:pt x="0" y="16046"/>
                  </a:cubicBezTo>
                  <a:cubicBezTo>
                    <a:pt x="67" y="16312"/>
                    <a:pt x="134" y="16479"/>
                    <a:pt x="134" y="16479"/>
                  </a:cubicBezTo>
                  <a:cubicBezTo>
                    <a:pt x="200" y="16412"/>
                    <a:pt x="267" y="16412"/>
                    <a:pt x="334" y="16379"/>
                  </a:cubicBezTo>
                  <a:cubicBezTo>
                    <a:pt x="2769" y="12076"/>
                    <a:pt x="5070" y="7706"/>
                    <a:pt x="7172" y="3236"/>
                  </a:cubicBezTo>
                  <a:cubicBezTo>
                    <a:pt x="7639" y="2236"/>
                    <a:pt x="8106" y="1235"/>
                    <a:pt x="8540" y="201"/>
                  </a:cubicBezTo>
                  <a:cubicBezTo>
                    <a:pt x="8540" y="67"/>
                    <a:pt x="8540" y="1"/>
                    <a:pt x="85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803878" y="2178778"/>
              <a:ext cx="292672" cy="537905"/>
            </a:xfrm>
            <a:custGeom>
              <a:avLst/>
              <a:gdLst/>
              <a:ahLst/>
              <a:cxnLst/>
              <a:rect l="l" t="t" r="r" b="b"/>
              <a:pathLst>
                <a:path w="7206" h="13244" extrusionOk="0">
                  <a:moveTo>
                    <a:pt x="1435" y="0"/>
                  </a:moveTo>
                  <a:cubicBezTo>
                    <a:pt x="1402" y="167"/>
                    <a:pt x="1368" y="334"/>
                    <a:pt x="1335" y="501"/>
                  </a:cubicBezTo>
                  <a:cubicBezTo>
                    <a:pt x="1" y="7939"/>
                    <a:pt x="4103" y="11942"/>
                    <a:pt x="5338" y="12976"/>
                  </a:cubicBezTo>
                  <a:cubicBezTo>
                    <a:pt x="5571" y="13143"/>
                    <a:pt x="5705" y="13243"/>
                    <a:pt x="5705" y="13243"/>
                  </a:cubicBezTo>
                  <a:cubicBezTo>
                    <a:pt x="5738" y="13110"/>
                    <a:pt x="5771" y="12976"/>
                    <a:pt x="5771" y="12843"/>
                  </a:cubicBezTo>
                  <a:cubicBezTo>
                    <a:pt x="7206" y="6438"/>
                    <a:pt x="2903" y="1501"/>
                    <a:pt x="1735" y="301"/>
                  </a:cubicBezTo>
                  <a:cubicBezTo>
                    <a:pt x="1535" y="100"/>
                    <a:pt x="1435"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7"/>
            <p:cNvSpPr/>
            <p:nvPr/>
          </p:nvSpPr>
          <p:spPr>
            <a:xfrm>
              <a:off x="5858058" y="2178778"/>
              <a:ext cx="180249" cy="537905"/>
            </a:xfrm>
            <a:custGeom>
              <a:avLst/>
              <a:gdLst/>
              <a:ahLst/>
              <a:cxnLst/>
              <a:rect l="l" t="t" r="r" b="b"/>
              <a:pathLst>
                <a:path w="4438" h="13244" extrusionOk="0">
                  <a:moveTo>
                    <a:pt x="101" y="0"/>
                  </a:moveTo>
                  <a:cubicBezTo>
                    <a:pt x="34" y="167"/>
                    <a:pt x="34" y="334"/>
                    <a:pt x="1" y="501"/>
                  </a:cubicBezTo>
                  <a:cubicBezTo>
                    <a:pt x="1202" y="4237"/>
                    <a:pt x="2403" y="7973"/>
                    <a:pt x="3603" y="11709"/>
                  </a:cubicBezTo>
                  <a:cubicBezTo>
                    <a:pt x="3737" y="12109"/>
                    <a:pt x="3870" y="12543"/>
                    <a:pt x="4004" y="12976"/>
                  </a:cubicBezTo>
                  <a:cubicBezTo>
                    <a:pt x="4237" y="13143"/>
                    <a:pt x="4371" y="13243"/>
                    <a:pt x="4371" y="13243"/>
                  </a:cubicBezTo>
                  <a:cubicBezTo>
                    <a:pt x="4404" y="13110"/>
                    <a:pt x="4437" y="12976"/>
                    <a:pt x="4437" y="12843"/>
                  </a:cubicBezTo>
                  <a:cubicBezTo>
                    <a:pt x="3370" y="9541"/>
                    <a:pt x="2302" y="6238"/>
                    <a:pt x="1235" y="2936"/>
                  </a:cubicBezTo>
                  <a:cubicBezTo>
                    <a:pt x="968" y="2035"/>
                    <a:pt x="668" y="1168"/>
                    <a:pt x="401" y="301"/>
                  </a:cubicBezTo>
                  <a:cubicBezTo>
                    <a:pt x="201" y="10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7"/>
            <p:cNvSpPr/>
            <p:nvPr/>
          </p:nvSpPr>
          <p:spPr>
            <a:xfrm>
              <a:off x="3947813" y="2243803"/>
              <a:ext cx="322483" cy="482344"/>
            </a:xfrm>
            <a:custGeom>
              <a:avLst/>
              <a:gdLst/>
              <a:ahLst/>
              <a:cxnLst/>
              <a:rect l="l" t="t" r="r" b="b"/>
              <a:pathLst>
                <a:path w="7940" h="11876" extrusionOk="0">
                  <a:moveTo>
                    <a:pt x="401" y="1"/>
                  </a:moveTo>
                  <a:cubicBezTo>
                    <a:pt x="401" y="1"/>
                    <a:pt x="401" y="34"/>
                    <a:pt x="401" y="134"/>
                  </a:cubicBezTo>
                  <a:cubicBezTo>
                    <a:pt x="334" y="1235"/>
                    <a:pt x="0" y="8707"/>
                    <a:pt x="6338" y="11809"/>
                  </a:cubicBezTo>
                  <a:cubicBezTo>
                    <a:pt x="6405" y="11842"/>
                    <a:pt x="6438" y="11876"/>
                    <a:pt x="6505" y="11876"/>
                  </a:cubicBezTo>
                  <a:cubicBezTo>
                    <a:pt x="6505" y="11876"/>
                    <a:pt x="6538" y="11776"/>
                    <a:pt x="6572" y="11575"/>
                  </a:cubicBezTo>
                  <a:cubicBezTo>
                    <a:pt x="6939" y="10174"/>
                    <a:pt x="7939" y="4304"/>
                    <a:pt x="801" y="201"/>
                  </a:cubicBezTo>
                  <a:cubicBezTo>
                    <a:pt x="667" y="134"/>
                    <a:pt x="534" y="67"/>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3964059" y="2243803"/>
              <a:ext cx="250676" cy="482344"/>
            </a:xfrm>
            <a:custGeom>
              <a:avLst/>
              <a:gdLst/>
              <a:ahLst/>
              <a:cxnLst/>
              <a:rect l="l" t="t" r="r" b="b"/>
              <a:pathLst>
                <a:path w="6172" h="11876" extrusionOk="0">
                  <a:moveTo>
                    <a:pt x="1" y="1"/>
                  </a:moveTo>
                  <a:cubicBezTo>
                    <a:pt x="1" y="1"/>
                    <a:pt x="1" y="34"/>
                    <a:pt x="1" y="134"/>
                  </a:cubicBezTo>
                  <a:cubicBezTo>
                    <a:pt x="334" y="868"/>
                    <a:pt x="668" y="1602"/>
                    <a:pt x="1001" y="2336"/>
                  </a:cubicBezTo>
                  <a:cubicBezTo>
                    <a:pt x="2536" y="5571"/>
                    <a:pt x="4170" y="8740"/>
                    <a:pt x="5938" y="11809"/>
                  </a:cubicBezTo>
                  <a:cubicBezTo>
                    <a:pt x="6005" y="11842"/>
                    <a:pt x="6038" y="11876"/>
                    <a:pt x="6105" y="11876"/>
                  </a:cubicBezTo>
                  <a:cubicBezTo>
                    <a:pt x="6105" y="11876"/>
                    <a:pt x="6138" y="11776"/>
                    <a:pt x="6172" y="11575"/>
                  </a:cubicBezTo>
                  <a:cubicBezTo>
                    <a:pt x="5838" y="10975"/>
                    <a:pt x="5471" y="10341"/>
                    <a:pt x="5138" y="9707"/>
                  </a:cubicBezTo>
                  <a:cubicBezTo>
                    <a:pt x="3436" y="6605"/>
                    <a:pt x="1835" y="3436"/>
                    <a:pt x="401" y="201"/>
                  </a:cubicBezTo>
                  <a:cubicBezTo>
                    <a:pt x="267" y="134"/>
                    <a:pt x="134" y="6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7"/>
            <p:cNvSpPr/>
            <p:nvPr/>
          </p:nvSpPr>
          <p:spPr>
            <a:xfrm>
              <a:off x="4167296" y="2338639"/>
              <a:ext cx="211360" cy="387508"/>
            </a:xfrm>
            <a:custGeom>
              <a:avLst/>
              <a:gdLst/>
              <a:ahLst/>
              <a:cxnLst/>
              <a:rect l="l" t="t" r="r" b="b"/>
              <a:pathLst>
                <a:path w="5204" h="9541" extrusionOk="0">
                  <a:moveTo>
                    <a:pt x="4170" y="1"/>
                  </a:moveTo>
                  <a:cubicBezTo>
                    <a:pt x="4170" y="1"/>
                    <a:pt x="4103" y="67"/>
                    <a:pt x="3970" y="201"/>
                  </a:cubicBezTo>
                  <a:cubicBezTo>
                    <a:pt x="3102" y="1068"/>
                    <a:pt x="0" y="4637"/>
                    <a:pt x="1034" y="9274"/>
                  </a:cubicBezTo>
                  <a:cubicBezTo>
                    <a:pt x="1034" y="9374"/>
                    <a:pt x="1068" y="9474"/>
                    <a:pt x="1101" y="9541"/>
                  </a:cubicBezTo>
                  <a:cubicBezTo>
                    <a:pt x="1101" y="9541"/>
                    <a:pt x="1168" y="9507"/>
                    <a:pt x="1334" y="9374"/>
                  </a:cubicBezTo>
                  <a:cubicBezTo>
                    <a:pt x="2235" y="8640"/>
                    <a:pt x="5204" y="5738"/>
                    <a:pt x="4236" y="367"/>
                  </a:cubicBezTo>
                  <a:cubicBezTo>
                    <a:pt x="4203" y="234"/>
                    <a:pt x="4203" y="101"/>
                    <a:pt x="4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7"/>
            <p:cNvSpPr/>
            <p:nvPr/>
          </p:nvSpPr>
          <p:spPr>
            <a:xfrm>
              <a:off x="4209292" y="2338639"/>
              <a:ext cx="130090" cy="387508"/>
            </a:xfrm>
            <a:custGeom>
              <a:avLst/>
              <a:gdLst/>
              <a:ahLst/>
              <a:cxnLst/>
              <a:rect l="l" t="t" r="r" b="b"/>
              <a:pathLst>
                <a:path w="3203" h="9541" extrusionOk="0">
                  <a:moveTo>
                    <a:pt x="3136" y="1"/>
                  </a:moveTo>
                  <a:cubicBezTo>
                    <a:pt x="3136" y="1"/>
                    <a:pt x="3036" y="67"/>
                    <a:pt x="2902" y="201"/>
                  </a:cubicBezTo>
                  <a:cubicBezTo>
                    <a:pt x="2702" y="834"/>
                    <a:pt x="2502" y="1468"/>
                    <a:pt x="2302" y="2102"/>
                  </a:cubicBezTo>
                  <a:cubicBezTo>
                    <a:pt x="1535" y="4504"/>
                    <a:pt x="767" y="6905"/>
                    <a:pt x="0" y="9274"/>
                  </a:cubicBezTo>
                  <a:cubicBezTo>
                    <a:pt x="0" y="9374"/>
                    <a:pt x="34" y="9474"/>
                    <a:pt x="67" y="9541"/>
                  </a:cubicBezTo>
                  <a:cubicBezTo>
                    <a:pt x="67" y="9541"/>
                    <a:pt x="134" y="9507"/>
                    <a:pt x="300" y="9374"/>
                  </a:cubicBezTo>
                  <a:cubicBezTo>
                    <a:pt x="400" y="9074"/>
                    <a:pt x="501" y="8740"/>
                    <a:pt x="601" y="8440"/>
                  </a:cubicBezTo>
                  <a:cubicBezTo>
                    <a:pt x="1468" y="5771"/>
                    <a:pt x="2335" y="3069"/>
                    <a:pt x="3202" y="367"/>
                  </a:cubicBezTo>
                  <a:cubicBezTo>
                    <a:pt x="3169" y="234"/>
                    <a:pt x="3169" y="101"/>
                    <a:pt x="3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7"/>
            <p:cNvSpPr/>
            <p:nvPr/>
          </p:nvSpPr>
          <p:spPr>
            <a:xfrm>
              <a:off x="3809600" y="2463164"/>
              <a:ext cx="2593146" cy="345634"/>
            </a:xfrm>
            <a:custGeom>
              <a:avLst/>
              <a:gdLst/>
              <a:ahLst/>
              <a:cxnLst/>
              <a:rect l="l" t="t" r="r" b="b"/>
              <a:pathLst>
                <a:path w="63847" h="8510" extrusionOk="0">
                  <a:moveTo>
                    <a:pt x="16842" y="0"/>
                  </a:moveTo>
                  <a:cubicBezTo>
                    <a:pt x="16777" y="0"/>
                    <a:pt x="16711" y="1"/>
                    <a:pt x="16646" y="3"/>
                  </a:cubicBezTo>
                  <a:cubicBezTo>
                    <a:pt x="13577" y="70"/>
                    <a:pt x="10575" y="2438"/>
                    <a:pt x="10008" y="5441"/>
                  </a:cubicBezTo>
                  <a:cubicBezTo>
                    <a:pt x="8862" y="4394"/>
                    <a:pt x="7306" y="3794"/>
                    <a:pt x="5743" y="3794"/>
                  </a:cubicBezTo>
                  <a:cubicBezTo>
                    <a:pt x="5215" y="3794"/>
                    <a:pt x="4685" y="3863"/>
                    <a:pt x="4170" y="4006"/>
                  </a:cubicBezTo>
                  <a:cubicBezTo>
                    <a:pt x="2136" y="4540"/>
                    <a:pt x="601" y="6508"/>
                    <a:pt x="1" y="8509"/>
                  </a:cubicBezTo>
                  <a:lnTo>
                    <a:pt x="63613" y="8509"/>
                  </a:lnTo>
                  <a:cubicBezTo>
                    <a:pt x="63846" y="7475"/>
                    <a:pt x="62245" y="5908"/>
                    <a:pt x="61211" y="5741"/>
                  </a:cubicBezTo>
                  <a:cubicBezTo>
                    <a:pt x="61060" y="5721"/>
                    <a:pt x="60909" y="5712"/>
                    <a:pt x="60759" y="5712"/>
                  </a:cubicBezTo>
                  <a:cubicBezTo>
                    <a:pt x="59880" y="5712"/>
                    <a:pt x="59026" y="6038"/>
                    <a:pt x="58342" y="6608"/>
                  </a:cubicBezTo>
                  <a:cubicBezTo>
                    <a:pt x="57869" y="6027"/>
                    <a:pt x="57061" y="5695"/>
                    <a:pt x="56270" y="5695"/>
                  </a:cubicBezTo>
                  <a:cubicBezTo>
                    <a:pt x="55836" y="5695"/>
                    <a:pt x="55406" y="5795"/>
                    <a:pt x="55040" y="6008"/>
                  </a:cubicBezTo>
                  <a:cubicBezTo>
                    <a:pt x="54640" y="2839"/>
                    <a:pt x="51738" y="204"/>
                    <a:pt x="48535" y="103"/>
                  </a:cubicBezTo>
                  <a:cubicBezTo>
                    <a:pt x="48493" y="103"/>
                    <a:pt x="48450" y="102"/>
                    <a:pt x="48407" y="102"/>
                  </a:cubicBezTo>
                  <a:cubicBezTo>
                    <a:pt x="45249" y="102"/>
                    <a:pt x="42157" y="2514"/>
                    <a:pt x="41597" y="5607"/>
                  </a:cubicBezTo>
                  <a:cubicBezTo>
                    <a:pt x="41097" y="5297"/>
                    <a:pt x="40493" y="5145"/>
                    <a:pt x="39888" y="5145"/>
                  </a:cubicBezTo>
                  <a:cubicBezTo>
                    <a:pt x="38998" y="5145"/>
                    <a:pt x="38103" y="5473"/>
                    <a:pt x="37528" y="6108"/>
                  </a:cubicBezTo>
                  <a:cubicBezTo>
                    <a:pt x="36360" y="4373"/>
                    <a:pt x="34359" y="3239"/>
                    <a:pt x="32257" y="3072"/>
                  </a:cubicBezTo>
                  <a:cubicBezTo>
                    <a:pt x="32102" y="3060"/>
                    <a:pt x="31947" y="3054"/>
                    <a:pt x="31793" y="3054"/>
                  </a:cubicBezTo>
                  <a:cubicBezTo>
                    <a:pt x="29883" y="3054"/>
                    <a:pt x="28013" y="3988"/>
                    <a:pt x="26687" y="5407"/>
                  </a:cubicBezTo>
                  <a:cubicBezTo>
                    <a:pt x="26386" y="4840"/>
                    <a:pt x="25819" y="4440"/>
                    <a:pt x="25185" y="4373"/>
                  </a:cubicBezTo>
                  <a:cubicBezTo>
                    <a:pt x="25135" y="4368"/>
                    <a:pt x="25084" y="4365"/>
                    <a:pt x="25033" y="4365"/>
                  </a:cubicBezTo>
                  <a:cubicBezTo>
                    <a:pt x="24433" y="4365"/>
                    <a:pt x="23753" y="4713"/>
                    <a:pt x="23384" y="5174"/>
                  </a:cubicBezTo>
                  <a:cubicBezTo>
                    <a:pt x="22699" y="2235"/>
                    <a:pt x="19840" y="0"/>
                    <a:pt x="1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7"/>
          <p:cNvGrpSpPr/>
          <p:nvPr/>
        </p:nvGrpSpPr>
        <p:grpSpPr>
          <a:xfrm flipH="1">
            <a:off x="-54725" y="4016283"/>
            <a:ext cx="2717178" cy="862972"/>
            <a:chOff x="7196900" y="3819825"/>
            <a:chExt cx="1947100" cy="632075"/>
          </a:xfrm>
        </p:grpSpPr>
        <p:sp>
          <p:nvSpPr>
            <p:cNvPr id="713" name="Google Shape;713;p17"/>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7"/>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7"/>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17"/>
          <p:cNvGrpSpPr/>
          <p:nvPr/>
        </p:nvGrpSpPr>
        <p:grpSpPr>
          <a:xfrm flipH="1">
            <a:off x="-54725" y="4599549"/>
            <a:ext cx="9280415" cy="543860"/>
            <a:chOff x="-54725" y="4599549"/>
            <a:chExt cx="9280415" cy="543860"/>
          </a:xfrm>
        </p:grpSpPr>
        <p:sp>
          <p:nvSpPr>
            <p:cNvPr id="720" name="Google Shape;720;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2" name="Google Shape;722;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3" name="Google Shape;723;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4" name="Google Shape;724;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5" name="Google Shape;725;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6" name="Google Shape;726;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7" name="Google Shape;727;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8" name="Google Shape;728;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9" name="Google Shape;729;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30" name="Google Shape;730;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grpSp>
        <p:nvGrpSpPr>
          <p:cNvPr id="731" name="Google Shape;731;p17"/>
          <p:cNvGrpSpPr/>
          <p:nvPr/>
        </p:nvGrpSpPr>
        <p:grpSpPr>
          <a:xfrm>
            <a:off x="8505817" y="3438422"/>
            <a:ext cx="347646" cy="354973"/>
            <a:chOff x="7348550" y="1658600"/>
            <a:chExt cx="1664175" cy="1699250"/>
          </a:xfrm>
        </p:grpSpPr>
        <p:sp>
          <p:nvSpPr>
            <p:cNvPr id="732" name="Google Shape;732;p17"/>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7"/>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7"/>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7"/>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7"/>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7"/>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7"/>
          <p:cNvGrpSpPr/>
          <p:nvPr/>
        </p:nvGrpSpPr>
        <p:grpSpPr>
          <a:xfrm>
            <a:off x="3743203" y="4323966"/>
            <a:ext cx="567249" cy="656809"/>
            <a:chOff x="3784600" y="3727725"/>
            <a:chExt cx="295150" cy="341750"/>
          </a:xfrm>
        </p:grpSpPr>
        <p:sp>
          <p:nvSpPr>
            <p:cNvPr id="746" name="Google Shape;746;p17"/>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7"/>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7"/>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7"/>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7"/>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17"/>
          <p:cNvGrpSpPr/>
          <p:nvPr/>
        </p:nvGrpSpPr>
        <p:grpSpPr>
          <a:xfrm>
            <a:off x="4659486" y="4448876"/>
            <a:ext cx="579261" cy="580990"/>
            <a:chOff x="4190625" y="3142200"/>
            <a:chExt cx="301400" cy="302300"/>
          </a:xfrm>
        </p:grpSpPr>
        <p:sp>
          <p:nvSpPr>
            <p:cNvPr id="752" name="Google Shape;752;p17"/>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7"/>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7"/>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7"/>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7"/>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4">
  <p:cSld name="CUSTOM_31">
    <p:spTree>
      <p:nvGrpSpPr>
        <p:cNvPr id="1" name="Shape 757"/>
        <p:cNvGrpSpPr/>
        <p:nvPr/>
      </p:nvGrpSpPr>
      <p:grpSpPr>
        <a:xfrm>
          <a:off x="0" y="0"/>
          <a:ext cx="0" cy="0"/>
          <a:chOff x="0" y="0"/>
          <a:chExt cx="0" cy="0"/>
        </a:xfrm>
      </p:grpSpPr>
      <p:grpSp>
        <p:nvGrpSpPr>
          <p:cNvPr id="758" name="Google Shape;758;p18"/>
          <p:cNvGrpSpPr/>
          <p:nvPr/>
        </p:nvGrpSpPr>
        <p:grpSpPr>
          <a:xfrm>
            <a:off x="-305903" y="2455944"/>
            <a:ext cx="9642753" cy="3360806"/>
            <a:chOff x="-305903" y="1927369"/>
            <a:chExt cx="9642753" cy="3360806"/>
          </a:xfrm>
        </p:grpSpPr>
        <p:sp>
          <p:nvSpPr>
            <p:cNvPr id="759" name="Google Shape;759;p18"/>
            <p:cNvSpPr/>
            <p:nvPr/>
          </p:nvSpPr>
          <p:spPr>
            <a:xfrm>
              <a:off x="-305903" y="1927369"/>
              <a:ext cx="9642753" cy="3360806"/>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18"/>
            <p:cNvGrpSpPr/>
            <p:nvPr/>
          </p:nvGrpSpPr>
          <p:grpSpPr>
            <a:xfrm>
              <a:off x="-17804" y="2774103"/>
              <a:ext cx="9071569" cy="2113058"/>
              <a:chOff x="220100" y="2421150"/>
              <a:chExt cx="8653600" cy="2015700"/>
            </a:xfrm>
          </p:grpSpPr>
          <p:sp>
            <p:nvSpPr>
              <p:cNvPr id="761" name="Google Shape;761;p1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762" name="Google Shape;762;p1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763" name="Google Shape;763;p1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764" name="Google Shape;764;p1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765" name="Google Shape;765;p1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766" name="Google Shape;766;p1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767" name="Google Shape;767;p1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768" name="Google Shape;768;p1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769" name="Google Shape;769;p1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770" name="Google Shape;770;p1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771" name="Google Shape;771;p18"/>
          <p:cNvSpPr txBox="1">
            <a:spLocks noGrp="1"/>
          </p:cNvSpPr>
          <p:nvPr>
            <p:ph type="title"/>
          </p:nvPr>
        </p:nvSpPr>
        <p:spPr>
          <a:xfrm>
            <a:off x="3024950" y="828600"/>
            <a:ext cx="4866900" cy="8325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72" name="Google Shape;772;p18"/>
          <p:cNvSpPr txBox="1">
            <a:spLocks noGrp="1"/>
          </p:cNvSpPr>
          <p:nvPr>
            <p:ph type="title" idx="2" hasCustomPrompt="1"/>
          </p:nvPr>
        </p:nvSpPr>
        <p:spPr>
          <a:xfrm>
            <a:off x="1252150" y="1030350"/>
            <a:ext cx="1505100" cy="123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73" name="Google Shape;773;p18"/>
          <p:cNvSpPr txBox="1">
            <a:spLocks noGrp="1"/>
          </p:cNvSpPr>
          <p:nvPr>
            <p:ph type="subTitle" idx="1"/>
          </p:nvPr>
        </p:nvSpPr>
        <p:spPr>
          <a:xfrm>
            <a:off x="3024950" y="1692900"/>
            <a:ext cx="4866900" cy="775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74" name="Google Shape;774;p18"/>
          <p:cNvGrpSpPr/>
          <p:nvPr/>
        </p:nvGrpSpPr>
        <p:grpSpPr>
          <a:xfrm>
            <a:off x="177571" y="1757561"/>
            <a:ext cx="1071062" cy="3385950"/>
            <a:chOff x="5882109" y="1834461"/>
            <a:chExt cx="1071062" cy="3385950"/>
          </a:xfrm>
        </p:grpSpPr>
        <p:sp>
          <p:nvSpPr>
            <p:cNvPr id="775" name="Google Shape;775;p18"/>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8"/>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8"/>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2" name="Google Shape;792;p18"/>
            <p:cNvGrpSpPr/>
            <p:nvPr/>
          </p:nvGrpSpPr>
          <p:grpSpPr>
            <a:xfrm>
              <a:off x="6499382" y="3469054"/>
              <a:ext cx="365411" cy="558947"/>
              <a:chOff x="5965982" y="3469054"/>
              <a:chExt cx="365411" cy="558947"/>
            </a:xfrm>
          </p:grpSpPr>
          <p:sp>
            <p:nvSpPr>
              <p:cNvPr id="793" name="Google Shape;793;p18"/>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8"/>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8"/>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18"/>
            <p:cNvGrpSpPr/>
            <p:nvPr/>
          </p:nvGrpSpPr>
          <p:grpSpPr>
            <a:xfrm>
              <a:off x="5882109" y="3202259"/>
              <a:ext cx="594911" cy="449168"/>
              <a:chOff x="5348709" y="3202259"/>
              <a:chExt cx="594911" cy="449168"/>
            </a:xfrm>
          </p:grpSpPr>
          <p:sp>
            <p:nvSpPr>
              <p:cNvPr id="797" name="Google Shape;797;p18"/>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8"/>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 name="Google Shape;800;p18"/>
            <p:cNvGrpSpPr/>
            <p:nvPr/>
          </p:nvGrpSpPr>
          <p:grpSpPr>
            <a:xfrm>
              <a:off x="6048957" y="3706797"/>
              <a:ext cx="454417" cy="363415"/>
              <a:chOff x="5515557" y="3706797"/>
              <a:chExt cx="454417" cy="363415"/>
            </a:xfrm>
          </p:grpSpPr>
          <p:sp>
            <p:nvSpPr>
              <p:cNvPr id="801" name="Google Shape;801;p18"/>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8"/>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8"/>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18"/>
            <p:cNvGrpSpPr/>
            <p:nvPr/>
          </p:nvGrpSpPr>
          <p:grpSpPr>
            <a:xfrm>
              <a:off x="6486852" y="4148683"/>
              <a:ext cx="466319" cy="428691"/>
              <a:chOff x="5953452" y="4148683"/>
              <a:chExt cx="466319" cy="428691"/>
            </a:xfrm>
          </p:grpSpPr>
          <p:sp>
            <p:nvSpPr>
              <p:cNvPr id="805" name="Google Shape;805;p18"/>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8"/>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8"/>
            <p:cNvGrpSpPr/>
            <p:nvPr/>
          </p:nvGrpSpPr>
          <p:grpSpPr>
            <a:xfrm>
              <a:off x="6159106" y="1834461"/>
              <a:ext cx="545419" cy="3385950"/>
              <a:chOff x="5625706" y="1834461"/>
              <a:chExt cx="545419" cy="3385950"/>
            </a:xfrm>
          </p:grpSpPr>
          <p:sp>
            <p:nvSpPr>
              <p:cNvPr id="809" name="Google Shape;809;p18"/>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0" name="Google Shape;810;p18"/>
              <p:cNvGrpSpPr/>
              <p:nvPr/>
            </p:nvGrpSpPr>
            <p:grpSpPr>
              <a:xfrm>
                <a:off x="5897417" y="1834461"/>
                <a:ext cx="273707" cy="3385950"/>
                <a:chOff x="5897417" y="1834461"/>
                <a:chExt cx="273707" cy="3385950"/>
              </a:xfrm>
            </p:grpSpPr>
            <p:sp>
              <p:nvSpPr>
                <p:cNvPr id="811" name="Google Shape;811;p18"/>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8"/>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13" name="Google Shape;813;p18"/>
          <p:cNvGrpSpPr/>
          <p:nvPr/>
        </p:nvGrpSpPr>
        <p:grpSpPr>
          <a:xfrm>
            <a:off x="7776425" y="1812544"/>
            <a:ext cx="1323312" cy="3337294"/>
            <a:chOff x="7311860" y="2394389"/>
            <a:chExt cx="1115589" cy="2813433"/>
          </a:xfrm>
        </p:grpSpPr>
        <p:sp>
          <p:nvSpPr>
            <p:cNvPr id="814" name="Google Shape;814;p18"/>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8"/>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8"/>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8"/>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8"/>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8"/>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8"/>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8"/>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8"/>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8"/>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5" name="Google Shape;825;p18"/>
            <p:cNvGrpSpPr/>
            <p:nvPr/>
          </p:nvGrpSpPr>
          <p:grpSpPr>
            <a:xfrm>
              <a:off x="7905425" y="3576213"/>
              <a:ext cx="142687" cy="277579"/>
              <a:chOff x="7905425" y="3576213"/>
              <a:chExt cx="142687" cy="277579"/>
            </a:xfrm>
          </p:grpSpPr>
          <p:sp>
            <p:nvSpPr>
              <p:cNvPr id="826" name="Google Shape;826;p18"/>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8"/>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8"/>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8"/>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8"/>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8"/>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 name="Google Shape;832;p18"/>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18"/>
          <p:cNvGrpSpPr/>
          <p:nvPr/>
        </p:nvGrpSpPr>
        <p:grpSpPr>
          <a:xfrm>
            <a:off x="5172073" y="4191462"/>
            <a:ext cx="630803" cy="958576"/>
            <a:chOff x="4206300" y="557025"/>
            <a:chExt cx="1522575" cy="2313725"/>
          </a:xfrm>
        </p:grpSpPr>
        <p:sp>
          <p:nvSpPr>
            <p:cNvPr id="834" name="Google Shape;834;p18"/>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8"/>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8"/>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8"/>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8"/>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8"/>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8"/>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8"/>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8"/>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8"/>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8"/>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8"/>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8"/>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8"/>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8"/>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8"/>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8"/>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8"/>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8"/>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8"/>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8"/>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8"/>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8"/>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8"/>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8"/>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8"/>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71"/>
        <p:cNvGrpSpPr/>
        <p:nvPr/>
      </p:nvGrpSpPr>
      <p:grpSpPr>
        <a:xfrm>
          <a:off x="0" y="0"/>
          <a:ext cx="0" cy="0"/>
          <a:chOff x="0" y="0"/>
          <a:chExt cx="0" cy="0"/>
        </a:xfrm>
      </p:grpSpPr>
      <p:sp>
        <p:nvSpPr>
          <p:cNvPr id="872" name="Google Shape;872;p19"/>
          <p:cNvSpPr txBox="1">
            <a:spLocks noGrp="1"/>
          </p:cNvSpPr>
          <p:nvPr>
            <p:ph type="title"/>
          </p:nvPr>
        </p:nvSpPr>
        <p:spPr>
          <a:xfrm>
            <a:off x="2159450" y="1059900"/>
            <a:ext cx="4872900" cy="187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73" name="Google Shape;873;p19"/>
          <p:cNvSpPr txBox="1">
            <a:spLocks noGrp="1"/>
          </p:cNvSpPr>
          <p:nvPr>
            <p:ph type="subTitle" idx="1"/>
          </p:nvPr>
        </p:nvSpPr>
        <p:spPr>
          <a:xfrm>
            <a:off x="2479100" y="2936100"/>
            <a:ext cx="4233600" cy="114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874" name="Google Shape;874;p19"/>
          <p:cNvGrpSpPr/>
          <p:nvPr/>
        </p:nvGrpSpPr>
        <p:grpSpPr>
          <a:xfrm>
            <a:off x="-54725" y="4599549"/>
            <a:ext cx="9280415" cy="543860"/>
            <a:chOff x="-54725" y="4599549"/>
            <a:chExt cx="9280415" cy="543860"/>
          </a:xfrm>
        </p:grpSpPr>
        <p:sp>
          <p:nvSpPr>
            <p:cNvPr id="875" name="Google Shape;875;p1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7" name="Google Shape;877;p1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78" name="Google Shape;878;p1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79" name="Google Shape;879;p1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0" name="Google Shape;880;p1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1" name="Google Shape;881;p1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2" name="Google Shape;882;p1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3" name="Google Shape;883;p1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4" name="Google Shape;884;p1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5" name="Google Shape;885;p1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1">
  <p:cSld name="CUSTOM_17">
    <p:spTree>
      <p:nvGrpSpPr>
        <p:cNvPr id="1" name="Shape 896"/>
        <p:cNvGrpSpPr/>
        <p:nvPr/>
      </p:nvGrpSpPr>
      <p:grpSpPr>
        <a:xfrm>
          <a:off x="0" y="0"/>
          <a:ext cx="0" cy="0"/>
          <a:chOff x="0" y="0"/>
          <a:chExt cx="0" cy="0"/>
        </a:xfrm>
      </p:grpSpPr>
      <p:sp>
        <p:nvSpPr>
          <p:cNvPr id="897" name="Google Shape;897;p21"/>
          <p:cNvSpPr txBox="1">
            <a:spLocks noGrp="1"/>
          </p:cNvSpPr>
          <p:nvPr>
            <p:ph type="title"/>
          </p:nvPr>
        </p:nvSpPr>
        <p:spPr>
          <a:xfrm>
            <a:off x="1226400" y="2549587"/>
            <a:ext cx="66912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98" name="Google Shape;898;p21"/>
          <p:cNvSpPr txBox="1">
            <a:spLocks noGrp="1"/>
          </p:cNvSpPr>
          <p:nvPr>
            <p:ph type="subTitle" idx="1"/>
          </p:nvPr>
        </p:nvSpPr>
        <p:spPr>
          <a:xfrm>
            <a:off x="1226400" y="1108013"/>
            <a:ext cx="6691200" cy="144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899" name="Google Shape;899;p21"/>
          <p:cNvGrpSpPr/>
          <p:nvPr/>
        </p:nvGrpSpPr>
        <p:grpSpPr>
          <a:xfrm flipH="1">
            <a:off x="-24171" y="3742716"/>
            <a:ext cx="2232934" cy="709188"/>
            <a:chOff x="7196900" y="3819825"/>
            <a:chExt cx="1947100" cy="632075"/>
          </a:xfrm>
        </p:grpSpPr>
        <p:sp>
          <p:nvSpPr>
            <p:cNvPr id="900" name="Google Shape;900;p21"/>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1"/>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1"/>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21"/>
          <p:cNvGrpSpPr/>
          <p:nvPr/>
        </p:nvGrpSpPr>
        <p:grpSpPr>
          <a:xfrm>
            <a:off x="-24163" y="4243100"/>
            <a:ext cx="9192325" cy="1260356"/>
            <a:chOff x="-24163" y="4243100"/>
            <a:chExt cx="9192325" cy="1260356"/>
          </a:xfrm>
        </p:grpSpPr>
        <p:sp>
          <p:nvSpPr>
            <p:cNvPr id="907" name="Google Shape;907;p21"/>
            <p:cNvSpPr/>
            <p:nvPr/>
          </p:nvSpPr>
          <p:spPr>
            <a:xfrm flipH="1">
              <a:off x="-24163" y="4243100"/>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8" name="Google Shape;908;p21"/>
            <p:cNvGrpSpPr/>
            <p:nvPr/>
          </p:nvGrpSpPr>
          <p:grpSpPr>
            <a:xfrm flipH="1">
              <a:off x="2115573" y="4424566"/>
              <a:ext cx="74406" cy="67512"/>
              <a:chOff x="5326971" y="3517429"/>
              <a:chExt cx="74406" cy="67512"/>
            </a:xfrm>
          </p:grpSpPr>
          <p:sp>
            <p:nvSpPr>
              <p:cNvPr id="909" name="Google Shape;909;p21"/>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1"/>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1"/>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21"/>
            <p:cNvGrpSpPr/>
            <p:nvPr/>
          </p:nvGrpSpPr>
          <p:grpSpPr>
            <a:xfrm flipH="1">
              <a:off x="3389569" y="4576175"/>
              <a:ext cx="30677" cy="51879"/>
              <a:chOff x="5822805" y="3872050"/>
              <a:chExt cx="30677" cy="51879"/>
            </a:xfrm>
          </p:grpSpPr>
          <p:sp>
            <p:nvSpPr>
              <p:cNvPr id="913" name="Google Shape;913;p21"/>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1"/>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21"/>
            <p:cNvGrpSpPr/>
            <p:nvPr/>
          </p:nvGrpSpPr>
          <p:grpSpPr>
            <a:xfrm flipH="1">
              <a:off x="4221023" y="4477514"/>
              <a:ext cx="82889" cy="62578"/>
              <a:chOff x="4915963" y="3914014"/>
              <a:chExt cx="82889" cy="62578"/>
            </a:xfrm>
          </p:grpSpPr>
          <p:sp>
            <p:nvSpPr>
              <p:cNvPr id="916" name="Google Shape;916;p21"/>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1"/>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21"/>
            <p:cNvGrpSpPr/>
            <p:nvPr/>
          </p:nvGrpSpPr>
          <p:grpSpPr>
            <a:xfrm flipH="1">
              <a:off x="3925137" y="4876721"/>
              <a:ext cx="80951" cy="62578"/>
              <a:chOff x="4981850" y="4484221"/>
              <a:chExt cx="80951" cy="62578"/>
            </a:xfrm>
          </p:grpSpPr>
          <p:sp>
            <p:nvSpPr>
              <p:cNvPr id="920" name="Google Shape;920;p21"/>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1"/>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1"/>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1"/>
            <p:cNvGrpSpPr/>
            <p:nvPr/>
          </p:nvGrpSpPr>
          <p:grpSpPr>
            <a:xfrm flipH="1">
              <a:off x="2554345" y="4705483"/>
              <a:ext cx="80256" cy="62578"/>
              <a:chOff x="6191399" y="4826483"/>
              <a:chExt cx="80256" cy="62578"/>
            </a:xfrm>
          </p:grpSpPr>
          <p:sp>
            <p:nvSpPr>
              <p:cNvPr id="924" name="Google Shape;924;p21"/>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1"/>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1"/>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21"/>
            <p:cNvGrpSpPr/>
            <p:nvPr/>
          </p:nvGrpSpPr>
          <p:grpSpPr>
            <a:xfrm flipH="1">
              <a:off x="1603206" y="5016439"/>
              <a:ext cx="80293" cy="62578"/>
              <a:chOff x="6899227" y="4787839"/>
              <a:chExt cx="80293" cy="62578"/>
            </a:xfrm>
          </p:grpSpPr>
          <p:sp>
            <p:nvSpPr>
              <p:cNvPr id="928" name="Google Shape;928;p21"/>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1"/>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1"/>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 name="Google Shape;931;p21"/>
            <p:cNvGrpSpPr/>
            <p:nvPr/>
          </p:nvGrpSpPr>
          <p:grpSpPr>
            <a:xfrm flipH="1">
              <a:off x="847178" y="5054650"/>
              <a:ext cx="80293" cy="63408"/>
              <a:chOff x="5836480" y="4396188"/>
              <a:chExt cx="80293" cy="63408"/>
            </a:xfrm>
          </p:grpSpPr>
          <p:sp>
            <p:nvSpPr>
              <p:cNvPr id="932" name="Google Shape;932;p21"/>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1"/>
              <p:cNvGrpSpPr/>
              <p:nvPr/>
            </p:nvGrpSpPr>
            <p:grpSpPr>
              <a:xfrm>
                <a:off x="5836480" y="4396188"/>
                <a:ext cx="41792" cy="60088"/>
                <a:chOff x="5836480" y="4396188"/>
                <a:chExt cx="41792" cy="60088"/>
              </a:xfrm>
            </p:grpSpPr>
            <p:sp>
              <p:nvSpPr>
                <p:cNvPr id="934" name="Google Shape;934;p21"/>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1"/>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6" name="Google Shape;936;p21"/>
            <p:cNvGrpSpPr/>
            <p:nvPr/>
          </p:nvGrpSpPr>
          <p:grpSpPr>
            <a:xfrm flipH="1">
              <a:off x="3065224" y="5128313"/>
              <a:ext cx="80256" cy="63408"/>
              <a:chOff x="5437246" y="4899713"/>
              <a:chExt cx="80256" cy="63408"/>
            </a:xfrm>
          </p:grpSpPr>
          <p:sp>
            <p:nvSpPr>
              <p:cNvPr id="937" name="Google Shape;937;p21"/>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21"/>
            <p:cNvGrpSpPr/>
            <p:nvPr/>
          </p:nvGrpSpPr>
          <p:grpSpPr>
            <a:xfrm flipH="1">
              <a:off x="1384685" y="4390680"/>
              <a:ext cx="80293" cy="63408"/>
              <a:chOff x="6390998" y="4284268"/>
              <a:chExt cx="80293" cy="63408"/>
            </a:xfrm>
          </p:grpSpPr>
          <p:sp>
            <p:nvSpPr>
              <p:cNvPr id="941" name="Google Shape;941;p21"/>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1"/>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1"/>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21"/>
            <p:cNvGrpSpPr/>
            <p:nvPr/>
          </p:nvGrpSpPr>
          <p:grpSpPr>
            <a:xfrm flipH="1">
              <a:off x="8199088" y="4960892"/>
              <a:ext cx="34625" cy="88909"/>
              <a:chOff x="997737" y="4927704"/>
              <a:chExt cx="34625" cy="88909"/>
            </a:xfrm>
          </p:grpSpPr>
          <p:sp>
            <p:nvSpPr>
              <p:cNvPr id="945" name="Google Shape;945;p21"/>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1"/>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21"/>
            <p:cNvGrpSpPr/>
            <p:nvPr/>
          </p:nvGrpSpPr>
          <p:grpSpPr>
            <a:xfrm flipH="1">
              <a:off x="445798" y="4607517"/>
              <a:ext cx="73748" cy="97948"/>
              <a:chOff x="6974254" y="4186367"/>
              <a:chExt cx="73748" cy="97948"/>
            </a:xfrm>
          </p:grpSpPr>
          <p:sp>
            <p:nvSpPr>
              <p:cNvPr id="948" name="Google Shape;948;p21"/>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1"/>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1"/>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21"/>
            <p:cNvGrpSpPr/>
            <p:nvPr/>
          </p:nvGrpSpPr>
          <p:grpSpPr>
            <a:xfrm flipH="1">
              <a:off x="4627022" y="5119274"/>
              <a:ext cx="33309" cy="79041"/>
              <a:chOff x="3922394" y="4890674"/>
              <a:chExt cx="33309" cy="79041"/>
            </a:xfrm>
          </p:grpSpPr>
          <p:sp>
            <p:nvSpPr>
              <p:cNvPr id="952" name="Google Shape;952;p21"/>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1"/>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4" name="Google Shape;954;p21"/>
            <p:cNvGrpSpPr/>
            <p:nvPr/>
          </p:nvGrpSpPr>
          <p:grpSpPr>
            <a:xfrm flipH="1">
              <a:off x="5424088" y="4766421"/>
              <a:ext cx="110933" cy="132553"/>
              <a:chOff x="4148103" y="5123543"/>
              <a:chExt cx="269125" cy="321576"/>
            </a:xfrm>
          </p:grpSpPr>
          <p:sp>
            <p:nvSpPr>
              <p:cNvPr id="955" name="Google Shape;955;p21"/>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1"/>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1"/>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21"/>
            <p:cNvGrpSpPr/>
            <p:nvPr/>
          </p:nvGrpSpPr>
          <p:grpSpPr>
            <a:xfrm flipH="1">
              <a:off x="4831801" y="4562596"/>
              <a:ext cx="89434" cy="79041"/>
              <a:chOff x="3522465" y="4154271"/>
              <a:chExt cx="89434" cy="79041"/>
            </a:xfrm>
          </p:grpSpPr>
          <p:sp>
            <p:nvSpPr>
              <p:cNvPr id="959" name="Google Shape;959;p21"/>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1"/>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1"/>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21"/>
            <p:cNvGrpSpPr/>
            <p:nvPr/>
          </p:nvGrpSpPr>
          <p:grpSpPr>
            <a:xfrm flipH="1">
              <a:off x="8804202" y="5000817"/>
              <a:ext cx="41792" cy="93844"/>
              <a:chOff x="4891832" y="3454067"/>
              <a:chExt cx="41792" cy="93844"/>
            </a:xfrm>
          </p:grpSpPr>
          <p:sp>
            <p:nvSpPr>
              <p:cNvPr id="963" name="Google Shape;963;p21"/>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1"/>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21"/>
            <p:cNvGrpSpPr/>
            <p:nvPr/>
          </p:nvGrpSpPr>
          <p:grpSpPr>
            <a:xfrm flipH="1">
              <a:off x="5928585" y="4953892"/>
              <a:ext cx="81573" cy="102928"/>
              <a:chOff x="2802243" y="4633955"/>
              <a:chExt cx="81573" cy="102928"/>
            </a:xfrm>
          </p:grpSpPr>
          <p:sp>
            <p:nvSpPr>
              <p:cNvPr id="966" name="Google Shape;966;p21"/>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1"/>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1"/>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21"/>
            <p:cNvGrpSpPr/>
            <p:nvPr/>
          </p:nvGrpSpPr>
          <p:grpSpPr>
            <a:xfrm flipH="1">
              <a:off x="6785337" y="4955966"/>
              <a:ext cx="88739" cy="98778"/>
              <a:chOff x="2483887" y="5072504"/>
              <a:chExt cx="88739" cy="98778"/>
            </a:xfrm>
          </p:grpSpPr>
          <p:sp>
            <p:nvSpPr>
              <p:cNvPr id="970" name="Google Shape;970;p21"/>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1"/>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1"/>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21"/>
            <p:cNvGrpSpPr/>
            <p:nvPr/>
          </p:nvGrpSpPr>
          <p:grpSpPr>
            <a:xfrm flipH="1">
              <a:off x="7453148" y="4788652"/>
              <a:ext cx="110933" cy="88079"/>
              <a:chOff x="1400920" y="4965564"/>
              <a:chExt cx="110933" cy="88079"/>
            </a:xfrm>
          </p:grpSpPr>
          <p:sp>
            <p:nvSpPr>
              <p:cNvPr id="974" name="Google Shape;974;p21"/>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1"/>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1"/>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7" name="Google Shape;977;p21"/>
          <p:cNvGrpSpPr/>
          <p:nvPr/>
        </p:nvGrpSpPr>
        <p:grpSpPr>
          <a:xfrm>
            <a:off x="2840565" y="3889988"/>
            <a:ext cx="442613" cy="672600"/>
            <a:chOff x="4206300" y="557025"/>
            <a:chExt cx="1522575" cy="2313725"/>
          </a:xfrm>
        </p:grpSpPr>
        <p:sp>
          <p:nvSpPr>
            <p:cNvPr id="978" name="Google Shape;978;p21"/>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1"/>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1"/>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1"/>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1"/>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1"/>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1"/>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1"/>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1"/>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1"/>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1"/>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1"/>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1"/>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1"/>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1"/>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1"/>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1"/>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1"/>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1"/>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1"/>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1"/>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1"/>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1"/>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1"/>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1"/>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1"/>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1"/>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1"/>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1"/>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 name="Google Shape;1015;p21"/>
          <p:cNvGrpSpPr/>
          <p:nvPr/>
        </p:nvGrpSpPr>
        <p:grpSpPr>
          <a:xfrm>
            <a:off x="7676981" y="429426"/>
            <a:ext cx="543088" cy="642038"/>
            <a:chOff x="4377350" y="3576850"/>
            <a:chExt cx="1070125" cy="1265100"/>
          </a:xfrm>
        </p:grpSpPr>
        <p:sp>
          <p:nvSpPr>
            <p:cNvPr id="1016" name="Google Shape;1016;p2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21"/>
          <p:cNvGrpSpPr/>
          <p:nvPr/>
        </p:nvGrpSpPr>
        <p:grpSpPr>
          <a:xfrm>
            <a:off x="296501" y="3125739"/>
            <a:ext cx="543061" cy="317378"/>
            <a:chOff x="3973200" y="2218800"/>
            <a:chExt cx="1850925" cy="1081725"/>
          </a:xfrm>
        </p:grpSpPr>
        <p:sp>
          <p:nvSpPr>
            <p:cNvPr id="1023" name="Google Shape;1023;p2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5">
  <p:cSld name="CUSTOM_11_1_1_1_1">
    <p:spTree>
      <p:nvGrpSpPr>
        <p:cNvPr id="1" name="Shape 1130"/>
        <p:cNvGrpSpPr/>
        <p:nvPr/>
      </p:nvGrpSpPr>
      <p:grpSpPr>
        <a:xfrm>
          <a:off x="0" y="0"/>
          <a:ext cx="0" cy="0"/>
          <a:chOff x="0" y="0"/>
          <a:chExt cx="0" cy="0"/>
        </a:xfrm>
      </p:grpSpPr>
      <p:sp>
        <p:nvSpPr>
          <p:cNvPr id="1131" name="Google Shape;1131;p26"/>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132" name="Google Shape;1132;p26"/>
          <p:cNvGrpSpPr/>
          <p:nvPr/>
        </p:nvGrpSpPr>
        <p:grpSpPr>
          <a:xfrm>
            <a:off x="-54725" y="4599549"/>
            <a:ext cx="9280415" cy="543860"/>
            <a:chOff x="-54725" y="4599549"/>
            <a:chExt cx="9280415" cy="543860"/>
          </a:xfrm>
        </p:grpSpPr>
        <p:sp>
          <p:nvSpPr>
            <p:cNvPr id="1133" name="Google Shape;1133;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35" name="Google Shape;1135;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36" name="Google Shape;1136;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37" name="Google Shape;1137;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38" name="Google Shape;1138;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39" name="Google Shape;1139;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40" name="Google Shape;1140;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41" name="Google Shape;1141;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42" name="Google Shape;1142;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43" name="Google Shape;1143;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7">
  <p:cSld name="CUSTOM_11_1_1_1_1_1_1">
    <p:spTree>
      <p:nvGrpSpPr>
        <p:cNvPr id="1" name="Shape 1158"/>
        <p:cNvGrpSpPr/>
        <p:nvPr/>
      </p:nvGrpSpPr>
      <p:grpSpPr>
        <a:xfrm>
          <a:off x="0" y="0"/>
          <a:ext cx="0" cy="0"/>
          <a:chOff x="0" y="0"/>
          <a:chExt cx="0" cy="0"/>
        </a:xfrm>
      </p:grpSpPr>
      <p:sp>
        <p:nvSpPr>
          <p:cNvPr id="1159" name="Google Shape;1159;p28"/>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160" name="Google Shape;1160;p28"/>
          <p:cNvGrpSpPr/>
          <p:nvPr/>
        </p:nvGrpSpPr>
        <p:grpSpPr>
          <a:xfrm>
            <a:off x="-54725" y="4599549"/>
            <a:ext cx="9280415" cy="543860"/>
            <a:chOff x="-54725" y="4599549"/>
            <a:chExt cx="9280415" cy="543860"/>
          </a:xfrm>
        </p:grpSpPr>
        <p:sp>
          <p:nvSpPr>
            <p:cNvPr id="1161" name="Google Shape;1161;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63" name="Google Shape;1163;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64" name="Google Shape;1164;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65" name="Google Shape;1165;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66" name="Google Shape;1166;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67" name="Google Shape;1167;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68" name="Google Shape;1168;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69" name="Google Shape;1169;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70" name="Google Shape;1170;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71" name="Google Shape;1171;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8">
  <p:cSld name="CUSTOM_11_1_1_1_1_1_1_1">
    <p:spTree>
      <p:nvGrpSpPr>
        <p:cNvPr id="1" name="Shape 1172"/>
        <p:cNvGrpSpPr/>
        <p:nvPr/>
      </p:nvGrpSpPr>
      <p:grpSpPr>
        <a:xfrm>
          <a:off x="0" y="0"/>
          <a:ext cx="0" cy="0"/>
          <a:chOff x="0" y="0"/>
          <a:chExt cx="0" cy="0"/>
        </a:xfrm>
      </p:grpSpPr>
      <p:sp>
        <p:nvSpPr>
          <p:cNvPr id="1173" name="Google Shape;1173;p29"/>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174" name="Google Shape;1174;p29"/>
          <p:cNvGrpSpPr/>
          <p:nvPr/>
        </p:nvGrpSpPr>
        <p:grpSpPr>
          <a:xfrm>
            <a:off x="-54725" y="4599549"/>
            <a:ext cx="9280415" cy="543860"/>
            <a:chOff x="-54725" y="4599549"/>
            <a:chExt cx="9280415" cy="543860"/>
          </a:xfrm>
        </p:grpSpPr>
        <p:sp>
          <p:nvSpPr>
            <p:cNvPr id="1175" name="Google Shape;1175;p2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177" name="Google Shape;1177;p2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178" name="Google Shape;1178;p2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179" name="Google Shape;1179;p2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180" name="Google Shape;1180;p2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181" name="Google Shape;1181;p2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182" name="Google Shape;1182;p2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183" name="Google Shape;1183;p2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184" name="Google Shape;1184;p2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185" name="Google Shape;1185;p2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9">
  <p:cSld name="CUSTOM_18">
    <p:spTree>
      <p:nvGrpSpPr>
        <p:cNvPr id="1" name="Shape 1186"/>
        <p:cNvGrpSpPr/>
        <p:nvPr/>
      </p:nvGrpSpPr>
      <p:grpSpPr>
        <a:xfrm>
          <a:off x="0" y="0"/>
          <a:ext cx="0" cy="0"/>
          <a:chOff x="0" y="0"/>
          <a:chExt cx="0" cy="0"/>
        </a:xfrm>
      </p:grpSpPr>
      <p:sp>
        <p:nvSpPr>
          <p:cNvPr id="1187" name="Google Shape;1187;p30"/>
          <p:cNvSpPr/>
          <p:nvPr/>
        </p:nvSpPr>
        <p:spPr>
          <a:xfrm rot="10800000" flipH="1">
            <a:off x="3276225" y="1730562"/>
            <a:ext cx="6289739" cy="3446913"/>
          </a:xfrm>
          <a:custGeom>
            <a:avLst/>
            <a:gdLst/>
            <a:ahLst/>
            <a:cxnLst/>
            <a:rect l="l" t="t" r="r" b="b"/>
            <a:pathLst>
              <a:path w="187334" h="62897" extrusionOk="0">
                <a:moveTo>
                  <a:pt x="0" y="1"/>
                </a:moveTo>
                <a:cubicBezTo>
                  <a:pt x="701" y="6305"/>
                  <a:pt x="3636" y="12943"/>
                  <a:pt x="8306" y="17246"/>
                </a:cubicBezTo>
                <a:cubicBezTo>
                  <a:pt x="9840" y="18647"/>
                  <a:pt x="11575" y="19981"/>
                  <a:pt x="12476" y="21883"/>
                </a:cubicBezTo>
                <a:cubicBezTo>
                  <a:pt x="13109" y="23284"/>
                  <a:pt x="13209" y="24885"/>
                  <a:pt x="13977" y="26219"/>
                </a:cubicBezTo>
                <a:cubicBezTo>
                  <a:pt x="15344" y="28588"/>
                  <a:pt x="18380" y="29355"/>
                  <a:pt x="21048" y="29889"/>
                </a:cubicBezTo>
                <a:cubicBezTo>
                  <a:pt x="23784" y="30422"/>
                  <a:pt x="26519" y="30989"/>
                  <a:pt x="29221" y="31523"/>
                </a:cubicBezTo>
                <a:cubicBezTo>
                  <a:pt x="30689" y="31823"/>
                  <a:pt x="32490" y="32424"/>
                  <a:pt x="32690" y="33925"/>
                </a:cubicBezTo>
                <a:cubicBezTo>
                  <a:pt x="32790" y="34859"/>
                  <a:pt x="32123" y="35759"/>
                  <a:pt x="31322" y="36226"/>
                </a:cubicBezTo>
                <a:cubicBezTo>
                  <a:pt x="30522" y="36693"/>
                  <a:pt x="29554" y="36827"/>
                  <a:pt x="28620" y="36927"/>
                </a:cubicBezTo>
                <a:cubicBezTo>
                  <a:pt x="24384" y="37461"/>
                  <a:pt x="20148" y="37994"/>
                  <a:pt x="15911" y="38528"/>
                </a:cubicBezTo>
                <a:cubicBezTo>
                  <a:pt x="14010" y="38762"/>
                  <a:pt x="12075" y="38995"/>
                  <a:pt x="10407" y="39862"/>
                </a:cubicBezTo>
                <a:cubicBezTo>
                  <a:pt x="8706" y="40730"/>
                  <a:pt x="7239" y="42297"/>
                  <a:pt x="7105" y="44199"/>
                </a:cubicBezTo>
                <a:cubicBezTo>
                  <a:pt x="6972" y="45900"/>
                  <a:pt x="7906" y="47568"/>
                  <a:pt x="9207" y="48669"/>
                </a:cubicBezTo>
                <a:cubicBezTo>
                  <a:pt x="10508" y="49803"/>
                  <a:pt x="12142" y="50437"/>
                  <a:pt x="13777" y="51004"/>
                </a:cubicBezTo>
                <a:cubicBezTo>
                  <a:pt x="27586" y="55840"/>
                  <a:pt x="42530" y="55907"/>
                  <a:pt x="57141" y="55941"/>
                </a:cubicBezTo>
                <a:cubicBezTo>
                  <a:pt x="61477" y="60344"/>
                  <a:pt x="68049" y="61111"/>
                  <a:pt x="74186" y="61611"/>
                </a:cubicBezTo>
                <a:cubicBezTo>
                  <a:pt x="84228" y="62444"/>
                  <a:pt x="94314" y="62896"/>
                  <a:pt x="104394" y="62896"/>
                </a:cubicBezTo>
                <a:cubicBezTo>
                  <a:pt x="126626" y="62896"/>
                  <a:pt x="148824" y="60694"/>
                  <a:pt x="170422" y="55507"/>
                </a:cubicBezTo>
                <a:cubicBezTo>
                  <a:pt x="172890" y="54906"/>
                  <a:pt x="175425" y="54206"/>
                  <a:pt x="177393" y="52605"/>
                </a:cubicBezTo>
                <a:cubicBezTo>
                  <a:pt x="179361" y="51004"/>
                  <a:pt x="180596" y="48202"/>
                  <a:pt x="179595" y="45833"/>
                </a:cubicBezTo>
                <a:cubicBezTo>
                  <a:pt x="178361" y="42965"/>
                  <a:pt x="174691" y="42197"/>
                  <a:pt x="171556" y="41864"/>
                </a:cubicBezTo>
                <a:cubicBezTo>
                  <a:pt x="164451" y="41063"/>
                  <a:pt x="157379" y="40263"/>
                  <a:pt x="150274" y="39462"/>
                </a:cubicBezTo>
                <a:cubicBezTo>
                  <a:pt x="147972" y="39195"/>
                  <a:pt x="145170" y="38495"/>
                  <a:pt x="144637" y="36226"/>
                </a:cubicBezTo>
                <a:cubicBezTo>
                  <a:pt x="144303" y="34625"/>
                  <a:pt x="145437" y="32991"/>
                  <a:pt x="146872" y="32257"/>
                </a:cubicBezTo>
                <a:cubicBezTo>
                  <a:pt x="148339" y="31490"/>
                  <a:pt x="150040" y="31423"/>
                  <a:pt x="151675" y="31356"/>
                </a:cubicBezTo>
                <a:cubicBezTo>
                  <a:pt x="158113" y="31089"/>
                  <a:pt x="164551" y="30856"/>
                  <a:pt x="170989" y="30589"/>
                </a:cubicBezTo>
                <a:cubicBezTo>
                  <a:pt x="173224" y="30522"/>
                  <a:pt x="175525" y="30422"/>
                  <a:pt x="177493" y="29422"/>
                </a:cubicBezTo>
                <a:cubicBezTo>
                  <a:pt x="179495" y="28421"/>
                  <a:pt x="181063" y="26286"/>
                  <a:pt x="180696" y="24084"/>
                </a:cubicBezTo>
                <a:cubicBezTo>
                  <a:pt x="180229" y="21483"/>
                  <a:pt x="177460" y="20115"/>
                  <a:pt x="175125" y="18847"/>
                </a:cubicBezTo>
                <a:cubicBezTo>
                  <a:pt x="172790" y="17580"/>
                  <a:pt x="170322" y="15311"/>
                  <a:pt x="171055" y="12776"/>
                </a:cubicBezTo>
                <a:cubicBezTo>
                  <a:pt x="171556" y="11075"/>
                  <a:pt x="173357" y="10108"/>
                  <a:pt x="175092" y="9774"/>
                </a:cubicBezTo>
                <a:cubicBezTo>
                  <a:pt x="176793" y="9407"/>
                  <a:pt x="178594" y="9507"/>
                  <a:pt x="180295" y="9074"/>
                </a:cubicBezTo>
                <a:cubicBezTo>
                  <a:pt x="184098" y="8073"/>
                  <a:pt x="187334" y="3903"/>
                  <a:pt x="186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0"/>
          <p:cNvSpPr txBox="1">
            <a:spLocks noGrp="1"/>
          </p:cNvSpPr>
          <p:nvPr>
            <p:ph type="title"/>
          </p:nvPr>
        </p:nvSpPr>
        <p:spPr>
          <a:xfrm>
            <a:off x="4471975" y="2733800"/>
            <a:ext cx="3441900" cy="142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a:lvl1pPr>
            <a:lvl2pPr lvl="1" algn="r" rtl="0">
              <a:spcBef>
                <a:spcPts val="0"/>
              </a:spcBef>
              <a:spcAft>
                <a:spcPts val="0"/>
              </a:spcAft>
              <a:buClr>
                <a:schemeClr val="accent1"/>
              </a:buClr>
              <a:buSzPts val="3500"/>
              <a:buNone/>
              <a:defRPr>
                <a:solidFill>
                  <a:schemeClr val="accent1"/>
                </a:solidFill>
              </a:defRPr>
            </a:lvl2pPr>
            <a:lvl3pPr lvl="2" algn="r" rtl="0">
              <a:spcBef>
                <a:spcPts val="0"/>
              </a:spcBef>
              <a:spcAft>
                <a:spcPts val="0"/>
              </a:spcAft>
              <a:buClr>
                <a:schemeClr val="accent1"/>
              </a:buClr>
              <a:buSzPts val="3500"/>
              <a:buNone/>
              <a:defRPr>
                <a:solidFill>
                  <a:schemeClr val="accent1"/>
                </a:solidFill>
              </a:defRPr>
            </a:lvl3pPr>
            <a:lvl4pPr lvl="3" algn="r" rtl="0">
              <a:spcBef>
                <a:spcPts val="0"/>
              </a:spcBef>
              <a:spcAft>
                <a:spcPts val="0"/>
              </a:spcAft>
              <a:buClr>
                <a:schemeClr val="accent1"/>
              </a:buClr>
              <a:buSzPts val="3500"/>
              <a:buNone/>
              <a:defRPr>
                <a:solidFill>
                  <a:schemeClr val="accent1"/>
                </a:solidFill>
              </a:defRPr>
            </a:lvl4pPr>
            <a:lvl5pPr lvl="4" algn="r" rtl="0">
              <a:spcBef>
                <a:spcPts val="0"/>
              </a:spcBef>
              <a:spcAft>
                <a:spcPts val="0"/>
              </a:spcAft>
              <a:buClr>
                <a:schemeClr val="accent1"/>
              </a:buClr>
              <a:buSzPts val="3500"/>
              <a:buNone/>
              <a:defRPr>
                <a:solidFill>
                  <a:schemeClr val="accent1"/>
                </a:solidFill>
              </a:defRPr>
            </a:lvl5pPr>
            <a:lvl6pPr lvl="5" algn="r" rtl="0">
              <a:spcBef>
                <a:spcPts val="0"/>
              </a:spcBef>
              <a:spcAft>
                <a:spcPts val="0"/>
              </a:spcAft>
              <a:buClr>
                <a:schemeClr val="accent1"/>
              </a:buClr>
              <a:buSzPts val="3500"/>
              <a:buNone/>
              <a:defRPr>
                <a:solidFill>
                  <a:schemeClr val="accent1"/>
                </a:solidFill>
              </a:defRPr>
            </a:lvl6pPr>
            <a:lvl7pPr lvl="6" algn="r" rtl="0">
              <a:spcBef>
                <a:spcPts val="0"/>
              </a:spcBef>
              <a:spcAft>
                <a:spcPts val="0"/>
              </a:spcAft>
              <a:buClr>
                <a:schemeClr val="accent1"/>
              </a:buClr>
              <a:buSzPts val="3500"/>
              <a:buNone/>
              <a:defRPr>
                <a:solidFill>
                  <a:schemeClr val="accent1"/>
                </a:solidFill>
              </a:defRPr>
            </a:lvl7pPr>
            <a:lvl8pPr lvl="7" algn="r" rtl="0">
              <a:spcBef>
                <a:spcPts val="0"/>
              </a:spcBef>
              <a:spcAft>
                <a:spcPts val="0"/>
              </a:spcAft>
              <a:buClr>
                <a:schemeClr val="accent1"/>
              </a:buClr>
              <a:buSzPts val="3500"/>
              <a:buNone/>
              <a:defRPr>
                <a:solidFill>
                  <a:schemeClr val="accent1"/>
                </a:solidFill>
              </a:defRPr>
            </a:lvl8pPr>
            <a:lvl9pPr lvl="8" algn="r" rtl="0">
              <a:spcBef>
                <a:spcPts val="0"/>
              </a:spcBef>
              <a:spcAft>
                <a:spcPts val="0"/>
              </a:spcAft>
              <a:buClr>
                <a:schemeClr val="accent1"/>
              </a:buClr>
              <a:buSzPts val="3500"/>
              <a:buNone/>
              <a:defRPr>
                <a:solidFill>
                  <a:schemeClr val="accen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0">
  <p:cSld name="CUSTOM_20">
    <p:spTree>
      <p:nvGrpSpPr>
        <p:cNvPr id="1" name="Shape 1189"/>
        <p:cNvGrpSpPr/>
        <p:nvPr/>
      </p:nvGrpSpPr>
      <p:grpSpPr>
        <a:xfrm>
          <a:off x="0" y="0"/>
          <a:ext cx="0" cy="0"/>
          <a:chOff x="0" y="0"/>
          <a:chExt cx="0" cy="0"/>
        </a:xfrm>
      </p:grpSpPr>
      <p:sp>
        <p:nvSpPr>
          <p:cNvPr id="1190" name="Google Shape;1190;p31"/>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91" name="Google Shape;1191;p31"/>
          <p:cNvSpPr/>
          <p:nvPr/>
        </p:nvSpPr>
        <p:spPr>
          <a:xfrm>
            <a:off x="-24163"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31"/>
          <p:cNvGrpSpPr/>
          <p:nvPr/>
        </p:nvGrpSpPr>
        <p:grpSpPr>
          <a:xfrm>
            <a:off x="8764267" y="4679462"/>
            <a:ext cx="30677" cy="51879"/>
            <a:chOff x="5822805" y="3872050"/>
            <a:chExt cx="30677" cy="51879"/>
          </a:xfrm>
        </p:grpSpPr>
        <p:sp>
          <p:nvSpPr>
            <p:cNvPr id="1193" name="Google Shape;1193;p31"/>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1"/>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31"/>
          <p:cNvGrpSpPr/>
          <p:nvPr/>
        </p:nvGrpSpPr>
        <p:grpSpPr>
          <a:xfrm>
            <a:off x="825651" y="5091289"/>
            <a:ext cx="82889" cy="62578"/>
            <a:chOff x="4915963" y="3914014"/>
            <a:chExt cx="82889" cy="62578"/>
          </a:xfrm>
        </p:grpSpPr>
        <p:sp>
          <p:nvSpPr>
            <p:cNvPr id="1196" name="Google Shape;1196;p31"/>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1"/>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1"/>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1199;p31"/>
          <p:cNvGrpSpPr/>
          <p:nvPr/>
        </p:nvGrpSpPr>
        <p:grpSpPr>
          <a:xfrm>
            <a:off x="7216925" y="4731346"/>
            <a:ext cx="80951" cy="62578"/>
            <a:chOff x="4981850" y="4484221"/>
            <a:chExt cx="80951" cy="62578"/>
          </a:xfrm>
        </p:grpSpPr>
        <p:sp>
          <p:nvSpPr>
            <p:cNvPr id="1200" name="Google Shape;1200;p31"/>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1"/>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1"/>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31"/>
          <p:cNvGrpSpPr/>
          <p:nvPr/>
        </p:nvGrpSpPr>
        <p:grpSpPr>
          <a:xfrm>
            <a:off x="8181808" y="4862013"/>
            <a:ext cx="80256" cy="63408"/>
            <a:chOff x="5437246" y="4899713"/>
            <a:chExt cx="80256" cy="63408"/>
          </a:xfrm>
        </p:grpSpPr>
        <p:sp>
          <p:nvSpPr>
            <p:cNvPr id="1204" name="Google Shape;1204;p31"/>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1"/>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1"/>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31"/>
          <p:cNvGrpSpPr/>
          <p:nvPr/>
        </p:nvGrpSpPr>
        <p:grpSpPr>
          <a:xfrm>
            <a:off x="2873449" y="5021929"/>
            <a:ext cx="34625" cy="88909"/>
            <a:chOff x="997737" y="4927704"/>
            <a:chExt cx="34625" cy="88909"/>
          </a:xfrm>
        </p:grpSpPr>
        <p:sp>
          <p:nvSpPr>
            <p:cNvPr id="1208" name="Google Shape;1208;p31"/>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1"/>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31"/>
          <p:cNvGrpSpPr/>
          <p:nvPr/>
        </p:nvGrpSpPr>
        <p:grpSpPr>
          <a:xfrm>
            <a:off x="6968131" y="5180299"/>
            <a:ext cx="33309" cy="79041"/>
            <a:chOff x="3922394" y="4890674"/>
            <a:chExt cx="33309" cy="79041"/>
          </a:xfrm>
        </p:grpSpPr>
        <p:sp>
          <p:nvSpPr>
            <p:cNvPr id="1211" name="Google Shape;1211;p31"/>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1"/>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31"/>
          <p:cNvGrpSpPr/>
          <p:nvPr/>
        </p:nvGrpSpPr>
        <p:grpSpPr>
          <a:xfrm>
            <a:off x="6093442" y="4827446"/>
            <a:ext cx="110933" cy="132553"/>
            <a:chOff x="4148103" y="5123543"/>
            <a:chExt cx="269125" cy="321576"/>
          </a:xfrm>
        </p:grpSpPr>
        <p:sp>
          <p:nvSpPr>
            <p:cNvPr id="1214" name="Google Shape;1214;p31"/>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1"/>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1"/>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31"/>
          <p:cNvGrpSpPr/>
          <p:nvPr/>
        </p:nvGrpSpPr>
        <p:grpSpPr>
          <a:xfrm>
            <a:off x="1693544" y="5091292"/>
            <a:ext cx="41792" cy="93844"/>
            <a:chOff x="4891832" y="3454067"/>
            <a:chExt cx="41792" cy="93844"/>
          </a:xfrm>
        </p:grpSpPr>
        <p:sp>
          <p:nvSpPr>
            <p:cNvPr id="1218" name="Google Shape;1218;p31"/>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1"/>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31"/>
          <p:cNvGrpSpPr/>
          <p:nvPr/>
        </p:nvGrpSpPr>
        <p:grpSpPr>
          <a:xfrm>
            <a:off x="5618305" y="5014917"/>
            <a:ext cx="81573" cy="102928"/>
            <a:chOff x="2802243" y="4633955"/>
            <a:chExt cx="81573" cy="102928"/>
          </a:xfrm>
        </p:grpSpPr>
        <p:sp>
          <p:nvSpPr>
            <p:cNvPr id="1221" name="Google Shape;1221;p31"/>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1"/>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1"/>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31"/>
          <p:cNvGrpSpPr/>
          <p:nvPr/>
        </p:nvGrpSpPr>
        <p:grpSpPr>
          <a:xfrm>
            <a:off x="4754386" y="5016991"/>
            <a:ext cx="88739" cy="98778"/>
            <a:chOff x="2483887" y="5072504"/>
            <a:chExt cx="88739" cy="98778"/>
          </a:xfrm>
        </p:grpSpPr>
        <p:sp>
          <p:nvSpPr>
            <p:cNvPr id="1225" name="Google Shape;1225;p31"/>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1"/>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1"/>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31"/>
          <p:cNvGrpSpPr/>
          <p:nvPr/>
        </p:nvGrpSpPr>
        <p:grpSpPr>
          <a:xfrm>
            <a:off x="3775757" y="4971502"/>
            <a:ext cx="110933" cy="88079"/>
            <a:chOff x="1400920" y="4965564"/>
            <a:chExt cx="110933" cy="88079"/>
          </a:xfrm>
        </p:grpSpPr>
        <p:sp>
          <p:nvSpPr>
            <p:cNvPr id="1229" name="Google Shape;1229;p31"/>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1"/>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1"/>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31"/>
          <p:cNvGrpSpPr/>
          <p:nvPr/>
        </p:nvGrpSpPr>
        <p:grpSpPr>
          <a:xfrm>
            <a:off x="383004" y="3961545"/>
            <a:ext cx="471141" cy="1096915"/>
            <a:chOff x="7648150" y="2767200"/>
            <a:chExt cx="593750" cy="1382375"/>
          </a:xfrm>
        </p:grpSpPr>
        <p:sp>
          <p:nvSpPr>
            <p:cNvPr id="1233" name="Google Shape;1233;p31"/>
            <p:cNvSpPr/>
            <p:nvPr/>
          </p:nvSpPr>
          <p:spPr>
            <a:xfrm>
              <a:off x="7938550" y="3275250"/>
              <a:ext cx="236875" cy="427800"/>
            </a:xfrm>
            <a:custGeom>
              <a:avLst/>
              <a:gdLst/>
              <a:ahLst/>
              <a:cxnLst/>
              <a:rect l="l" t="t" r="r" b="b"/>
              <a:pathLst>
                <a:path w="9475" h="17112" extrusionOk="0">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1"/>
            <p:cNvSpPr/>
            <p:nvPr/>
          </p:nvSpPr>
          <p:spPr>
            <a:xfrm>
              <a:off x="7957725" y="3279275"/>
              <a:ext cx="202100" cy="401475"/>
            </a:xfrm>
            <a:custGeom>
              <a:avLst/>
              <a:gdLst/>
              <a:ahLst/>
              <a:cxnLst/>
              <a:rect l="l" t="t" r="r" b="b"/>
              <a:pathLst>
                <a:path w="8084" h="16059" fill="none" extrusionOk="0">
                  <a:moveTo>
                    <a:pt x="0" y="16059"/>
                  </a:moveTo>
                  <a:cubicBezTo>
                    <a:pt x="1374" y="13222"/>
                    <a:pt x="2516" y="10117"/>
                    <a:pt x="3979" y="7316"/>
                  </a:cubicBezTo>
                  <a:cubicBezTo>
                    <a:pt x="5282" y="4836"/>
                    <a:pt x="6656" y="2391"/>
                    <a:pt x="808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1"/>
            <p:cNvSpPr/>
            <p:nvPr/>
          </p:nvSpPr>
          <p:spPr>
            <a:xfrm>
              <a:off x="7719075" y="2859075"/>
              <a:ext cx="212800" cy="740500"/>
            </a:xfrm>
            <a:custGeom>
              <a:avLst/>
              <a:gdLst/>
              <a:ahLst/>
              <a:cxnLst/>
              <a:rect l="l" t="t" r="r" b="b"/>
              <a:pathLst>
                <a:path w="8512" h="29620" extrusionOk="0">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1"/>
            <p:cNvSpPr/>
            <p:nvPr/>
          </p:nvSpPr>
          <p:spPr>
            <a:xfrm>
              <a:off x="7721750" y="2862200"/>
              <a:ext cx="210125" cy="716850"/>
            </a:xfrm>
            <a:custGeom>
              <a:avLst/>
              <a:gdLst/>
              <a:ahLst/>
              <a:cxnLst/>
              <a:rect l="l" t="t" r="r" b="b"/>
              <a:pathLst>
                <a:path w="8405" h="28674" fill="none" extrusionOk="0">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1"/>
            <p:cNvSpPr/>
            <p:nvPr/>
          </p:nvSpPr>
          <p:spPr>
            <a:xfrm>
              <a:off x="7951925" y="3580325"/>
              <a:ext cx="289975" cy="189650"/>
            </a:xfrm>
            <a:custGeom>
              <a:avLst/>
              <a:gdLst/>
              <a:ahLst/>
              <a:cxnLst/>
              <a:rect l="l" t="t" r="r" b="b"/>
              <a:pathLst>
                <a:path w="11599" h="7586" extrusionOk="0">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1"/>
            <p:cNvSpPr/>
            <p:nvPr/>
          </p:nvSpPr>
          <p:spPr>
            <a:xfrm>
              <a:off x="7950575" y="3590175"/>
              <a:ext cx="195400" cy="145450"/>
            </a:xfrm>
            <a:custGeom>
              <a:avLst/>
              <a:gdLst/>
              <a:ahLst/>
              <a:cxnLst/>
              <a:rect l="l" t="t" r="r" b="b"/>
              <a:pathLst>
                <a:path w="7816" h="5818" extrusionOk="0">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1"/>
            <p:cNvSpPr/>
            <p:nvPr/>
          </p:nvSpPr>
          <p:spPr>
            <a:xfrm>
              <a:off x="8071025" y="3579025"/>
              <a:ext cx="127600" cy="186925"/>
            </a:xfrm>
            <a:custGeom>
              <a:avLst/>
              <a:gdLst/>
              <a:ahLst/>
              <a:cxnLst/>
              <a:rect l="l" t="t" r="r" b="b"/>
              <a:pathLst>
                <a:path w="5104" h="7477" fill="none" extrusionOk="0">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1"/>
            <p:cNvSpPr/>
            <p:nvPr/>
          </p:nvSpPr>
          <p:spPr>
            <a:xfrm>
              <a:off x="7648150" y="3545550"/>
              <a:ext cx="292650" cy="223975"/>
            </a:xfrm>
            <a:custGeom>
              <a:avLst/>
              <a:gdLst/>
              <a:ahLst/>
              <a:cxnLst/>
              <a:rect l="l" t="t" r="r" b="b"/>
              <a:pathLst>
                <a:path w="11706" h="8959" extrusionOk="0">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1"/>
            <p:cNvSpPr/>
            <p:nvPr/>
          </p:nvSpPr>
          <p:spPr>
            <a:xfrm>
              <a:off x="7668225" y="3574575"/>
              <a:ext cx="269000" cy="153025"/>
            </a:xfrm>
            <a:custGeom>
              <a:avLst/>
              <a:gdLst/>
              <a:ahLst/>
              <a:cxnLst/>
              <a:rect l="l" t="t" r="r" b="b"/>
              <a:pathLst>
                <a:path w="10760" h="6121" fill="none" extrusionOk="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1"/>
            <p:cNvSpPr/>
            <p:nvPr/>
          </p:nvSpPr>
          <p:spPr>
            <a:xfrm>
              <a:off x="7938100" y="3252500"/>
              <a:ext cx="6700" cy="897075"/>
            </a:xfrm>
            <a:custGeom>
              <a:avLst/>
              <a:gdLst/>
              <a:ahLst/>
              <a:cxnLst/>
              <a:rect l="l" t="t" r="r" b="b"/>
              <a:pathLst>
                <a:path w="268" h="35883" fill="none" extrusionOk="0">
                  <a:moveTo>
                    <a:pt x="0" y="1"/>
                  </a:moveTo>
                  <a:cubicBezTo>
                    <a:pt x="232" y="12401"/>
                    <a:pt x="268" y="25195"/>
                    <a:pt x="107" y="35882"/>
                  </a:cubicBezTo>
                </a:path>
              </a:pathLst>
            </a:custGeom>
            <a:solidFill>
              <a:schemeClr val="dk2"/>
            </a:solid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1"/>
            <p:cNvSpPr/>
            <p:nvPr/>
          </p:nvSpPr>
          <p:spPr>
            <a:xfrm>
              <a:off x="7870300" y="2767200"/>
              <a:ext cx="128475" cy="556250"/>
            </a:xfrm>
            <a:custGeom>
              <a:avLst/>
              <a:gdLst/>
              <a:ahLst/>
              <a:cxnLst/>
              <a:rect l="l" t="t" r="r" b="b"/>
              <a:pathLst>
                <a:path w="5139" h="22250" extrusionOk="0">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 name="Google Shape;1244;p31"/>
          <p:cNvGrpSpPr/>
          <p:nvPr/>
        </p:nvGrpSpPr>
        <p:grpSpPr>
          <a:xfrm>
            <a:off x="2090909" y="4448048"/>
            <a:ext cx="678445" cy="645567"/>
            <a:chOff x="307925" y="4041975"/>
            <a:chExt cx="929121" cy="884096"/>
          </a:xfrm>
        </p:grpSpPr>
        <p:sp>
          <p:nvSpPr>
            <p:cNvPr id="1245" name="Google Shape;1245;p31"/>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1"/>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1"/>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1"/>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1"/>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250;p31"/>
          <p:cNvGrpSpPr/>
          <p:nvPr/>
        </p:nvGrpSpPr>
        <p:grpSpPr>
          <a:xfrm>
            <a:off x="4982445" y="4122119"/>
            <a:ext cx="471165" cy="775747"/>
            <a:chOff x="1789625" y="3319825"/>
            <a:chExt cx="1097775" cy="1807425"/>
          </a:xfrm>
        </p:grpSpPr>
        <p:sp>
          <p:nvSpPr>
            <p:cNvPr id="1251" name="Google Shape;1251;p31"/>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1"/>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1"/>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1"/>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1"/>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1"/>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1"/>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1"/>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1"/>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1"/>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1"/>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1"/>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1"/>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1"/>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1"/>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1"/>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1"/>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1"/>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1"/>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1"/>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1"/>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31"/>
          <p:cNvGrpSpPr/>
          <p:nvPr/>
        </p:nvGrpSpPr>
        <p:grpSpPr>
          <a:xfrm>
            <a:off x="8490139" y="3116646"/>
            <a:ext cx="375604" cy="383521"/>
            <a:chOff x="7348550" y="1658600"/>
            <a:chExt cx="1664175" cy="1699250"/>
          </a:xfrm>
        </p:grpSpPr>
        <p:sp>
          <p:nvSpPr>
            <p:cNvPr id="1273" name="Google Shape;1273;p3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6" name="Google Shape;1286;p31"/>
          <p:cNvGrpSpPr/>
          <p:nvPr/>
        </p:nvGrpSpPr>
        <p:grpSpPr>
          <a:xfrm>
            <a:off x="8257272" y="588048"/>
            <a:ext cx="608473" cy="719336"/>
            <a:chOff x="4377350" y="3576850"/>
            <a:chExt cx="1070125" cy="1265100"/>
          </a:xfrm>
        </p:grpSpPr>
        <p:sp>
          <p:nvSpPr>
            <p:cNvPr id="1287" name="Google Shape;1287;p3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3"/>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txBox="1">
            <a:spLocks noGrp="1"/>
          </p:cNvSpPr>
          <p:nvPr>
            <p:ph type="title"/>
          </p:nvPr>
        </p:nvSpPr>
        <p:spPr>
          <a:xfrm>
            <a:off x="713100" y="2353050"/>
            <a:ext cx="5469900" cy="832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7" name="Google Shape;97;p3"/>
          <p:cNvSpPr txBox="1">
            <a:spLocks noGrp="1"/>
          </p:cNvSpPr>
          <p:nvPr>
            <p:ph type="title" idx="2" hasCustomPrompt="1"/>
          </p:nvPr>
        </p:nvSpPr>
        <p:spPr>
          <a:xfrm>
            <a:off x="564975" y="539400"/>
            <a:ext cx="2230800" cy="16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8" name="Google Shape;98;p3"/>
          <p:cNvSpPr txBox="1">
            <a:spLocks noGrp="1"/>
          </p:cNvSpPr>
          <p:nvPr>
            <p:ph type="subTitle" idx="1"/>
          </p:nvPr>
        </p:nvSpPr>
        <p:spPr>
          <a:xfrm>
            <a:off x="713100" y="3185550"/>
            <a:ext cx="5469900" cy="5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9" name="Google Shape;99;p3"/>
          <p:cNvGrpSpPr/>
          <p:nvPr/>
        </p:nvGrpSpPr>
        <p:grpSpPr>
          <a:xfrm>
            <a:off x="8788430" y="4679462"/>
            <a:ext cx="30677" cy="51879"/>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849813" y="5091289"/>
            <a:ext cx="82889" cy="62578"/>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3"/>
          <p:cNvGrpSpPr/>
          <p:nvPr/>
        </p:nvGrpSpPr>
        <p:grpSpPr>
          <a:xfrm>
            <a:off x="7241088" y="4731346"/>
            <a:ext cx="80951" cy="62578"/>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8205971" y="4862013"/>
            <a:ext cx="80256" cy="63408"/>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2897612" y="5021929"/>
            <a:ext cx="34625" cy="88909"/>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6992294" y="5180299"/>
            <a:ext cx="33309" cy="79041"/>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6117604" y="4827446"/>
            <a:ext cx="110933" cy="132553"/>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17707" y="5091292"/>
            <a:ext cx="41792" cy="9384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5642468" y="5014917"/>
            <a:ext cx="81573" cy="102928"/>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4778549" y="5016991"/>
            <a:ext cx="88739" cy="98778"/>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3"/>
          <p:cNvGrpSpPr/>
          <p:nvPr/>
        </p:nvGrpSpPr>
        <p:grpSpPr>
          <a:xfrm>
            <a:off x="3799920" y="4971502"/>
            <a:ext cx="110933" cy="88079"/>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1">
  <p:cSld name="CUSTOM_22">
    <p:spTree>
      <p:nvGrpSpPr>
        <p:cNvPr id="1" name="Shape 1293"/>
        <p:cNvGrpSpPr/>
        <p:nvPr/>
      </p:nvGrpSpPr>
      <p:grpSpPr>
        <a:xfrm>
          <a:off x="0" y="0"/>
          <a:ext cx="0" cy="0"/>
          <a:chOff x="0" y="0"/>
          <a:chExt cx="0" cy="0"/>
        </a:xfrm>
      </p:grpSpPr>
      <p:grpSp>
        <p:nvGrpSpPr>
          <p:cNvPr id="1294" name="Google Shape;1294;p32"/>
          <p:cNvGrpSpPr/>
          <p:nvPr/>
        </p:nvGrpSpPr>
        <p:grpSpPr>
          <a:xfrm>
            <a:off x="423226" y="2556670"/>
            <a:ext cx="399301" cy="416613"/>
            <a:chOff x="2105350" y="2220525"/>
            <a:chExt cx="1113500" cy="1161775"/>
          </a:xfrm>
        </p:grpSpPr>
        <p:sp>
          <p:nvSpPr>
            <p:cNvPr id="1295" name="Google Shape;1295;p3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2"/>
          <p:cNvGrpSpPr/>
          <p:nvPr/>
        </p:nvGrpSpPr>
        <p:grpSpPr>
          <a:xfrm>
            <a:off x="7369521" y="362521"/>
            <a:ext cx="767394" cy="448483"/>
            <a:chOff x="3973200" y="2218800"/>
            <a:chExt cx="1850925" cy="1081725"/>
          </a:xfrm>
        </p:grpSpPr>
        <p:sp>
          <p:nvSpPr>
            <p:cNvPr id="1302" name="Google Shape;1302;p3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32"/>
          <p:cNvGrpSpPr/>
          <p:nvPr/>
        </p:nvGrpSpPr>
        <p:grpSpPr>
          <a:xfrm>
            <a:off x="6508512" y="4016283"/>
            <a:ext cx="2717178" cy="862972"/>
            <a:chOff x="7196900" y="3819825"/>
            <a:chExt cx="1947100" cy="632075"/>
          </a:xfrm>
        </p:grpSpPr>
        <p:sp>
          <p:nvSpPr>
            <p:cNvPr id="1318" name="Google Shape;1318;p32"/>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2"/>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2"/>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2"/>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2"/>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2"/>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32"/>
          <p:cNvGrpSpPr/>
          <p:nvPr/>
        </p:nvGrpSpPr>
        <p:grpSpPr>
          <a:xfrm>
            <a:off x="-54725" y="4599549"/>
            <a:ext cx="9280415" cy="543860"/>
            <a:chOff x="-54725" y="4599549"/>
            <a:chExt cx="9280415" cy="543860"/>
          </a:xfrm>
        </p:grpSpPr>
        <p:sp>
          <p:nvSpPr>
            <p:cNvPr id="1325" name="Google Shape;1325;p32"/>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2"/>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327" name="Google Shape;1327;p32"/>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328" name="Google Shape;1328;p32"/>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329" name="Google Shape;1329;p32"/>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330" name="Google Shape;1330;p32"/>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331" name="Google Shape;1331;p32"/>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332" name="Google Shape;1332;p32"/>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333" name="Google Shape;1333;p32"/>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334" name="Google Shape;1334;p32"/>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335" name="Google Shape;1335;p32"/>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grpSp>
        <p:nvGrpSpPr>
          <p:cNvPr id="1336" name="Google Shape;1336;p32"/>
          <p:cNvGrpSpPr/>
          <p:nvPr/>
        </p:nvGrpSpPr>
        <p:grpSpPr>
          <a:xfrm>
            <a:off x="484440" y="4425943"/>
            <a:ext cx="436999" cy="506029"/>
            <a:chOff x="3784600" y="3727725"/>
            <a:chExt cx="295150" cy="341750"/>
          </a:xfrm>
        </p:grpSpPr>
        <p:sp>
          <p:nvSpPr>
            <p:cNvPr id="1337" name="Google Shape;1337;p32"/>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2"/>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2"/>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2"/>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2"/>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32"/>
          <p:cNvGrpSpPr/>
          <p:nvPr/>
        </p:nvGrpSpPr>
        <p:grpSpPr>
          <a:xfrm>
            <a:off x="1190333" y="4522166"/>
            <a:ext cx="446253" cy="447616"/>
            <a:chOff x="4190625" y="3142200"/>
            <a:chExt cx="301400" cy="302300"/>
          </a:xfrm>
        </p:grpSpPr>
        <p:sp>
          <p:nvSpPr>
            <p:cNvPr id="1343" name="Google Shape;1343;p32"/>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2"/>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2"/>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2"/>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2"/>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32"/>
          <p:cNvGrpSpPr/>
          <p:nvPr/>
        </p:nvGrpSpPr>
        <p:grpSpPr>
          <a:xfrm>
            <a:off x="4673078" y="4214950"/>
            <a:ext cx="767334" cy="763627"/>
            <a:chOff x="1558002" y="3547413"/>
            <a:chExt cx="689676" cy="686344"/>
          </a:xfrm>
        </p:grpSpPr>
        <p:sp>
          <p:nvSpPr>
            <p:cNvPr id="1349" name="Google Shape;1349;p32"/>
            <p:cNvSpPr/>
            <p:nvPr/>
          </p:nvSpPr>
          <p:spPr>
            <a:xfrm>
              <a:off x="1558002" y="3547413"/>
              <a:ext cx="689676" cy="608784"/>
            </a:xfrm>
            <a:custGeom>
              <a:avLst/>
              <a:gdLst/>
              <a:ahLst/>
              <a:cxnLst/>
              <a:rect l="l" t="t" r="r" b="b"/>
              <a:pathLst>
                <a:path w="20931" h="18476" extrusionOk="0">
                  <a:moveTo>
                    <a:pt x="10430" y="1"/>
                  </a:moveTo>
                  <a:cubicBezTo>
                    <a:pt x="10386" y="1"/>
                    <a:pt x="10341" y="3"/>
                    <a:pt x="10296" y="8"/>
                  </a:cubicBezTo>
                  <a:cubicBezTo>
                    <a:pt x="9671" y="79"/>
                    <a:pt x="9225" y="579"/>
                    <a:pt x="8922" y="1096"/>
                  </a:cubicBezTo>
                  <a:cubicBezTo>
                    <a:pt x="8066" y="2542"/>
                    <a:pt x="7905" y="4272"/>
                    <a:pt x="7887" y="5932"/>
                  </a:cubicBezTo>
                  <a:cubicBezTo>
                    <a:pt x="7851" y="8662"/>
                    <a:pt x="8119" y="11409"/>
                    <a:pt x="8690" y="14086"/>
                  </a:cubicBezTo>
                  <a:cubicBezTo>
                    <a:pt x="8155" y="12694"/>
                    <a:pt x="7512" y="11320"/>
                    <a:pt x="6495" y="10178"/>
                  </a:cubicBezTo>
                  <a:cubicBezTo>
                    <a:pt x="5478" y="9054"/>
                    <a:pt x="4051" y="8162"/>
                    <a:pt x="2463" y="8037"/>
                  </a:cubicBezTo>
                  <a:cubicBezTo>
                    <a:pt x="2367" y="8031"/>
                    <a:pt x="2269" y="8028"/>
                    <a:pt x="2172" y="8028"/>
                  </a:cubicBezTo>
                  <a:cubicBezTo>
                    <a:pt x="1691" y="8028"/>
                    <a:pt x="1207" y="8112"/>
                    <a:pt x="821" y="8394"/>
                  </a:cubicBezTo>
                  <a:cubicBezTo>
                    <a:pt x="1" y="8983"/>
                    <a:pt x="72" y="10196"/>
                    <a:pt x="554" y="11053"/>
                  </a:cubicBezTo>
                  <a:cubicBezTo>
                    <a:pt x="1232" y="12212"/>
                    <a:pt x="2481" y="12980"/>
                    <a:pt x="3676" y="13711"/>
                  </a:cubicBezTo>
                  <a:cubicBezTo>
                    <a:pt x="5907" y="15049"/>
                    <a:pt x="9386" y="18475"/>
                    <a:pt x="9386" y="18475"/>
                  </a:cubicBezTo>
                  <a:cubicBezTo>
                    <a:pt x="9386" y="18475"/>
                    <a:pt x="16434" y="14175"/>
                    <a:pt x="19164" y="12534"/>
                  </a:cubicBezTo>
                  <a:cubicBezTo>
                    <a:pt x="19681" y="12212"/>
                    <a:pt x="20216" y="11891"/>
                    <a:pt x="20538" y="11409"/>
                  </a:cubicBezTo>
                  <a:cubicBezTo>
                    <a:pt x="20877" y="10928"/>
                    <a:pt x="20930" y="10232"/>
                    <a:pt x="20520" y="9804"/>
                  </a:cubicBezTo>
                  <a:cubicBezTo>
                    <a:pt x="20185" y="9468"/>
                    <a:pt x="19664" y="9390"/>
                    <a:pt x="19149" y="9390"/>
                  </a:cubicBezTo>
                  <a:cubicBezTo>
                    <a:pt x="19088" y="9390"/>
                    <a:pt x="19028" y="9391"/>
                    <a:pt x="18967" y="9393"/>
                  </a:cubicBezTo>
                  <a:cubicBezTo>
                    <a:pt x="15720" y="9500"/>
                    <a:pt x="12580" y="11338"/>
                    <a:pt x="11099" y="14050"/>
                  </a:cubicBezTo>
                  <a:cubicBezTo>
                    <a:pt x="12116" y="11392"/>
                    <a:pt x="12723" y="8608"/>
                    <a:pt x="12919" y="5807"/>
                  </a:cubicBezTo>
                  <a:cubicBezTo>
                    <a:pt x="13044" y="4130"/>
                    <a:pt x="12972" y="2345"/>
                    <a:pt x="11973" y="954"/>
                  </a:cubicBezTo>
                  <a:cubicBezTo>
                    <a:pt x="11607" y="454"/>
                    <a:pt x="11054" y="1"/>
                    <a:pt x="10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2"/>
            <p:cNvSpPr/>
            <p:nvPr/>
          </p:nvSpPr>
          <p:spPr>
            <a:xfrm>
              <a:off x="1869608" y="3630545"/>
              <a:ext cx="34729" cy="519160"/>
            </a:xfrm>
            <a:custGeom>
              <a:avLst/>
              <a:gdLst/>
              <a:ahLst/>
              <a:cxnLst/>
              <a:rect l="l" t="t" r="r" b="b"/>
              <a:pathLst>
                <a:path w="1054" h="15756" fill="none" extrusionOk="0">
                  <a:moveTo>
                    <a:pt x="946" y="1"/>
                  </a:moveTo>
                  <a:cubicBezTo>
                    <a:pt x="1053" y="5264"/>
                    <a:pt x="732" y="10546"/>
                    <a:pt x="0" y="1575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2"/>
            <p:cNvSpPr/>
            <p:nvPr/>
          </p:nvSpPr>
          <p:spPr>
            <a:xfrm>
              <a:off x="1867829" y="3902183"/>
              <a:ext cx="322811" cy="247520"/>
            </a:xfrm>
            <a:custGeom>
              <a:avLst/>
              <a:gdLst/>
              <a:ahLst/>
              <a:cxnLst/>
              <a:rect l="l" t="t" r="r" b="b"/>
              <a:pathLst>
                <a:path w="9797" h="7512" fill="none" extrusionOk="0">
                  <a:moveTo>
                    <a:pt x="9796" y="0"/>
                  </a:moveTo>
                  <a:cubicBezTo>
                    <a:pt x="6067" y="1802"/>
                    <a:pt x="2713" y="4372"/>
                    <a:pt x="1" y="751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2"/>
            <p:cNvSpPr/>
            <p:nvPr/>
          </p:nvSpPr>
          <p:spPr>
            <a:xfrm>
              <a:off x="1629734" y="3862775"/>
              <a:ext cx="235790" cy="289301"/>
            </a:xfrm>
            <a:custGeom>
              <a:avLst/>
              <a:gdLst/>
              <a:ahLst/>
              <a:cxnLst/>
              <a:rect l="l" t="t" r="r" b="b"/>
              <a:pathLst>
                <a:path w="7156" h="8780" fill="none" extrusionOk="0">
                  <a:moveTo>
                    <a:pt x="1" y="1"/>
                  </a:moveTo>
                  <a:cubicBezTo>
                    <a:pt x="1517" y="1178"/>
                    <a:pt x="3034" y="2392"/>
                    <a:pt x="4336" y="3819"/>
                  </a:cubicBezTo>
                  <a:cubicBezTo>
                    <a:pt x="5621" y="5229"/>
                    <a:pt x="6692" y="6906"/>
                    <a:pt x="7155" y="877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2"/>
            <p:cNvSpPr/>
            <p:nvPr/>
          </p:nvSpPr>
          <p:spPr>
            <a:xfrm>
              <a:off x="1772011" y="4125220"/>
              <a:ext cx="191703" cy="108537"/>
            </a:xfrm>
            <a:custGeom>
              <a:avLst/>
              <a:gdLst/>
              <a:ahLst/>
              <a:cxnLst/>
              <a:rect l="l" t="t" r="r" b="b"/>
              <a:pathLst>
                <a:path w="5818" h="3294" extrusionOk="0">
                  <a:moveTo>
                    <a:pt x="3240" y="1"/>
                  </a:moveTo>
                  <a:cubicBezTo>
                    <a:pt x="2815" y="1"/>
                    <a:pt x="2392" y="46"/>
                    <a:pt x="1981" y="136"/>
                  </a:cubicBezTo>
                  <a:cubicBezTo>
                    <a:pt x="1464" y="243"/>
                    <a:pt x="910" y="440"/>
                    <a:pt x="554" y="832"/>
                  </a:cubicBezTo>
                  <a:cubicBezTo>
                    <a:pt x="72" y="1385"/>
                    <a:pt x="18" y="2188"/>
                    <a:pt x="0" y="2938"/>
                  </a:cubicBezTo>
                  <a:cubicBezTo>
                    <a:pt x="1264" y="3150"/>
                    <a:pt x="2618" y="3294"/>
                    <a:pt x="3971" y="3294"/>
                  </a:cubicBezTo>
                  <a:cubicBezTo>
                    <a:pt x="4433" y="3294"/>
                    <a:pt x="4895" y="3277"/>
                    <a:pt x="5353" y="3241"/>
                  </a:cubicBezTo>
                  <a:cubicBezTo>
                    <a:pt x="5550" y="2813"/>
                    <a:pt x="5728" y="2367"/>
                    <a:pt x="5764" y="1903"/>
                  </a:cubicBezTo>
                  <a:cubicBezTo>
                    <a:pt x="5817" y="1439"/>
                    <a:pt x="5710" y="921"/>
                    <a:pt x="5389" y="582"/>
                  </a:cubicBezTo>
                  <a:cubicBezTo>
                    <a:pt x="5086" y="279"/>
                    <a:pt x="4657" y="154"/>
                    <a:pt x="4229" y="83"/>
                  </a:cubicBezTo>
                  <a:cubicBezTo>
                    <a:pt x="3901" y="28"/>
                    <a:pt x="3570" y="1"/>
                    <a:pt x="3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32"/>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2">
  <p:cSld name="CUSTOM_26">
    <p:spTree>
      <p:nvGrpSpPr>
        <p:cNvPr id="1" name="Shape 1355"/>
        <p:cNvGrpSpPr/>
        <p:nvPr/>
      </p:nvGrpSpPr>
      <p:grpSpPr>
        <a:xfrm>
          <a:off x="0" y="0"/>
          <a:ext cx="0" cy="0"/>
          <a:chOff x="0" y="0"/>
          <a:chExt cx="0" cy="0"/>
        </a:xfrm>
      </p:grpSpPr>
      <p:grpSp>
        <p:nvGrpSpPr>
          <p:cNvPr id="1356" name="Google Shape;1356;p33"/>
          <p:cNvGrpSpPr/>
          <p:nvPr/>
        </p:nvGrpSpPr>
        <p:grpSpPr>
          <a:xfrm>
            <a:off x="8018844" y="3768105"/>
            <a:ext cx="933618" cy="1291480"/>
            <a:chOff x="3200450" y="2118325"/>
            <a:chExt cx="442075" cy="611525"/>
          </a:xfrm>
        </p:grpSpPr>
        <p:sp>
          <p:nvSpPr>
            <p:cNvPr id="1357" name="Google Shape;1357;p33"/>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3"/>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3"/>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0" name="Google Shape;1360;p33"/>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61" name="Google Shape;1361;p33"/>
          <p:cNvSpPr/>
          <p:nvPr/>
        </p:nvSpPr>
        <p:spPr>
          <a:xfrm flipH="1">
            <a:off x="-24163"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2" name="Google Shape;1362;p33"/>
          <p:cNvGrpSpPr/>
          <p:nvPr/>
        </p:nvGrpSpPr>
        <p:grpSpPr>
          <a:xfrm flipH="1">
            <a:off x="349056" y="4679462"/>
            <a:ext cx="30677" cy="51879"/>
            <a:chOff x="5822805" y="3872050"/>
            <a:chExt cx="30677" cy="51879"/>
          </a:xfrm>
        </p:grpSpPr>
        <p:sp>
          <p:nvSpPr>
            <p:cNvPr id="1363" name="Google Shape;1363;p3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5" name="Google Shape;1365;p33"/>
          <p:cNvGrpSpPr/>
          <p:nvPr/>
        </p:nvGrpSpPr>
        <p:grpSpPr>
          <a:xfrm flipH="1">
            <a:off x="8235461" y="5091289"/>
            <a:ext cx="82889" cy="62578"/>
            <a:chOff x="4915963" y="3914014"/>
            <a:chExt cx="82889" cy="62578"/>
          </a:xfrm>
        </p:grpSpPr>
        <p:sp>
          <p:nvSpPr>
            <p:cNvPr id="1366" name="Google Shape;1366;p3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33"/>
          <p:cNvGrpSpPr/>
          <p:nvPr/>
        </p:nvGrpSpPr>
        <p:grpSpPr>
          <a:xfrm flipH="1">
            <a:off x="1846124" y="4731346"/>
            <a:ext cx="80951" cy="62578"/>
            <a:chOff x="4981850" y="4484221"/>
            <a:chExt cx="80951" cy="62578"/>
          </a:xfrm>
        </p:grpSpPr>
        <p:sp>
          <p:nvSpPr>
            <p:cNvPr id="1370" name="Google Shape;1370;p3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33"/>
          <p:cNvGrpSpPr/>
          <p:nvPr/>
        </p:nvGrpSpPr>
        <p:grpSpPr>
          <a:xfrm flipH="1">
            <a:off x="881936" y="4862013"/>
            <a:ext cx="80256" cy="63408"/>
            <a:chOff x="5437246" y="4899713"/>
            <a:chExt cx="80256" cy="63408"/>
          </a:xfrm>
        </p:grpSpPr>
        <p:sp>
          <p:nvSpPr>
            <p:cNvPr id="1374" name="Google Shape;1374;p3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33"/>
          <p:cNvGrpSpPr/>
          <p:nvPr/>
        </p:nvGrpSpPr>
        <p:grpSpPr>
          <a:xfrm flipH="1">
            <a:off x="6235925" y="5021929"/>
            <a:ext cx="34625" cy="88909"/>
            <a:chOff x="997737" y="4927704"/>
            <a:chExt cx="34625" cy="88909"/>
          </a:xfrm>
        </p:grpSpPr>
        <p:sp>
          <p:nvSpPr>
            <p:cNvPr id="1378" name="Google Shape;1378;p3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33"/>
          <p:cNvGrpSpPr/>
          <p:nvPr/>
        </p:nvGrpSpPr>
        <p:grpSpPr>
          <a:xfrm flipH="1">
            <a:off x="2142560" y="5180299"/>
            <a:ext cx="33309" cy="79041"/>
            <a:chOff x="3922394" y="4890674"/>
            <a:chExt cx="33309" cy="79041"/>
          </a:xfrm>
        </p:grpSpPr>
        <p:sp>
          <p:nvSpPr>
            <p:cNvPr id="1381" name="Google Shape;1381;p3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33"/>
          <p:cNvGrpSpPr/>
          <p:nvPr/>
        </p:nvGrpSpPr>
        <p:grpSpPr>
          <a:xfrm flipH="1">
            <a:off x="2939625" y="4827446"/>
            <a:ext cx="110933" cy="132553"/>
            <a:chOff x="4148103" y="5123543"/>
            <a:chExt cx="269125" cy="321576"/>
          </a:xfrm>
        </p:grpSpPr>
        <p:sp>
          <p:nvSpPr>
            <p:cNvPr id="1384" name="Google Shape;1384;p3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33"/>
          <p:cNvGrpSpPr/>
          <p:nvPr/>
        </p:nvGrpSpPr>
        <p:grpSpPr>
          <a:xfrm flipH="1">
            <a:off x="7408664" y="5091292"/>
            <a:ext cx="41792" cy="93844"/>
            <a:chOff x="4891832" y="3454067"/>
            <a:chExt cx="41792" cy="93844"/>
          </a:xfrm>
        </p:grpSpPr>
        <p:sp>
          <p:nvSpPr>
            <p:cNvPr id="1388" name="Google Shape;1388;p3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3"/>
          <p:cNvGrpSpPr/>
          <p:nvPr/>
        </p:nvGrpSpPr>
        <p:grpSpPr>
          <a:xfrm flipH="1">
            <a:off x="3444122" y="5014917"/>
            <a:ext cx="81573" cy="102928"/>
            <a:chOff x="2802243" y="4633955"/>
            <a:chExt cx="81573" cy="102928"/>
          </a:xfrm>
        </p:grpSpPr>
        <p:sp>
          <p:nvSpPr>
            <p:cNvPr id="1391" name="Google Shape;1391;p3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4" name="Google Shape;1394;p33"/>
          <p:cNvGrpSpPr/>
          <p:nvPr/>
        </p:nvGrpSpPr>
        <p:grpSpPr>
          <a:xfrm flipH="1">
            <a:off x="4300875" y="5016991"/>
            <a:ext cx="88739" cy="98778"/>
            <a:chOff x="2483887" y="5072504"/>
            <a:chExt cx="88739" cy="98778"/>
          </a:xfrm>
        </p:grpSpPr>
        <p:sp>
          <p:nvSpPr>
            <p:cNvPr id="1395" name="Google Shape;1395;p3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33"/>
          <p:cNvGrpSpPr/>
          <p:nvPr/>
        </p:nvGrpSpPr>
        <p:grpSpPr>
          <a:xfrm flipH="1">
            <a:off x="5257310" y="4971502"/>
            <a:ext cx="110933" cy="88079"/>
            <a:chOff x="1400920" y="4965564"/>
            <a:chExt cx="110933" cy="88079"/>
          </a:xfrm>
        </p:grpSpPr>
        <p:sp>
          <p:nvSpPr>
            <p:cNvPr id="1399" name="Google Shape;1399;p3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33"/>
          <p:cNvGrpSpPr/>
          <p:nvPr/>
        </p:nvGrpSpPr>
        <p:grpSpPr>
          <a:xfrm>
            <a:off x="3656127" y="4362185"/>
            <a:ext cx="458295" cy="696431"/>
            <a:chOff x="4206300" y="557025"/>
            <a:chExt cx="1522575" cy="2313725"/>
          </a:xfrm>
        </p:grpSpPr>
        <p:sp>
          <p:nvSpPr>
            <p:cNvPr id="1403" name="Google Shape;1403;p33"/>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3"/>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3"/>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3"/>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3"/>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3"/>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3"/>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3"/>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3"/>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3"/>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3"/>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3"/>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3"/>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3"/>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3"/>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3"/>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3"/>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3"/>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33"/>
          <p:cNvGrpSpPr/>
          <p:nvPr/>
        </p:nvGrpSpPr>
        <p:grpSpPr>
          <a:xfrm>
            <a:off x="379729" y="3768095"/>
            <a:ext cx="471141" cy="1096915"/>
            <a:chOff x="7648150" y="2767200"/>
            <a:chExt cx="593750" cy="1382375"/>
          </a:xfrm>
        </p:grpSpPr>
        <p:sp>
          <p:nvSpPr>
            <p:cNvPr id="1441" name="Google Shape;1441;p33"/>
            <p:cNvSpPr/>
            <p:nvPr/>
          </p:nvSpPr>
          <p:spPr>
            <a:xfrm>
              <a:off x="7938550" y="3275250"/>
              <a:ext cx="236875" cy="427800"/>
            </a:xfrm>
            <a:custGeom>
              <a:avLst/>
              <a:gdLst/>
              <a:ahLst/>
              <a:cxnLst/>
              <a:rect l="l" t="t" r="r" b="b"/>
              <a:pathLst>
                <a:path w="9475" h="17112" extrusionOk="0">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3"/>
            <p:cNvSpPr/>
            <p:nvPr/>
          </p:nvSpPr>
          <p:spPr>
            <a:xfrm>
              <a:off x="7957725" y="3279275"/>
              <a:ext cx="202100" cy="401475"/>
            </a:xfrm>
            <a:custGeom>
              <a:avLst/>
              <a:gdLst/>
              <a:ahLst/>
              <a:cxnLst/>
              <a:rect l="l" t="t" r="r" b="b"/>
              <a:pathLst>
                <a:path w="8084" h="16059" fill="none" extrusionOk="0">
                  <a:moveTo>
                    <a:pt x="0" y="16059"/>
                  </a:moveTo>
                  <a:cubicBezTo>
                    <a:pt x="1374" y="13222"/>
                    <a:pt x="2516" y="10117"/>
                    <a:pt x="3979" y="7316"/>
                  </a:cubicBezTo>
                  <a:cubicBezTo>
                    <a:pt x="5282" y="4836"/>
                    <a:pt x="6656" y="2391"/>
                    <a:pt x="808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3"/>
            <p:cNvSpPr/>
            <p:nvPr/>
          </p:nvSpPr>
          <p:spPr>
            <a:xfrm>
              <a:off x="7719075" y="2859075"/>
              <a:ext cx="212800" cy="740500"/>
            </a:xfrm>
            <a:custGeom>
              <a:avLst/>
              <a:gdLst/>
              <a:ahLst/>
              <a:cxnLst/>
              <a:rect l="l" t="t" r="r" b="b"/>
              <a:pathLst>
                <a:path w="8512" h="29620" extrusionOk="0">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3"/>
            <p:cNvSpPr/>
            <p:nvPr/>
          </p:nvSpPr>
          <p:spPr>
            <a:xfrm>
              <a:off x="7721750" y="2862200"/>
              <a:ext cx="210125" cy="716850"/>
            </a:xfrm>
            <a:custGeom>
              <a:avLst/>
              <a:gdLst/>
              <a:ahLst/>
              <a:cxnLst/>
              <a:rect l="l" t="t" r="r" b="b"/>
              <a:pathLst>
                <a:path w="8405" h="28674" fill="none" extrusionOk="0">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3"/>
            <p:cNvSpPr/>
            <p:nvPr/>
          </p:nvSpPr>
          <p:spPr>
            <a:xfrm>
              <a:off x="7951925" y="3580325"/>
              <a:ext cx="289975" cy="189650"/>
            </a:xfrm>
            <a:custGeom>
              <a:avLst/>
              <a:gdLst/>
              <a:ahLst/>
              <a:cxnLst/>
              <a:rect l="l" t="t" r="r" b="b"/>
              <a:pathLst>
                <a:path w="11599" h="7586" extrusionOk="0">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3"/>
            <p:cNvSpPr/>
            <p:nvPr/>
          </p:nvSpPr>
          <p:spPr>
            <a:xfrm>
              <a:off x="7950575" y="3590175"/>
              <a:ext cx="195400" cy="145450"/>
            </a:xfrm>
            <a:custGeom>
              <a:avLst/>
              <a:gdLst/>
              <a:ahLst/>
              <a:cxnLst/>
              <a:rect l="l" t="t" r="r" b="b"/>
              <a:pathLst>
                <a:path w="7816" h="5818" extrusionOk="0">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3"/>
            <p:cNvSpPr/>
            <p:nvPr/>
          </p:nvSpPr>
          <p:spPr>
            <a:xfrm>
              <a:off x="8071025" y="3579025"/>
              <a:ext cx="127600" cy="186925"/>
            </a:xfrm>
            <a:custGeom>
              <a:avLst/>
              <a:gdLst/>
              <a:ahLst/>
              <a:cxnLst/>
              <a:rect l="l" t="t" r="r" b="b"/>
              <a:pathLst>
                <a:path w="5104" h="7477" fill="none" extrusionOk="0">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3"/>
            <p:cNvSpPr/>
            <p:nvPr/>
          </p:nvSpPr>
          <p:spPr>
            <a:xfrm>
              <a:off x="7648150" y="3545550"/>
              <a:ext cx="292650" cy="223975"/>
            </a:xfrm>
            <a:custGeom>
              <a:avLst/>
              <a:gdLst/>
              <a:ahLst/>
              <a:cxnLst/>
              <a:rect l="l" t="t" r="r" b="b"/>
              <a:pathLst>
                <a:path w="11706" h="8959" extrusionOk="0">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3"/>
            <p:cNvSpPr/>
            <p:nvPr/>
          </p:nvSpPr>
          <p:spPr>
            <a:xfrm>
              <a:off x="7668225" y="3574575"/>
              <a:ext cx="269000" cy="153025"/>
            </a:xfrm>
            <a:custGeom>
              <a:avLst/>
              <a:gdLst/>
              <a:ahLst/>
              <a:cxnLst/>
              <a:rect l="l" t="t" r="r" b="b"/>
              <a:pathLst>
                <a:path w="10760" h="6121" fill="none" extrusionOk="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3"/>
            <p:cNvSpPr/>
            <p:nvPr/>
          </p:nvSpPr>
          <p:spPr>
            <a:xfrm>
              <a:off x="7938100" y="3252500"/>
              <a:ext cx="6700" cy="897075"/>
            </a:xfrm>
            <a:custGeom>
              <a:avLst/>
              <a:gdLst/>
              <a:ahLst/>
              <a:cxnLst/>
              <a:rect l="l" t="t" r="r" b="b"/>
              <a:pathLst>
                <a:path w="268" h="35883" fill="none" extrusionOk="0">
                  <a:moveTo>
                    <a:pt x="0" y="1"/>
                  </a:moveTo>
                  <a:cubicBezTo>
                    <a:pt x="232" y="12401"/>
                    <a:pt x="268" y="25195"/>
                    <a:pt x="107" y="35882"/>
                  </a:cubicBezTo>
                </a:path>
              </a:pathLst>
            </a:custGeom>
            <a:solidFill>
              <a:schemeClr val="dk2"/>
            </a:solid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3"/>
            <p:cNvSpPr/>
            <p:nvPr/>
          </p:nvSpPr>
          <p:spPr>
            <a:xfrm>
              <a:off x="7870300" y="2767200"/>
              <a:ext cx="128475" cy="556250"/>
            </a:xfrm>
            <a:custGeom>
              <a:avLst/>
              <a:gdLst/>
              <a:ahLst/>
              <a:cxnLst/>
              <a:rect l="l" t="t" r="r" b="b"/>
              <a:pathLst>
                <a:path w="5139" h="22250" extrusionOk="0">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2" name="Google Shape;1452;p33"/>
          <p:cNvGrpSpPr/>
          <p:nvPr/>
        </p:nvGrpSpPr>
        <p:grpSpPr>
          <a:xfrm>
            <a:off x="8535892" y="3208847"/>
            <a:ext cx="347646" cy="354973"/>
            <a:chOff x="7348550" y="1658600"/>
            <a:chExt cx="1664175" cy="1699250"/>
          </a:xfrm>
        </p:grpSpPr>
        <p:sp>
          <p:nvSpPr>
            <p:cNvPr id="1453" name="Google Shape;1453;p33"/>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3"/>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3"/>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3"/>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3"/>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3"/>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3"/>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3"/>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3"/>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3"/>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3"/>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3"/>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3"/>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6" name="Google Shape;1466;p33"/>
          <p:cNvGrpSpPr/>
          <p:nvPr/>
        </p:nvGrpSpPr>
        <p:grpSpPr>
          <a:xfrm rot="-1015699" flipH="1">
            <a:off x="8102798" y="648184"/>
            <a:ext cx="656226" cy="684676"/>
            <a:chOff x="2105350" y="2220525"/>
            <a:chExt cx="1113500" cy="1161775"/>
          </a:xfrm>
        </p:grpSpPr>
        <p:sp>
          <p:nvSpPr>
            <p:cNvPr id="1467" name="Google Shape;1467;p33"/>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3"/>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3"/>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3"/>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3"/>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3"/>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3">
  <p:cSld name="CUSTOM_30">
    <p:spTree>
      <p:nvGrpSpPr>
        <p:cNvPr id="1" name="Shape 1473"/>
        <p:cNvGrpSpPr/>
        <p:nvPr/>
      </p:nvGrpSpPr>
      <p:grpSpPr>
        <a:xfrm>
          <a:off x="0" y="0"/>
          <a:ext cx="0" cy="0"/>
          <a:chOff x="0" y="0"/>
          <a:chExt cx="0" cy="0"/>
        </a:xfrm>
      </p:grpSpPr>
      <p:sp>
        <p:nvSpPr>
          <p:cNvPr id="1474" name="Google Shape;1474;p34"/>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475" name="Google Shape;1475;p34"/>
          <p:cNvGrpSpPr/>
          <p:nvPr/>
        </p:nvGrpSpPr>
        <p:grpSpPr>
          <a:xfrm>
            <a:off x="6959200" y="3742728"/>
            <a:ext cx="2232934" cy="709188"/>
            <a:chOff x="7196900" y="3819825"/>
            <a:chExt cx="1947100" cy="632075"/>
          </a:xfrm>
        </p:grpSpPr>
        <p:sp>
          <p:nvSpPr>
            <p:cNvPr id="1476" name="Google Shape;1476;p34"/>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4"/>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4"/>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4"/>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4"/>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4"/>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2" name="Google Shape;1482;p34"/>
          <p:cNvGrpSpPr/>
          <p:nvPr/>
        </p:nvGrpSpPr>
        <p:grpSpPr>
          <a:xfrm>
            <a:off x="-24163" y="4243100"/>
            <a:ext cx="9192325" cy="1260356"/>
            <a:chOff x="0" y="4243100"/>
            <a:chExt cx="9192325" cy="1260356"/>
          </a:xfrm>
        </p:grpSpPr>
        <p:sp>
          <p:nvSpPr>
            <p:cNvPr id="1483" name="Google Shape;1483;p34"/>
            <p:cNvSpPr/>
            <p:nvPr/>
          </p:nvSpPr>
          <p:spPr>
            <a:xfrm>
              <a:off x="0" y="4243100"/>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4" name="Google Shape;1484;p34"/>
            <p:cNvGrpSpPr/>
            <p:nvPr/>
          </p:nvGrpSpPr>
          <p:grpSpPr>
            <a:xfrm>
              <a:off x="7002346" y="4424566"/>
              <a:ext cx="74406" cy="67512"/>
              <a:chOff x="5326971" y="3517429"/>
              <a:chExt cx="74406" cy="67512"/>
            </a:xfrm>
          </p:grpSpPr>
          <p:sp>
            <p:nvSpPr>
              <p:cNvPr id="1485" name="Google Shape;1485;p34"/>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4"/>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4"/>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34"/>
            <p:cNvGrpSpPr/>
            <p:nvPr/>
          </p:nvGrpSpPr>
          <p:grpSpPr>
            <a:xfrm>
              <a:off x="5772080" y="4576175"/>
              <a:ext cx="30677" cy="51879"/>
              <a:chOff x="5822805" y="3872050"/>
              <a:chExt cx="30677" cy="51879"/>
            </a:xfrm>
          </p:grpSpPr>
          <p:sp>
            <p:nvSpPr>
              <p:cNvPr id="1489" name="Google Shape;1489;p3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34"/>
            <p:cNvGrpSpPr/>
            <p:nvPr/>
          </p:nvGrpSpPr>
          <p:grpSpPr>
            <a:xfrm>
              <a:off x="4888413" y="4477514"/>
              <a:ext cx="82889" cy="62578"/>
              <a:chOff x="4915963" y="3914014"/>
              <a:chExt cx="82889" cy="62578"/>
            </a:xfrm>
          </p:grpSpPr>
          <p:sp>
            <p:nvSpPr>
              <p:cNvPr id="1492" name="Google Shape;1492;p3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34"/>
            <p:cNvGrpSpPr/>
            <p:nvPr/>
          </p:nvGrpSpPr>
          <p:grpSpPr>
            <a:xfrm>
              <a:off x="5186238" y="4876721"/>
              <a:ext cx="80951" cy="62578"/>
              <a:chOff x="4981850" y="4484221"/>
              <a:chExt cx="80951" cy="62578"/>
            </a:xfrm>
          </p:grpSpPr>
          <p:sp>
            <p:nvSpPr>
              <p:cNvPr id="1496" name="Google Shape;1496;p3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34"/>
            <p:cNvGrpSpPr/>
            <p:nvPr/>
          </p:nvGrpSpPr>
          <p:grpSpPr>
            <a:xfrm>
              <a:off x="6557724" y="4705483"/>
              <a:ext cx="80256" cy="62578"/>
              <a:chOff x="6191399" y="4826483"/>
              <a:chExt cx="80256" cy="62578"/>
            </a:xfrm>
          </p:grpSpPr>
          <p:sp>
            <p:nvSpPr>
              <p:cNvPr id="1500" name="Google Shape;1500;p34"/>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4"/>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4"/>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34"/>
            <p:cNvGrpSpPr/>
            <p:nvPr/>
          </p:nvGrpSpPr>
          <p:grpSpPr>
            <a:xfrm>
              <a:off x="7508827" y="5016439"/>
              <a:ext cx="80293" cy="62578"/>
              <a:chOff x="6899227" y="4787839"/>
              <a:chExt cx="80293" cy="62578"/>
            </a:xfrm>
          </p:grpSpPr>
          <p:sp>
            <p:nvSpPr>
              <p:cNvPr id="1504" name="Google Shape;1504;p34"/>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4"/>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4"/>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34"/>
            <p:cNvGrpSpPr/>
            <p:nvPr/>
          </p:nvGrpSpPr>
          <p:grpSpPr>
            <a:xfrm>
              <a:off x="8264855" y="5054650"/>
              <a:ext cx="80293" cy="63408"/>
              <a:chOff x="5836480" y="4396188"/>
              <a:chExt cx="80293" cy="63408"/>
            </a:xfrm>
          </p:grpSpPr>
          <p:sp>
            <p:nvSpPr>
              <p:cNvPr id="1508" name="Google Shape;1508;p34"/>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9" name="Google Shape;1509;p34"/>
              <p:cNvGrpSpPr/>
              <p:nvPr/>
            </p:nvGrpSpPr>
            <p:grpSpPr>
              <a:xfrm>
                <a:off x="5836480" y="4396188"/>
                <a:ext cx="41792" cy="60088"/>
                <a:chOff x="5836480" y="4396188"/>
                <a:chExt cx="41792" cy="60088"/>
              </a:xfrm>
            </p:grpSpPr>
            <p:sp>
              <p:nvSpPr>
                <p:cNvPr id="1510" name="Google Shape;1510;p34"/>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4"/>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2" name="Google Shape;1512;p34"/>
            <p:cNvGrpSpPr/>
            <p:nvPr/>
          </p:nvGrpSpPr>
          <p:grpSpPr>
            <a:xfrm>
              <a:off x="6046846" y="5128313"/>
              <a:ext cx="80256" cy="63408"/>
              <a:chOff x="5437246" y="4899713"/>
              <a:chExt cx="80256" cy="63408"/>
            </a:xfrm>
          </p:grpSpPr>
          <p:sp>
            <p:nvSpPr>
              <p:cNvPr id="1513" name="Google Shape;1513;p3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34"/>
            <p:cNvGrpSpPr/>
            <p:nvPr/>
          </p:nvGrpSpPr>
          <p:grpSpPr>
            <a:xfrm>
              <a:off x="7727348" y="4390680"/>
              <a:ext cx="80293" cy="63408"/>
              <a:chOff x="6390998" y="4284268"/>
              <a:chExt cx="80293" cy="63408"/>
            </a:xfrm>
          </p:grpSpPr>
          <p:sp>
            <p:nvSpPr>
              <p:cNvPr id="1517" name="Google Shape;1517;p34"/>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4"/>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4"/>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0" name="Google Shape;1520;p34"/>
            <p:cNvGrpSpPr/>
            <p:nvPr/>
          </p:nvGrpSpPr>
          <p:grpSpPr>
            <a:xfrm>
              <a:off x="958612" y="4960892"/>
              <a:ext cx="34625" cy="88909"/>
              <a:chOff x="997737" y="4927704"/>
              <a:chExt cx="34625" cy="88909"/>
            </a:xfrm>
          </p:grpSpPr>
          <p:sp>
            <p:nvSpPr>
              <p:cNvPr id="1521" name="Google Shape;1521;p3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34"/>
            <p:cNvGrpSpPr/>
            <p:nvPr/>
          </p:nvGrpSpPr>
          <p:grpSpPr>
            <a:xfrm>
              <a:off x="8672779" y="4607517"/>
              <a:ext cx="73748" cy="97948"/>
              <a:chOff x="6974254" y="4186367"/>
              <a:chExt cx="73748" cy="97948"/>
            </a:xfrm>
          </p:grpSpPr>
          <p:sp>
            <p:nvSpPr>
              <p:cNvPr id="1524" name="Google Shape;1524;p34"/>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4"/>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4"/>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7" name="Google Shape;1527;p34"/>
            <p:cNvGrpSpPr/>
            <p:nvPr/>
          </p:nvGrpSpPr>
          <p:grpSpPr>
            <a:xfrm>
              <a:off x="4531994" y="5119274"/>
              <a:ext cx="33309" cy="79041"/>
              <a:chOff x="3922394" y="4890674"/>
              <a:chExt cx="33309" cy="79041"/>
            </a:xfrm>
          </p:grpSpPr>
          <p:sp>
            <p:nvSpPr>
              <p:cNvPr id="1528" name="Google Shape;1528;p34"/>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4"/>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34"/>
            <p:cNvGrpSpPr/>
            <p:nvPr/>
          </p:nvGrpSpPr>
          <p:grpSpPr>
            <a:xfrm>
              <a:off x="3657304" y="4766421"/>
              <a:ext cx="110933" cy="132553"/>
              <a:chOff x="4148103" y="5123543"/>
              <a:chExt cx="269125" cy="321576"/>
            </a:xfrm>
          </p:grpSpPr>
          <p:sp>
            <p:nvSpPr>
              <p:cNvPr id="1531" name="Google Shape;1531;p3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34"/>
            <p:cNvGrpSpPr/>
            <p:nvPr/>
          </p:nvGrpSpPr>
          <p:grpSpPr>
            <a:xfrm>
              <a:off x="4271090" y="4562596"/>
              <a:ext cx="89434" cy="79041"/>
              <a:chOff x="3522465" y="4154271"/>
              <a:chExt cx="89434" cy="79041"/>
            </a:xfrm>
          </p:grpSpPr>
          <p:sp>
            <p:nvSpPr>
              <p:cNvPr id="1535" name="Google Shape;1535;p34"/>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4"/>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4"/>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8" name="Google Shape;1538;p34"/>
            <p:cNvGrpSpPr/>
            <p:nvPr/>
          </p:nvGrpSpPr>
          <p:grpSpPr>
            <a:xfrm>
              <a:off x="346332" y="5000817"/>
              <a:ext cx="41792" cy="93844"/>
              <a:chOff x="4891832" y="3454067"/>
              <a:chExt cx="41792" cy="93844"/>
            </a:xfrm>
          </p:grpSpPr>
          <p:sp>
            <p:nvSpPr>
              <p:cNvPr id="1539" name="Google Shape;1539;p3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1" name="Google Shape;1541;p34"/>
            <p:cNvGrpSpPr/>
            <p:nvPr/>
          </p:nvGrpSpPr>
          <p:grpSpPr>
            <a:xfrm>
              <a:off x="3182168" y="4953892"/>
              <a:ext cx="81573" cy="102928"/>
              <a:chOff x="2802243" y="4633955"/>
              <a:chExt cx="81573" cy="102928"/>
            </a:xfrm>
          </p:grpSpPr>
          <p:sp>
            <p:nvSpPr>
              <p:cNvPr id="1542" name="Google Shape;1542;p3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5" name="Google Shape;1545;p34"/>
            <p:cNvGrpSpPr/>
            <p:nvPr/>
          </p:nvGrpSpPr>
          <p:grpSpPr>
            <a:xfrm>
              <a:off x="2318249" y="4955966"/>
              <a:ext cx="88739" cy="98778"/>
              <a:chOff x="2483887" y="5072504"/>
              <a:chExt cx="88739" cy="98778"/>
            </a:xfrm>
          </p:grpSpPr>
          <p:sp>
            <p:nvSpPr>
              <p:cNvPr id="1546" name="Google Shape;1546;p3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34"/>
            <p:cNvGrpSpPr/>
            <p:nvPr/>
          </p:nvGrpSpPr>
          <p:grpSpPr>
            <a:xfrm>
              <a:off x="1628245" y="4788652"/>
              <a:ext cx="110933" cy="88079"/>
              <a:chOff x="1400920" y="4965564"/>
              <a:chExt cx="110933" cy="88079"/>
            </a:xfrm>
          </p:grpSpPr>
          <p:sp>
            <p:nvSpPr>
              <p:cNvPr id="1550" name="Google Shape;1550;p3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3" name="Google Shape;1553;p34"/>
          <p:cNvGrpSpPr/>
          <p:nvPr/>
        </p:nvGrpSpPr>
        <p:grpSpPr>
          <a:xfrm>
            <a:off x="3245068" y="4260152"/>
            <a:ext cx="446675" cy="759440"/>
            <a:chOff x="4278975" y="3221200"/>
            <a:chExt cx="1174225" cy="1996425"/>
          </a:xfrm>
        </p:grpSpPr>
        <p:sp>
          <p:nvSpPr>
            <p:cNvPr id="1554" name="Google Shape;1554;p34"/>
            <p:cNvSpPr/>
            <p:nvPr/>
          </p:nvSpPr>
          <p:spPr>
            <a:xfrm>
              <a:off x="4617325" y="3529525"/>
              <a:ext cx="228100" cy="1688100"/>
            </a:xfrm>
            <a:custGeom>
              <a:avLst/>
              <a:gdLst/>
              <a:ahLst/>
              <a:cxnLst/>
              <a:rect l="l" t="t" r="r" b="b"/>
              <a:pathLst>
                <a:path w="9124" h="67524" extrusionOk="0">
                  <a:moveTo>
                    <a:pt x="8427" y="0"/>
                  </a:moveTo>
                  <a:cubicBezTo>
                    <a:pt x="8349" y="0"/>
                    <a:pt x="8271" y="51"/>
                    <a:pt x="8271" y="149"/>
                  </a:cubicBezTo>
                  <a:cubicBezTo>
                    <a:pt x="8447" y="4661"/>
                    <a:pt x="7695" y="9147"/>
                    <a:pt x="6893" y="13558"/>
                  </a:cubicBezTo>
                  <a:cubicBezTo>
                    <a:pt x="6091" y="17969"/>
                    <a:pt x="5088" y="22355"/>
                    <a:pt x="4111" y="26741"/>
                  </a:cubicBezTo>
                  <a:cubicBezTo>
                    <a:pt x="2206" y="35312"/>
                    <a:pt x="376" y="43984"/>
                    <a:pt x="126" y="52806"/>
                  </a:cubicBezTo>
                  <a:cubicBezTo>
                    <a:pt x="0" y="57593"/>
                    <a:pt x="226" y="62631"/>
                    <a:pt x="1479" y="67267"/>
                  </a:cubicBezTo>
                  <a:cubicBezTo>
                    <a:pt x="1529" y="67447"/>
                    <a:pt x="1658" y="67523"/>
                    <a:pt x="1791" y="67523"/>
                  </a:cubicBezTo>
                  <a:cubicBezTo>
                    <a:pt x="1992" y="67523"/>
                    <a:pt x="2201" y="67348"/>
                    <a:pt x="2156" y="67092"/>
                  </a:cubicBezTo>
                  <a:cubicBezTo>
                    <a:pt x="1354" y="62606"/>
                    <a:pt x="827" y="58195"/>
                    <a:pt x="928" y="53633"/>
                  </a:cubicBezTo>
                  <a:cubicBezTo>
                    <a:pt x="1003" y="49172"/>
                    <a:pt x="1504" y="44711"/>
                    <a:pt x="2231" y="40300"/>
                  </a:cubicBezTo>
                  <a:cubicBezTo>
                    <a:pt x="3660" y="31528"/>
                    <a:pt x="5965" y="22931"/>
                    <a:pt x="7544" y="14184"/>
                  </a:cubicBezTo>
                  <a:cubicBezTo>
                    <a:pt x="7945" y="11803"/>
                    <a:pt x="8321" y="9422"/>
                    <a:pt x="8622" y="7016"/>
                  </a:cubicBezTo>
                  <a:cubicBezTo>
                    <a:pt x="8898" y="4736"/>
                    <a:pt x="9123" y="2380"/>
                    <a:pt x="8572" y="99"/>
                  </a:cubicBezTo>
                  <a:cubicBezTo>
                    <a:pt x="8550" y="33"/>
                    <a:pt x="8488" y="0"/>
                    <a:pt x="8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4"/>
            <p:cNvSpPr/>
            <p:nvPr/>
          </p:nvSpPr>
          <p:spPr>
            <a:xfrm>
              <a:off x="4671200" y="3498775"/>
              <a:ext cx="312700" cy="391650"/>
            </a:xfrm>
            <a:custGeom>
              <a:avLst/>
              <a:gdLst/>
              <a:ahLst/>
              <a:cxnLst/>
              <a:rect l="l" t="t" r="r" b="b"/>
              <a:pathLst>
                <a:path w="12508" h="15666" extrusionOk="0">
                  <a:moveTo>
                    <a:pt x="6392" y="1"/>
                  </a:moveTo>
                  <a:cubicBezTo>
                    <a:pt x="4788" y="1"/>
                    <a:pt x="3359" y="1154"/>
                    <a:pt x="2582" y="2532"/>
                  </a:cubicBezTo>
                  <a:cubicBezTo>
                    <a:pt x="1780" y="3936"/>
                    <a:pt x="1505" y="5540"/>
                    <a:pt x="1254" y="7119"/>
                  </a:cubicBezTo>
                  <a:cubicBezTo>
                    <a:pt x="1003" y="8698"/>
                    <a:pt x="753" y="10302"/>
                    <a:pt x="1" y="11705"/>
                  </a:cubicBezTo>
                  <a:cubicBezTo>
                    <a:pt x="1329" y="10302"/>
                    <a:pt x="2432" y="8698"/>
                    <a:pt x="3259" y="6943"/>
                  </a:cubicBezTo>
                  <a:cubicBezTo>
                    <a:pt x="3334" y="9850"/>
                    <a:pt x="3434" y="12758"/>
                    <a:pt x="3510" y="15665"/>
                  </a:cubicBezTo>
                  <a:cubicBezTo>
                    <a:pt x="4512" y="12758"/>
                    <a:pt x="5264" y="9775"/>
                    <a:pt x="5740" y="6743"/>
                  </a:cubicBezTo>
                  <a:cubicBezTo>
                    <a:pt x="6041" y="8196"/>
                    <a:pt x="6492" y="9625"/>
                    <a:pt x="7043" y="11003"/>
                  </a:cubicBezTo>
                  <a:cubicBezTo>
                    <a:pt x="7369" y="9199"/>
                    <a:pt x="7896" y="7419"/>
                    <a:pt x="8597" y="5740"/>
                  </a:cubicBezTo>
                  <a:cubicBezTo>
                    <a:pt x="10251" y="8046"/>
                    <a:pt x="11279" y="10778"/>
                    <a:pt x="11555" y="13610"/>
                  </a:cubicBezTo>
                  <a:cubicBezTo>
                    <a:pt x="12507" y="10076"/>
                    <a:pt x="12031" y="6166"/>
                    <a:pt x="10226" y="2958"/>
                  </a:cubicBezTo>
                  <a:cubicBezTo>
                    <a:pt x="9449" y="1580"/>
                    <a:pt x="8221" y="201"/>
                    <a:pt x="6617" y="151"/>
                  </a:cubicBezTo>
                  <a:lnTo>
                    <a:pt x="63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4"/>
            <p:cNvSpPr/>
            <p:nvPr/>
          </p:nvSpPr>
          <p:spPr>
            <a:xfrm>
              <a:off x="4332850" y="3445525"/>
              <a:ext cx="369700" cy="367825"/>
            </a:xfrm>
            <a:custGeom>
              <a:avLst/>
              <a:gdLst/>
              <a:ahLst/>
              <a:cxnLst/>
              <a:rect l="l" t="t" r="r" b="b"/>
              <a:pathLst>
                <a:path w="14788" h="14713" extrusionOk="0">
                  <a:moveTo>
                    <a:pt x="14788" y="0"/>
                  </a:moveTo>
                  <a:lnTo>
                    <a:pt x="14788" y="0"/>
                  </a:lnTo>
                  <a:cubicBezTo>
                    <a:pt x="11530" y="26"/>
                    <a:pt x="8497" y="1830"/>
                    <a:pt x="6216" y="4161"/>
                  </a:cubicBezTo>
                  <a:cubicBezTo>
                    <a:pt x="3961" y="6517"/>
                    <a:pt x="2382" y="9424"/>
                    <a:pt x="803" y="12281"/>
                  </a:cubicBezTo>
                  <a:cubicBezTo>
                    <a:pt x="377" y="13033"/>
                    <a:pt x="1" y="14111"/>
                    <a:pt x="627" y="14712"/>
                  </a:cubicBezTo>
                  <a:cubicBezTo>
                    <a:pt x="4788" y="12381"/>
                    <a:pt x="7119" y="7770"/>
                    <a:pt x="10753" y="4687"/>
                  </a:cubicBezTo>
                  <a:cubicBezTo>
                    <a:pt x="11981" y="3635"/>
                    <a:pt x="13410" y="2732"/>
                    <a:pt x="14287" y="1379"/>
                  </a:cubicBezTo>
                  <a:lnTo>
                    <a:pt x="147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4"/>
            <p:cNvSpPr/>
            <p:nvPr/>
          </p:nvSpPr>
          <p:spPr>
            <a:xfrm>
              <a:off x="4476975" y="3467450"/>
              <a:ext cx="272575" cy="364975"/>
            </a:xfrm>
            <a:custGeom>
              <a:avLst/>
              <a:gdLst/>
              <a:ahLst/>
              <a:cxnLst/>
              <a:rect l="l" t="t" r="r" b="b"/>
              <a:pathLst>
                <a:path w="10903" h="14599" extrusionOk="0">
                  <a:moveTo>
                    <a:pt x="9449" y="1"/>
                  </a:moveTo>
                  <a:cubicBezTo>
                    <a:pt x="5439" y="2883"/>
                    <a:pt x="2281" y="6943"/>
                    <a:pt x="477" y="11504"/>
                  </a:cubicBezTo>
                  <a:cubicBezTo>
                    <a:pt x="226" y="12131"/>
                    <a:pt x="0" y="12783"/>
                    <a:pt x="126" y="13434"/>
                  </a:cubicBezTo>
                  <a:cubicBezTo>
                    <a:pt x="242" y="14038"/>
                    <a:pt x="766" y="14598"/>
                    <a:pt x="1361" y="14598"/>
                  </a:cubicBezTo>
                  <a:cubicBezTo>
                    <a:pt x="1408" y="14598"/>
                    <a:pt x="1456" y="14595"/>
                    <a:pt x="1504" y="14587"/>
                  </a:cubicBezTo>
                  <a:cubicBezTo>
                    <a:pt x="2055" y="14512"/>
                    <a:pt x="2406" y="14011"/>
                    <a:pt x="2707" y="13535"/>
                  </a:cubicBezTo>
                  <a:lnTo>
                    <a:pt x="10903" y="878"/>
                  </a:lnTo>
                  <a:lnTo>
                    <a:pt x="94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4"/>
            <p:cNvSpPr/>
            <p:nvPr/>
          </p:nvSpPr>
          <p:spPr>
            <a:xfrm>
              <a:off x="4681225" y="3495025"/>
              <a:ext cx="106550" cy="227150"/>
            </a:xfrm>
            <a:custGeom>
              <a:avLst/>
              <a:gdLst/>
              <a:ahLst/>
              <a:cxnLst/>
              <a:rect l="l" t="t" r="r" b="b"/>
              <a:pathLst>
                <a:path w="4262" h="9086" extrusionOk="0">
                  <a:moveTo>
                    <a:pt x="2256" y="0"/>
                  </a:moveTo>
                  <a:cubicBezTo>
                    <a:pt x="728" y="2331"/>
                    <a:pt x="1" y="5188"/>
                    <a:pt x="226" y="7945"/>
                  </a:cubicBezTo>
                  <a:cubicBezTo>
                    <a:pt x="277" y="8371"/>
                    <a:pt x="377" y="8873"/>
                    <a:pt x="778" y="9048"/>
                  </a:cubicBezTo>
                  <a:cubicBezTo>
                    <a:pt x="848" y="9074"/>
                    <a:pt x="924" y="9085"/>
                    <a:pt x="1003" y="9085"/>
                  </a:cubicBezTo>
                  <a:cubicBezTo>
                    <a:pt x="1150" y="9085"/>
                    <a:pt x="1308" y="9047"/>
                    <a:pt x="1454" y="8998"/>
                  </a:cubicBezTo>
                  <a:cubicBezTo>
                    <a:pt x="2056" y="8772"/>
                    <a:pt x="2507" y="8221"/>
                    <a:pt x="2783" y="7619"/>
                  </a:cubicBezTo>
                  <a:cubicBezTo>
                    <a:pt x="3058" y="7043"/>
                    <a:pt x="3159" y="6391"/>
                    <a:pt x="3284" y="5740"/>
                  </a:cubicBezTo>
                  <a:cubicBezTo>
                    <a:pt x="3610" y="3835"/>
                    <a:pt x="3936" y="1930"/>
                    <a:pt x="4261" y="25"/>
                  </a:cubicBezTo>
                  <a:lnTo>
                    <a:pt x="22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4"/>
            <p:cNvSpPr/>
            <p:nvPr/>
          </p:nvSpPr>
          <p:spPr>
            <a:xfrm>
              <a:off x="4795900" y="3498775"/>
              <a:ext cx="105900" cy="227325"/>
            </a:xfrm>
            <a:custGeom>
              <a:avLst/>
              <a:gdLst/>
              <a:ahLst/>
              <a:cxnLst/>
              <a:rect l="l" t="t" r="r" b="b"/>
              <a:pathLst>
                <a:path w="4236" h="9093" extrusionOk="0">
                  <a:moveTo>
                    <a:pt x="2005" y="1"/>
                  </a:moveTo>
                  <a:lnTo>
                    <a:pt x="0" y="51"/>
                  </a:lnTo>
                  <a:cubicBezTo>
                    <a:pt x="326" y="1931"/>
                    <a:pt x="652" y="3835"/>
                    <a:pt x="978" y="5740"/>
                  </a:cubicBezTo>
                  <a:cubicBezTo>
                    <a:pt x="1078" y="6392"/>
                    <a:pt x="1203" y="7043"/>
                    <a:pt x="1479" y="7645"/>
                  </a:cubicBezTo>
                  <a:cubicBezTo>
                    <a:pt x="1755" y="8246"/>
                    <a:pt x="2206" y="8773"/>
                    <a:pt x="2807" y="8998"/>
                  </a:cubicBezTo>
                  <a:cubicBezTo>
                    <a:pt x="2929" y="9059"/>
                    <a:pt x="3069" y="9092"/>
                    <a:pt x="3210" y="9092"/>
                  </a:cubicBezTo>
                  <a:cubicBezTo>
                    <a:pt x="3302" y="9092"/>
                    <a:pt x="3395" y="9078"/>
                    <a:pt x="3484" y="9048"/>
                  </a:cubicBezTo>
                  <a:cubicBezTo>
                    <a:pt x="3860" y="8898"/>
                    <a:pt x="3985" y="8397"/>
                    <a:pt x="4010" y="7971"/>
                  </a:cubicBezTo>
                  <a:cubicBezTo>
                    <a:pt x="4236" y="5189"/>
                    <a:pt x="3534" y="2332"/>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4"/>
            <p:cNvSpPr/>
            <p:nvPr/>
          </p:nvSpPr>
          <p:spPr>
            <a:xfrm>
              <a:off x="4942525" y="3454900"/>
              <a:ext cx="331475" cy="263500"/>
            </a:xfrm>
            <a:custGeom>
              <a:avLst/>
              <a:gdLst/>
              <a:ahLst/>
              <a:cxnLst/>
              <a:rect l="l" t="t" r="r" b="b"/>
              <a:pathLst>
                <a:path w="13259" h="10540" extrusionOk="0">
                  <a:moveTo>
                    <a:pt x="1456" y="1"/>
                  </a:moveTo>
                  <a:cubicBezTo>
                    <a:pt x="1430" y="1"/>
                    <a:pt x="1404" y="1"/>
                    <a:pt x="1378" y="1"/>
                  </a:cubicBezTo>
                  <a:lnTo>
                    <a:pt x="0" y="1956"/>
                  </a:lnTo>
                  <a:cubicBezTo>
                    <a:pt x="4586" y="3510"/>
                    <a:pt x="7243" y="8548"/>
                    <a:pt x="11729" y="10377"/>
                  </a:cubicBezTo>
                  <a:cubicBezTo>
                    <a:pt x="11945" y="10475"/>
                    <a:pt x="12212" y="10539"/>
                    <a:pt x="12459" y="10539"/>
                  </a:cubicBezTo>
                  <a:cubicBezTo>
                    <a:pt x="12784" y="10539"/>
                    <a:pt x="13072" y="10426"/>
                    <a:pt x="13158" y="10127"/>
                  </a:cubicBezTo>
                  <a:cubicBezTo>
                    <a:pt x="13258" y="9826"/>
                    <a:pt x="13083" y="9525"/>
                    <a:pt x="12932" y="9275"/>
                  </a:cubicBezTo>
                  <a:cubicBezTo>
                    <a:pt x="10802" y="5991"/>
                    <a:pt x="7945" y="3209"/>
                    <a:pt x="4637" y="1154"/>
                  </a:cubicBezTo>
                  <a:cubicBezTo>
                    <a:pt x="3656" y="541"/>
                    <a:pt x="2604" y="1"/>
                    <a:pt x="1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4"/>
            <p:cNvSpPr/>
            <p:nvPr/>
          </p:nvSpPr>
          <p:spPr>
            <a:xfrm>
              <a:off x="4869825" y="3491900"/>
              <a:ext cx="212425" cy="228550"/>
            </a:xfrm>
            <a:custGeom>
              <a:avLst/>
              <a:gdLst/>
              <a:ahLst/>
              <a:cxnLst/>
              <a:rect l="l" t="t" r="r" b="b"/>
              <a:pathLst>
                <a:path w="8497" h="9142" extrusionOk="0">
                  <a:moveTo>
                    <a:pt x="1379" y="0"/>
                  </a:moveTo>
                  <a:lnTo>
                    <a:pt x="377" y="176"/>
                  </a:lnTo>
                  <a:cubicBezTo>
                    <a:pt x="1" y="927"/>
                    <a:pt x="477" y="1805"/>
                    <a:pt x="953" y="2506"/>
                  </a:cubicBezTo>
                  <a:cubicBezTo>
                    <a:pt x="1956" y="3960"/>
                    <a:pt x="3008" y="5364"/>
                    <a:pt x="4111" y="6717"/>
                  </a:cubicBezTo>
                  <a:cubicBezTo>
                    <a:pt x="4838" y="7594"/>
                    <a:pt x="5640" y="8496"/>
                    <a:pt x="6692" y="8948"/>
                  </a:cubicBezTo>
                  <a:cubicBezTo>
                    <a:pt x="6933" y="9060"/>
                    <a:pt x="7212" y="9142"/>
                    <a:pt x="7483" y="9142"/>
                  </a:cubicBezTo>
                  <a:cubicBezTo>
                    <a:pt x="7692" y="9142"/>
                    <a:pt x="7896" y="9093"/>
                    <a:pt x="8071" y="8973"/>
                  </a:cubicBezTo>
                  <a:cubicBezTo>
                    <a:pt x="8397" y="8722"/>
                    <a:pt x="8497" y="8271"/>
                    <a:pt x="8497" y="7845"/>
                  </a:cubicBezTo>
                  <a:cubicBezTo>
                    <a:pt x="8472" y="6742"/>
                    <a:pt x="7795" y="5765"/>
                    <a:pt x="7093" y="4912"/>
                  </a:cubicBezTo>
                  <a:cubicBezTo>
                    <a:pt x="5489" y="2957"/>
                    <a:pt x="3610" y="1203"/>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4"/>
            <p:cNvSpPr/>
            <p:nvPr/>
          </p:nvSpPr>
          <p:spPr>
            <a:xfrm>
              <a:off x="4985750" y="3379125"/>
              <a:ext cx="467450" cy="182225"/>
            </a:xfrm>
            <a:custGeom>
              <a:avLst/>
              <a:gdLst/>
              <a:ahLst/>
              <a:cxnLst/>
              <a:rect l="l" t="t" r="r" b="b"/>
              <a:pathLst>
                <a:path w="18698" h="7289" extrusionOk="0">
                  <a:moveTo>
                    <a:pt x="5253" y="0"/>
                  </a:moveTo>
                  <a:cubicBezTo>
                    <a:pt x="3455" y="0"/>
                    <a:pt x="1662" y="325"/>
                    <a:pt x="0" y="1027"/>
                  </a:cubicBezTo>
                  <a:lnTo>
                    <a:pt x="151" y="3584"/>
                  </a:lnTo>
                  <a:lnTo>
                    <a:pt x="8622" y="5138"/>
                  </a:lnTo>
                  <a:cubicBezTo>
                    <a:pt x="10051" y="5413"/>
                    <a:pt x="11479" y="5664"/>
                    <a:pt x="12858" y="6065"/>
                  </a:cubicBezTo>
                  <a:cubicBezTo>
                    <a:pt x="14361" y="6516"/>
                    <a:pt x="15840" y="7118"/>
                    <a:pt x="17419" y="7268"/>
                  </a:cubicBezTo>
                  <a:cubicBezTo>
                    <a:pt x="17521" y="7278"/>
                    <a:pt x="17624" y="7288"/>
                    <a:pt x="17724" y="7288"/>
                  </a:cubicBezTo>
                  <a:cubicBezTo>
                    <a:pt x="17870" y="7288"/>
                    <a:pt x="18012" y="7267"/>
                    <a:pt x="18146" y="7193"/>
                  </a:cubicBezTo>
                  <a:cubicBezTo>
                    <a:pt x="18597" y="6992"/>
                    <a:pt x="18697" y="6366"/>
                    <a:pt x="18522" y="5915"/>
                  </a:cubicBezTo>
                  <a:cubicBezTo>
                    <a:pt x="18346" y="5463"/>
                    <a:pt x="17945" y="5138"/>
                    <a:pt x="17569" y="4837"/>
                  </a:cubicBezTo>
                  <a:cubicBezTo>
                    <a:pt x="15088" y="2907"/>
                    <a:pt x="12306" y="1303"/>
                    <a:pt x="9249" y="526"/>
                  </a:cubicBezTo>
                  <a:cubicBezTo>
                    <a:pt x="7950" y="183"/>
                    <a:pt x="6600" y="0"/>
                    <a:pt x="5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4"/>
            <p:cNvSpPr/>
            <p:nvPr/>
          </p:nvSpPr>
          <p:spPr>
            <a:xfrm>
              <a:off x="4902400" y="3255600"/>
              <a:ext cx="352175" cy="141075"/>
            </a:xfrm>
            <a:custGeom>
              <a:avLst/>
              <a:gdLst/>
              <a:ahLst/>
              <a:cxnLst/>
              <a:rect l="l" t="t" r="r" b="b"/>
              <a:pathLst>
                <a:path w="14087" h="5643" extrusionOk="0">
                  <a:moveTo>
                    <a:pt x="10145" y="1"/>
                  </a:moveTo>
                  <a:cubicBezTo>
                    <a:pt x="8456" y="1"/>
                    <a:pt x="6765" y="385"/>
                    <a:pt x="5239" y="1131"/>
                  </a:cubicBezTo>
                  <a:cubicBezTo>
                    <a:pt x="4462" y="1507"/>
                    <a:pt x="3735" y="1983"/>
                    <a:pt x="3009" y="2435"/>
                  </a:cubicBezTo>
                  <a:lnTo>
                    <a:pt x="1" y="4389"/>
                  </a:lnTo>
                  <a:lnTo>
                    <a:pt x="3084" y="5643"/>
                  </a:lnTo>
                  <a:cubicBezTo>
                    <a:pt x="5991" y="5116"/>
                    <a:pt x="8848" y="4364"/>
                    <a:pt x="11655" y="3362"/>
                  </a:cubicBezTo>
                  <a:cubicBezTo>
                    <a:pt x="12382" y="3111"/>
                    <a:pt x="13159" y="2810"/>
                    <a:pt x="13685" y="2234"/>
                  </a:cubicBezTo>
                  <a:cubicBezTo>
                    <a:pt x="13886" y="2033"/>
                    <a:pt x="14061" y="1758"/>
                    <a:pt x="14061" y="1482"/>
                  </a:cubicBezTo>
                  <a:cubicBezTo>
                    <a:pt x="14086" y="830"/>
                    <a:pt x="13334" y="455"/>
                    <a:pt x="12708" y="304"/>
                  </a:cubicBezTo>
                  <a:cubicBezTo>
                    <a:pt x="11869" y="101"/>
                    <a:pt x="11007" y="1"/>
                    <a:pt x="10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4"/>
            <p:cNvSpPr/>
            <p:nvPr/>
          </p:nvSpPr>
          <p:spPr>
            <a:xfrm>
              <a:off x="4314075" y="3373900"/>
              <a:ext cx="422950" cy="136250"/>
            </a:xfrm>
            <a:custGeom>
              <a:avLst/>
              <a:gdLst/>
              <a:ahLst/>
              <a:cxnLst/>
              <a:rect l="l" t="t" r="r" b="b"/>
              <a:pathLst>
                <a:path w="16918" h="5450" extrusionOk="0">
                  <a:moveTo>
                    <a:pt x="10477" y="1"/>
                  </a:moveTo>
                  <a:cubicBezTo>
                    <a:pt x="7920" y="1"/>
                    <a:pt x="5370" y="356"/>
                    <a:pt x="3058" y="1412"/>
                  </a:cubicBezTo>
                  <a:cubicBezTo>
                    <a:pt x="2005" y="1863"/>
                    <a:pt x="977" y="2515"/>
                    <a:pt x="376" y="3492"/>
                  </a:cubicBezTo>
                  <a:cubicBezTo>
                    <a:pt x="175" y="3843"/>
                    <a:pt x="0" y="4294"/>
                    <a:pt x="150" y="4695"/>
                  </a:cubicBezTo>
                  <a:cubicBezTo>
                    <a:pt x="382" y="5297"/>
                    <a:pt x="1148" y="5450"/>
                    <a:pt x="1817" y="5450"/>
                  </a:cubicBezTo>
                  <a:cubicBezTo>
                    <a:pt x="1872" y="5450"/>
                    <a:pt x="1927" y="5449"/>
                    <a:pt x="1980" y="5447"/>
                  </a:cubicBezTo>
                  <a:cubicBezTo>
                    <a:pt x="6416" y="5196"/>
                    <a:pt x="10627" y="3066"/>
                    <a:pt x="15063" y="3016"/>
                  </a:cubicBezTo>
                  <a:lnTo>
                    <a:pt x="16917" y="109"/>
                  </a:lnTo>
                  <a:lnTo>
                    <a:pt x="16917" y="109"/>
                  </a:lnTo>
                  <a:cubicBezTo>
                    <a:pt x="16429" y="212"/>
                    <a:pt x="15937" y="247"/>
                    <a:pt x="15443" y="247"/>
                  </a:cubicBezTo>
                  <a:cubicBezTo>
                    <a:pt x="14746" y="247"/>
                    <a:pt x="14048" y="178"/>
                    <a:pt x="13358" y="134"/>
                  </a:cubicBezTo>
                  <a:cubicBezTo>
                    <a:pt x="12405" y="51"/>
                    <a:pt x="11441" y="1"/>
                    <a:pt x="10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4"/>
            <p:cNvSpPr/>
            <p:nvPr/>
          </p:nvSpPr>
          <p:spPr>
            <a:xfrm>
              <a:off x="4497650" y="3258150"/>
              <a:ext cx="330850" cy="118475"/>
            </a:xfrm>
            <a:custGeom>
              <a:avLst/>
              <a:gdLst/>
              <a:ahLst/>
              <a:cxnLst/>
              <a:rect l="l" t="t" r="r" b="b"/>
              <a:pathLst>
                <a:path w="13234" h="4739" extrusionOk="0">
                  <a:moveTo>
                    <a:pt x="5406" y="1"/>
                  </a:moveTo>
                  <a:cubicBezTo>
                    <a:pt x="5359" y="1"/>
                    <a:pt x="5311" y="1"/>
                    <a:pt x="5264" y="2"/>
                  </a:cubicBezTo>
                  <a:cubicBezTo>
                    <a:pt x="3635" y="27"/>
                    <a:pt x="1955" y="503"/>
                    <a:pt x="802" y="1656"/>
                  </a:cubicBezTo>
                  <a:cubicBezTo>
                    <a:pt x="376" y="2082"/>
                    <a:pt x="0" y="2708"/>
                    <a:pt x="251" y="3260"/>
                  </a:cubicBezTo>
                  <a:cubicBezTo>
                    <a:pt x="477" y="3711"/>
                    <a:pt x="1028" y="3911"/>
                    <a:pt x="1529" y="3987"/>
                  </a:cubicBezTo>
                  <a:cubicBezTo>
                    <a:pt x="2039" y="4062"/>
                    <a:pt x="2558" y="4084"/>
                    <a:pt x="3081" y="4084"/>
                  </a:cubicBezTo>
                  <a:cubicBezTo>
                    <a:pt x="3801" y="4084"/>
                    <a:pt x="4527" y="4043"/>
                    <a:pt x="5239" y="4043"/>
                  </a:cubicBezTo>
                  <a:cubicBezTo>
                    <a:pt x="6400" y="4043"/>
                    <a:pt x="7523" y="4154"/>
                    <a:pt x="8522" y="4739"/>
                  </a:cubicBezTo>
                  <a:lnTo>
                    <a:pt x="13234" y="4137"/>
                  </a:lnTo>
                  <a:cubicBezTo>
                    <a:pt x="11506" y="1595"/>
                    <a:pt x="8490" y="1"/>
                    <a:pt x="5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4"/>
            <p:cNvSpPr/>
            <p:nvPr/>
          </p:nvSpPr>
          <p:spPr>
            <a:xfrm>
              <a:off x="4846650" y="3221200"/>
              <a:ext cx="240625" cy="156675"/>
            </a:xfrm>
            <a:custGeom>
              <a:avLst/>
              <a:gdLst/>
              <a:ahLst/>
              <a:cxnLst/>
              <a:rect l="l" t="t" r="r" b="b"/>
              <a:pathLst>
                <a:path w="9625" h="6267" extrusionOk="0">
                  <a:moveTo>
                    <a:pt x="7577" y="1"/>
                  </a:moveTo>
                  <a:cubicBezTo>
                    <a:pt x="6409" y="1"/>
                    <a:pt x="5242" y="379"/>
                    <a:pt x="4161" y="878"/>
                  </a:cubicBezTo>
                  <a:cubicBezTo>
                    <a:pt x="3534" y="1154"/>
                    <a:pt x="2933" y="1480"/>
                    <a:pt x="2406" y="1956"/>
                  </a:cubicBezTo>
                  <a:cubicBezTo>
                    <a:pt x="1955" y="2357"/>
                    <a:pt x="1579" y="2883"/>
                    <a:pt x="1228" y="3409"/>
                  </a:cubicBezTo>
                  <a:lnTo>
                    <a:pt x="0" y="5164"/>
                  </a:lnTo>
                  <a:lnTo>
                    <a:pt x="2306" y="6267"/>
                  </a:lnTo>
                  <a:cubicBezTo>
                    <a:pt x="3409" y="5665"/>
                    <a:pt x="4537" y="5064"/>
                    <a:pt x="5665" y="4462"/>
                  </a:cubicBezTo>
                  <a:cubicBezTo>
                    <a:pt x="6868" y="3811"/>
                    <a:pt x="8096" y="3134"/>
                    <a:pt x="8998" y="2081"/>
                  </a:cubicBezTo>
                  <a:cubicBezTo>
                    <a:pt x="9324" y="1680"/>
                    <a:pt x="9625" y="1129"/>
                    <a:pt x="9374" y="653"/>
                  </a:cubicBezTo>
                  <a:cubicBezTo>
                    <a:pt x="9198" y="252"/>
                    <a:pt x="8722" y="101"/>
                    <a:pt x="8296" y="51"/>
                  </a:cubicBezTo>
                  <a:cubicBezTo>
                    <a:pt x="8057" y="17"/>
                    <a:pt x="7817" y="1"/>
                    <a:pt x="7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4"/>
            <p:cNvSpPr/>
            <p:nvPr/>
          </p:nvSpPr>
          <p:spPr>
            <a:xfrm>
              <a:off x="4721325" y="3229675"/>
              <a:ext cx="192400" cy="138175"/>
            </a:xfrm>
            <a:custGeom>
              <a:avLst/>
              <a:gdLst/>
              <a:ahLst/>
              <a:cxnLst/>
              <a:rect l="l" t="t" r="r" b="b"/>
              <a:pathLst>
                <a:path w="7696" h="5527" extrusionOk="0">
                  <a:moveTo>
                    <a:pt x="5098" y="1"/>
                  </a:moveTo>
                  <a:cubicBezTo>
                    <a:pt x="4545" y="1"/>
                    <a:pt x="3989" y="188"/>
                    <a:pt x="3460" y="389"/>
                  </a:cubicBezTo>
                  <a:cubicBezTo>
                    <a:pt x="2833" y="614"/>
                    <a:pt x="2206" y="815"/>
                    <a:pt x="1580" y="1040"/>
                  </a:cubicBezTo>
                  <a:cubicBezTo>
                    <a:pt x="928" y="1291"/>
                    <a:pt x="176" y="1642"/>
                    <a:pt x="76" y="2344"/>
                  </a:cubicBezTo>
                  <a:cubicBezTo>
                    <a:pt x="1" y="2895"/>
                    <a:pt x="452" y="3396"/>
                    <a:pt x="853" y="3797"/>
                  </a:cubicBezTo>
                  <a:cubicBezTo>
                    <a:pt x="1580" y="4524"/>
                    <a:pt x="2357" y="5276"/>
                    <a:pt x="3359" y="5527"/>
                  </a:cubicBezTo>
                  <a:lnTo>
                    <a:pt x="5565" y="4374"/>
                  </a:lnTo>
                  <a:cubicBezTo>
                    <a:pt x="6392" y="4023"/>
                    <a:pt x="7119" y="3346"/>
                    <a:pt x="7520" y="2544"/>
                  </a:cubicBezTo>
                  <a:cubicBezTo>
                    <a:pt x="7620" y="2344"/>
                    <a:pt x="7695" y="2143"/>
                    <a:pt x="7670" y="1918"/>
                  </a:cubicBezTo>
                  <a:cubicBezTo>
                    <a:pt x="7645" y="1667"/>
                    <a:pt x="7444" y="1441"/>
                    <a:pt x="7269" y="1241"/>
                  </a:cubicBezTo>
                  <a:cubicBezTo>
                    <a:pt x="6843" y="765"/>
                    <a:pt x="6342" y="263"/>
                    <a:pt x="5715" y="88"/>
                  </a:cubicBezTo>
                  <a:cubicBezTo>
                    <a:pt x="5511" y="27"/>
                    <a:pt x="5305" y="1"/>
                    <a:pt x="5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4"/>
            <p:cNvSpPr/>
            <p:nvPr/>
          </p:nvSpPr>
          <p:spPr>
            <a:xfrm>
              <a:off x="5022275" y="3310600"/>
              <a:ext cx="41475" cy="23475"/>
            </a:xfrm>
            <a:custGeom>
              <a:avLst/>
              <a:gdLst/>
              <a:ahLst/>
              <a:cxnLst/>
              <a:rect l="l" t="t" r="r" b="b"/>
              <a:pathLst>
                <a:path w="1659" h="939" extrusionOk="0">
                  <a:moveTo>
                    <a:pt x="1318" y="1"/>
                  </a:moveTo>
                  <a:cubicBezTo>
                    <a:pt x="1279" y="1"/>
                    <a:pt x="1238" y="11"/>
                    <a:pt x="1196" y="34"/>
                  </a:cubicBezTo>
                  <a:cubicBezTo>
                    <a:pt x="820" y="209"/>
                    <a:pt x="444" y="410"/>
                    <a:pt x="118" y="661"/>
                  </a:cubicBezTo>
                  <a:cubicBezTo>
                    <a:pt x="0" y="755"/>
                    <a:pt x="127" y="938"/>
                    <a:pt x="247" y="938"/>
                  </a:cubicBezTo>
                  <a:cubicBezTo>
                    <a:pt x="254" y="938"/>
                    <a:pt x="261" y="938"/>
                    <a:pt x="269" y="936"/>
                  </a:cubicBezTo>
                  <a:cubicBezTo>
                    <a:pt x="695" y="811"/>
                    <a:pt x="1071" y="610"/>
                    <a:pt x="1447" y="435"/>
                  </a:cubicBezTo>
                  <a:cubicBezTo>
                    <a:pt x="1659" y="308"/>
                    <a:pt x="1530" y="1"/>
                    <a:pt x="1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a:off x="5074100" y="3396000"/>
              <a:ext cx="49500" cy="10975"/>
            </a:xfrm>
            <a:custGeom>
              <a:avLst/>
              <a:gdLst/>
              <a:ahLst/>
              <a:cxnLst/>
              <a:rect l="l" t="t" r="r" b="b"/>
              <a:pathLst>
                <a:path w="1980" h="439" extrusionOk="0">
                  <a:moveTo>
                    <a:pt x="1727" y="0"/>
                  </a:moveTo>
                  <a:cubicBezTo>
                    <a:pt x="1720" y="0"/>
                    <a:pt x="1712" y="1"/>
                    <a:pt x="1704" y="1"/>
                  </a:cubicBezTo>
                  <a:cubicBezTo>
                    <a:pt x="1178" y="27"/>
                    <a:pt x="677" y="127"/>
                    <a:pt x="176" y="152"/>
                  </a:cubicBezTo>
                  <a:cubicBezTo>
                    <a:pt x="8" y="176"/>
                    <a:pt x="1" y="429"/>
                    <a:pt x="154" y="429"/>
                  </a:cubicBezTo>
                  <a:cubicBezTo>
                    <a:pt x="161" y="429"/>
                    <a:pt x="168" y="429"/>
                    <a:pt x="176" y="428"/>
                  </a:cubicBezTo>
                  <a:cubicBezTo>
                    <a:pt x="510" y="428"/>
                    <a:pt x="844" y="439"/>
                    <a:pt x="1186" y="439"/>
                  </a:cubicBezTo>
                  <a:cubicBezTo>
                    <a:pt x="1356" y="439"/>
                    <a:pt x="1529" y="436"/>
                    <a:pt x="1704" y="428"/>
                  </a:cubicBezTo>
                  <a:cubicBezTo>
                    <a:pt x="1972" y="403"/>
                    <a:pt x="1980"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4"/>
            <p:cNvSpPr/>
            <p:nvPr/>
          </p:nvSpPr>
          <p:spPr>
            <a:xfrm>
              <a:off x="5124225" y="3436125"/>
              <a:ext cx="38950" cy="13425"/>
            </a:xfrm>
            <a:custGeom>
              <a:avLst/>
              <a:gdLst/>
              <a:ahLst/>
              <a:cxnLst/>
              <a:rect l="l" t="t" r="r" b="b"/>
              <a:pathLst>
                <a:path w="1558" h="537" extrusionOk="0">
                  <a:moveTo>
                    <a:pt x="151" y="0"/>
                  </a:moveTo>
                  <a:cubicBezTo>
                    <a:pt x="0" y="0"/>
                    <a:pt x="0" y="226"/>
                    <a:pt x="151" y="251"/>
                  </a:cubicBezTo>
                  <a:cubicBezTo>
                    <a:pt x="527" y="276"/>
                    <a:pt x="877" y="402"/>
                    <a:pt x="1228" y="527"/>
                  </a:cubicBezTo>
                  <a:cubicBezTo>
                    <a:pt x="1250" y="533"/>
                    <a:pt x="1270" y="536"/>
                    <a:pt x="1289" y="536"/>
                  </a:cubicBezTo>
                  <a:cubicBezTo>
                    <a:pt x="1493" y="536"/>
                    <a:pt x="1558" y="195"/>
                    <a:pt x="1329" y="126"/>
                  </a:cubicBezTo>
                  <a:cubicBezTo>
                    <a:pt x="953" y="26"/>
                    <a:pt x="552"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4"/>
            <p:cNvSpPr/>
            <p:nvPr/>
          </p:nvSpPr>
          <p:spPr>
            <a:xfrm>
              <a:off x="5212025" y="3436800"/>
              <a:ext cx="35975" cy="20000"/>
            </a:xfrm>
            <a:custGeom>
              <a:avLst/>
              <a:gdLst/>
              <a:ahLst/>
              <a:cxnLst/>
              <a:rect l="l" t="t" r="r" b="b"/>
              <a:pathLst>
                <a:path w="1439" h="800" extrusionOk="0">
                  <a:moveTo>
                    <a:pt x="216" y="0"/>
                  </a:moveTo>
                  <a:cubicBezTo>
                    <a:pt x="82" y="0"/>
                    <a:pt x="0" y="190"/>
                    <a:pt x="147" y="274"/>
                  </a:cubicBezTo>
                  <a:cubicBezTo>
                    <a:pt x="448" y="475"/>
                    <a:pt x="749" y="650"/>
                    <a:pt x="1050" y="776"/>
                  </a:cubicBezTo>
                  <a:cubicBezTo>
                    <a:pt x="1086" y="792"/>
                    <a:pt x="1121" y="800"/>
                    <a:pt x="1153" y="800"/>
                  </a:cubicBezTo>
                  <a:cubicBezTo>
                    <a:pt x="1358" y="800"/>
                    <a:pt x="1439" y="490"/>
                    <a:pt x="1200" y="425"/>
                  </a:cubicBezTo>
                  <a:cubicBezTo>
                    <a:pt x="899" y="299"/>
                    <a:pt x="599" y="174"/>
                    <a:pt x="298" y="24"/>
                  </a:cubicBezTo>
                  <a:cubicBezTo>
                    <a:pt x="269" y="7"/>
                    <a:pt x="242"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a:off x="5038400" y="3507650"/>
              <a:ext cx="32425" cy="27575"/>
            </a:xfrm>
            <a:custGeom>
              <a:avLst/>
              <a:gdLst/>
              <a:ahLst/>
              <a:cxnLst/>
              <a:rect l="l" t="t" r="r" b="b"/>
              <a:pathLst>
                <a:path w="1297" h="1103" extrusionOk="0">
                  <a:moveTo>
                    <a:pt x="204" y="0"/>
                  </a:moveTo>
                  <a:cubicBezTo>
                    <a:pt x="104" y="0"/>
                    <a:pt x="1" y="111"/>
                    <a:pt x="75" y="222"/>
                  </a:cubicBezTo>
                  <a:cubicBezTo>
                    <a:pt x="300" y="548"/>
                    <a:pt x="576" y="849"/>
                    <a:pt x="927" y="1074"/>
                  </a:cubicBezTo>
                  <a:cubicBezTo>
                    <a:pt x="958" y="1094"/>
                    <a:pt x="990" y="1103"/>
                    <a:pt x="1020" y="1103"/>
                  </a:cubicBezTo>
                  <a:cubicBezTo>
                    <a:pt x="1180" y="1103"/>
                    <a:pt x="1297" y="854"/>
                    <a:pt x="1127" y="749"/>
                  </a:cubicBezTo>
                  <a:cubicBezTo>
                    <a:pt x="827" y="548"/>
                    <a:pt x="551" y="322"/>
                    <a:pt x="300" y="47"/>
                  </a:cubicBezTo>
                  <a:cubicBezTo>
                    <a:pt x="274" y="14"/>
                    <a:pt x="239"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a:off x="5091800" y="3539800"/>
              <a:ext cx="40875" cy="35650"/>
            </a:xfrm>
            <a:custGeom>
              <a:avLst/>
              <a:gdLst/>
              <a:ahLst/>
              <a:cxnLst/>
              <a:rect l="l" t="t" r="r" b="b"/>
              <a:pathLst>
                <a:path w="1635" h="1426" extrusionOk="0">
                  <a:moveTo>
                    <a:pt x="244" y="1"/>
                  </a:moveTo>
                  <a:cubicBezTo>
                    <a:pt x="121" y="1"/>
                    <a:pt x="0" y="127"/>
                    <a:pt x="69" y="265"/>
                  </a:cubicBezTo>
                  <a:cubicBezTo>
                    <a:pt x="345" y="741"/>
                    <a:pt x="721" y="1117"/>
                    <a:pt x="1197" y="1392"/>
                  </a:cubicBezTo>
                  <a:cubicBezTo>
                    <a:pt x="1235" y="1415"/>
                    <a:pt x="1273" y="1426"/>
                    <a:pt x="1309" y="1426"/>
                  </a:cubicBezTo>
                  <a:cubicBezTo>
                    <a:pt x="1506" y="1426"/>
                    <a:pt x="1635" y="1119"/>
                    <a:pt x="1423" y="991"/>
                  </a:cubicBezTo>
                  <a:cubicBezTo>
                    <a:pt x="996" y="766"/>
                    <a:pt x="646" y="465"/>
                    <a:pt x="395" y="89"/>
                  </a:cubicBezTo>
                  <a:cubicBezTo>
                    <a:pt x="356" y="27"/>
                    <a:pt x="300"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4"/>
            <p:cNvSpPr/>
            <p:nvPr/>
          </p:nvSpPr>
          <p:spPr>
            <a:xfrm>
              <a:off x="4942925" y="3278900"/>
              <a:ext cx="17975" cy="31500"/>
            </a:xfrm>
            <a:custGeom>
              <a:avLst/>
              <a:gdLst/>
              <a:ahLst/>
              <a:cxnLst/>
              <a:rect l="l" t="t" r="r" b="b"/>
              <a:pathLst>
                <a:path w="719" h="1260" extrusionOk="0">
                  <a:moveTo>
                    <a:pt x="511" y="1"/>
                  </a:moveTo>
                  <a:cubicBezTo>
                    <a:pt x="459" y="1"/>
                    <a:pt x="411" y="23"/>
                    <a:pt x="385" y="74"/>
                  </a:cubicBezTo>
                  <a:cubicBezTo>
                    <a:pt x="260" y="400"/>
                    <a:pt x="134" y="751"/>
                    <a:pt x="34" y="1101"/>
                  </a:cubicBezTo>
                  <a:cubicBezTo>
                    <a:pt x="0" y="1186"/>
                    <a:pt x="81" y="1259"/>
                    <a:pt x="160" y="1259"/>
                  </a:cubicBezTo>
                  <a:cubicBezTo>
                    <a:pt x="198" y="1259"/>
                    <a:pt x="235" y="1242"/>
                    <a:pt x="260" y="1202"/>
                  </a:cubicBezTo>
                  <a:cubicBezTo>
                    <a:pt x="410" y="876"/>
                    <a:pt x="560" y="550"/>
                    <a:pt x="686" y="199"/>
                  </a:cubicBezTo>
                  <a:cubicBezTo>
                    <a:pt x="719" y="84"/>
                    <a:pt x="610" y="1"/>
                    <a:pt x="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4"/>
            <p:cNvSpPr/>
            <p:nvPr/>
          </p:nvSpPr>
          <p:spPr>
            <a:xfrm>
              <a:off x="4975925" y="3256300"/>
              <a:ext cx="25250" cy="20425"/>
            </a:xfrm>
            <a:custGeom>
              <a:avLst/>
              <a:gdLst/>
              <a:ahLst/>
              <a:cxnLst/>
              <a:rect l="l" t="t" r="r" b="b"/>
              <a:pathLst>
                <a:path w="1010" h="817" extrusionOk="0">
                  <a:moveTo>
                    <a:pt x="782" y="1"/>
                  </a:moveTo>
                  <a:cubicBezTo>
                    <a:pt x="744" y="1"/>
                    <a:pt x="704" y="15"/>
                    <a:pt x="669" y="51"/>
                  </a:cubicBezTo>
                  <a:lnTo>
                    <a:pt x="118" y="552"/>
                  </a:lnTo>
                  <a:cubicBezTo>
                    <a:pt x="0" y="669"/>
                    <a:pt x="96" y="817"/>
                    <a:pt x="216" y="817"/>
                  </a:cubicBezTo>
                  <a:cubicBezTo>
                    <a:pt x="249" y="817"/>
                    <a:pt x="285" y="805"/>
                    <a:pt x="318" y="777"/>
                  </a:cubicBezTo>
                  <a:lnTo>
                    <a:pt x="895" y="251"/>
                  </a:lnTo>
                  <a:cubicBezTo>
                    <a:pt x="1010" y="155"/>
                    <a:pt x="905"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4"/>
            <p:cNvSpPr/>
            <p:nvPr/>
          </p:nvSpPr>
          <p:spPr>
            <a:xfrm>
              <a:off x="4781050" y="3262375"/>
              <a:ext cx="15200" cy="14925"/>
            </a:xfrm>
            <a:custGeom>
              <a:avLst/>
              <a:gdLst/>
              <a:ahLst/>
              <a:cxnLst/>
              <a:rect l="l" t="t" r="r" b="b"/>
              <a:pathLst>
                <a:path w="608" h="597" extrusionOk="0">
                  <a:moveTo>
                    <a:pt x="153" y="1"/>
                  </a:moveTo>
                  <a:cubicBezTo>
                    <a:pt x="70" y="1"/>
                    <a:pt x="0" y="74"/>
                    <a:pt x="68" y="158"/>
                  </a:cubicBezTo>
                  <a:cubicBezTo>
                    <a:pt x="143" y="284"/>
                    <a:pt x="218" y="409"/>
                    <a:pt x="294" y="534"/>
                  </a:cubicBezTo>
                  <a:cubicBezTo>
                    <a:pt x="323" y="578"/>
                    <a:pt x="365" y="597"/>
                    <a:pt x="407" y="597"/>
                  </a:cubicBezTo>
                  <a:cubicBezTo>
                    <a:pt x="508" y="597"/>
                    <a:pt x="608" y="490"/>
                    <a:pt x="519" y="384"/>
                  </a:cubicBezTo>
                  <a:cubicBezTo>
                    <a:pt x="419" y="259"/>
                    <a:pt x="344" y="158"/>
                    <a:pt x="268" y="58"/>
                  </a:cubicBezTo>
                  <a:cubicBezTo>
                    <a:pt x="236" y="18"/>
                    <a:pt x="193"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4"/>
            <p:cNvSpPr/>
            <p:nvPr/>
          </p:nvSpPr>
          <p:spPr>
            <a:xfrm>
              <a:off x="4812850" y="3248850"/>
              <a:ext cx="19350" cy="20200"/>
            </a:xfrm>
            <a:custGeom>
              <a:avLst/>
              <a:gdLst/>
              <a:ahLst/>
              <a:cxnLst/>
              <a:rect l="l" t="t" r="r" b="b"/>
              <a:pathLst>
                <a:path w="774" h="808" extrusionOk="0">
                  <a:moveTo>
                    <a:pt x="181" y="1"/>
                  </a:moveTo>
                  <a:cubicBezTo>
                    <a:pt x="89" y="1"/>
                    <a:pt x="1" y="106"/>
                    <a:pt x="74" y="198"/>
                  </a:cubicBezTo>
                  <a:cubicBezTo>
                    <a:pt x="200" y="374"/>
                    <a:pt x="325" y="574"/>
                    <a:pt x="475" y="750"/>
                  </a:cubicBezTo>
                  <a:cubicBezTo>
                    <a:pt x="502" y="790"/>
                    <a:pt x="538" y="807"/>
                    <a:pt x="575" y="807"/>
                  </a:cubicBezTo>
                  <a:cubicBezTo>
                    <a:pt x="674" y="807"/>
                    <a:pt x="774" y="684"/>
                    <a:pt x="701" y="574"/>
                  </a:cubicBezTo>
                  <a:cubicBezTo>
                    <a:pt x="575" y="399"/>
                    <a:pt x="400" y="223"/>
                    <a:pt x="275" y="48"/>
                  </a:cubicBezTo>
                  <a:cubicBezTo>
                    <a:pt x="248" y="15"/>
                    <a:pt x="214"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4"/>
            <p:cNvSpPr/>
            <p:nvPr/>
          </p:nvSpPr>
          <p:spPr>
            <a:xfrm>
              <a:off x="4830575" y="3292900"/>
              <a:ext cx="12525" cy="20425"/>
            </a:xfrm>
            <a:custGeom>
              <a:avLst/>
              <a:gdLst/>
              <a:ahLst/>
              <a:cxnLst/>
              <a:rect l="l" t="t" r="r" b="b"/>
              <a:pathLst>
                <a:path w="501" h="817" extrusionOk="0">
                  <a:moveTo>
                    <a:pt x="129" y="1"/>
                  </a:moveTo>
                  <a:cubicBezTo>
                    <a:pt x="67" y="1"/>
                    <a:pt x="1" y="60"/>
                    <a:pt x="17" y="140"/>
                  </a:cubicBezTo>
                  <a:cubicBezTo>
                    <a:pt x="67" y="341"/>
                    <a:pt x="117" y="567"/>
                    <a:pt x="217" y="742"/>
                  </a:cubicBezTo>
                  <a:cubicBezTo>
                    <a:pt x="244" y="794"/>
                    <a:pt x="288" y="816"/>
                    <a:pt x="333" y="816"/>
                  </a:cubicBezTo>
                  <a:cubicBezTo>
                    <a:pt x="416" y="816"/>
                    <a:pt x="501" y="740"/>
                    <a:pt x="468" y="642"/>
                  </a:cubicBezTo>
                  <a:cubicBezTo>
                    <a:pt x="418" y="441"/>
                    <a:pt x="318" y="241"/>
                    <a:pt x="217" y="65"/>
                  </a:cubicBezTo>
                  <a:cubicBezTo>
                    <a:pt x="199" y="20"/>
                    <a:pt x="165"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4"/>
            <p:cNvSpPr/>
            <p:nvPr/>
          </p:nvSpPr>
          <p:spPr>
            <a:xfrm>
              <a:off x="4637575" y="3285550"/>
              <a:ext cx="43650" cy="15800"/>
            </a:xfrm>
            <a:custGeom>
              <a:avLst/>
              <a:gdLst/>
              <a:ahLst/>
              <a:cxnLst/>
              <a:rect l="l" t="t" r="r" b="b"/>
              <a:pathLst>
                <a:path w="1746" h="632" extrusionOk="0">
                  <a:moveTo>
                    <a:pt x="602" y="1"/>
                  </a:moveTo>
                  <a:cubicBezTo>
                    <a:pt x="450" y="1"/>
                    <a:pt x="296" y="20"/>
                    <a:pt x="143" y="59"/>
                  </a:cubicBezTo>
                  <a:cubicBezTo>
                    <a:pt x="0" y="82"/>
                    <a:pt x="38" y="286"/>
                    <a:pt x="170" y="286"/>
                  </a:cubicBezTo>
                  <a:cubicBezTo>
                    <a:pt x="177" y="286"/>
                    <a:pt x="185" y="285"/>
                    <a:pt x="193" y="284"/>
                  </a:cubicBezTo>
                  <a:cubicBezTo>
                    <a:pt x="272" y="271"/>
                    <a:pt x="349" y="265"/>
                    <a:pt x="426" y="265"/>
                  </a:cubicBezTo>
                  <a:cubicBezTo>
                    <a:pt x="784" y="265"/>
                    <a:pt x="1111" y="403"/>
                    <a:pt x="1421" y="610"/>
                  </a:cubicBezTo>
                  <a:cubicBezTo>
                    <a:pt x="1447" y="625"/>
                    <a:pt x="1473" y="631"/>
                    <a:pt x="1498" y="631"/>
                  </a:cubicBezTo>
                  <a:cubicBezTo>
                    <a:pt x="1641" y="631"/>
                    <a:pt x="1746" y="416"/>
                    <a:pt x="1596" y="309"/>
                  </a:cubicBezTo>
                  <a:cubicBezTo>
                    <a:pt x="1284" y="101"/>
                    <a:pt x="947" y="1"/>
                    <a:pt x="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4"/>
            <p:cNvSpPr/>
            <p:nvPr/>
          </p:nvSpPr>
          <p:spPr>
            <a:xfrm>
              <a:off x="4601875" y="3307000"/>
              <a:ext cx="30125" cy="10875"/>
            </a:xfrm>
            <a:custGeom>
              <a:avLst/>
              <a:gdLst/>
              <a:ahLst/>
              <a:cxnLst/>
              <a:rect l="l" t="t" r="r" b="b"/>
              <a:pathLst>
                <a:path w="1205" h="435" extrusionOk="0">
                  <a:moveTo>
                    <a:pt x="167" y="0"/>
                  </a:moveTo>
                  <a:cubicBezTo>
                    <a:pt x="37" y="0"/>
                    <a:pt x="1" y="181"/>
                    <a:pt x="142" y="228"/>
                  </a:cubicBezTo>
                  <a:cubicBezTo>
                    <a:pt x="393" y="278"/>
                    <a:pt x="669" y="379"/>
                    <a:pt x="944" y="429"/>
                  </a:cubicBezTo>
                  <a:cubicBezTo>
                    <a:pt x="960" y="432"/>
                    <a:pt x="974" y="434"/>
                    <a:pt x="988" y="434"/>
                  </a:cubicBezTo>
                  <a:cubicBezTo>
                    <a:pt x="1155" y="434"/>
                    <a:pt x="1205" y="174"/>
                    <a:pt x="1019" y="128"/>
                  </a:cubicBezTo>
                  <a:cubicBezTo>
                    <a:pt x="744" y="78"/>
                    <a:pt x="468" y="53"/>
                    <a:pt x="192" y="3"/>
                  </a:cubicBezTo>
                  <a:cubicBezTo>
                    <a:pt x="184" y="1"/>
                    <a:pt x="175"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4"/>
            <p:cNvSpPr/>
            <p:nvPr/>
          </p:nvSpPr>
          <p:spPr>
            <a:xfrm>
              <a:off x="4691375" y="3314275"/>
              <a:ext cx="20850" cy="15550"/>
            </a:xfrm>
            <a:custGeom>
              <a:avLst/>
              <a:gdLst/>
              <a:ahLst/>
              <a:cxnLst/>
              <a:rect l="l" t="t" r="r" b="b"/>
              <a:pathLst>
                <a:path w="834" h="622" extrusionOk="0">
                  <a:moveTo>
                    <a:pt x="207" y="0"/>
                  </a:moveTo>
                  <a:cubicBezTo>
                    <a:pt x="105" y="0"/>
                    <a:pt x="0" y="106"/>
                    <a:pt x="71" y="213"/>
                  </a:cubicBezTo>
                  <a:cubicBezTo>
                    <a:pt x="196" y="413"/>
                    <a:pt x="372" y="564"/>
                    <a:pt x="597" y="614"/>
                  </a:cubicBezTo>
                  <a:cubicBezTo>
                    <a:pt x="612" y="619"/>
                    <a:pt x="626" y="621"/>
                    <a:pt x="640" y="621"/>
                  </a:cubicBezTo>
                  <a:cubicBezTo>
                    <a:pt x="765" y="621"/>
                    <a:pt x="833" y="431"/>
                    <a:pt x="698" y="363"/>
                  </a:cubicBezTo>
                  <a:cubicBezTo>
                    <a:pt x="547" y="288"/>
                    <a:pt x="422" y="213"/>
                    <a:pt x="322" y="62"/>
                  </a:cubicBezTo>
                  <a:cubicBezTo>
                    <a:pt x="292" y="18"/>
                    <a:pt x="250"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4"/>
            <p:cNvSpPr/>
            <p:nvPr/>
          </p:nvSpPr>
          <p:spPr>
            <a:xfrm>
              <a:off x="4556450" y="3395075"/>
              <a:ext cx="40475" cy="18050"/>
            </a:xfrm>
            <a:custGeom>
              <a:avLst/>
              <a:gdLst/>
              <a:ahLst/>
              <a:cxnLst/>
              <a:rect l="l" t="t" r="r" b="b"/>
              <a:pathLst>
                <a:path w="1619" h="722" extrusionOk="0">
                  <a:moveTo>
                    <a:pt x="155" y="1"/>
                  </a:moveTo>
                  <a:cubicBezTo>
                    <a:pt x="40" y="1"/>
                    <a:pt x="0" y="220"/>
                    <a:pt x="155" y="264"/>
                  </a:cubicBezTo>
                  <a:cubicBezTo>
                    <a:pt x="556" y="439"/>
                    <a:pt x="957" y="590"/>
                    <a:pt x="1383" y="715"/>
                  </a:cubicBezTo>
                  <a:cubicBezTo>
                    <a:pt x="1397" y="719"/>
                    <a:pt x="1411" y="721"/>
                    <a:pt x="1424" y="721"/>
                  </a:cubicBezTo>
                  <a:cubicBezTo>
                    <a:pt x="1569" y="721"/>
                    <a:pt x="1619" y="485"/>
                    <a:pt x="1458" y="439"/>
                  </a:cubicBezTo>
                  <a:cubicBezTo>
                    <a:pt x="1032" y="314"/>
                    <a:pt x="631" y="164"/>
                    <a:pt x="205" y="13"/>
                  </a:cubicBezTo>
                  <a:cubicBezTo>
                    <a:pt x="187" y="4"/>
                    <a:pt x="170"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4"/>
            <p:cNvSpPr/>
            <p:nvPr/>
          </p:nvSpPr>
          <p:spPr>
            <a:xfrm>
              <a:off x="4498900" y="3412900"/>
              <a:ext cx="36150" cy="10725"/>
            </a:xfrm>
            <a:custGeom>
              <a:avLst/>
              <a:gdLst/>
              <a:ahLst/>
              <a:cxnLst/>
              <a:rect l="l" t="t" r="r" b="b"/>
              <a:pathLst>
                <a:path w="1446" h="429" extrusionOk="0">
                  <a:moveTo>
                    <a:pt x="1182" y="1"/>
                  </a:moveTo>
                  <a:cubicBezTo>
                    <a:pt x="1173" y="1"/>
                    <a:pt x="1163" y="1"/>
                    <a:pt x="1153" y="2"/>
                  </a:cubicBezTo>
                  <a:cubicBezTo>
                    <a:pt x="803" y="52"/>
                    <a:pt x="452" y="127"/>
                    <a:pt x="101" y="178"/>
                  </a:cubicBezTo>
                  <a:cubicBezTo>
                    <a:pt x="1" y="203"/>
                    <a:pt x="1" y="378"/>
                    <a:pt x="101" y="403"/>
                  </a:cubicBezTo>
                  <a:cubicBezTo>
                    <a:pt x="226" y="420"/>
                    <a:pt x="354" y="428"/>
                    <a:pt x="483" y="428"/>
                  </a:cubicBezTo>
                  <a:cubicBezTo>
                    <a:pt x="741" y="428"/>
                    <a:pt x="1003" y="395"/>
                    <a:pt x="1254" y="328"/>
                  </a:cubicBezTo>
                  <a:cubicBezTo>
                    <a:pt x="1446" y="256"/>
                    <a:pt x="1385" y="1"/>
                    <a:pt x="1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4"/>
            <p:cNvSpPr/>
            <p:nvPr/>
          </p:nvSpPr>
          <p:spPr>
            <a:xfrm>
              <a:off x="4452950" y="3443975"/>
              <a:ext cx="26625" cy="9550"/>
            </a:xfrm>
            <a:custGeom>
              <a:avLst/>
              <a:gdLst/>
              <a:ahLst/>
              <a:cxnLst/>
              <a:rect l="l" t="t" r="r" b="b"/>
              <a:pathLst>
                <a:path w="1065" h="382" extrusionOk="0">
                  <a:moveTo>
                    <a:pt x="854" y="0"/>
                  </a:moveTo>
                  <a:cubicBezTo>
                    <a:pt x="834" y="0"/>
                    <a:pt x="811" y="4"/>
                    <a:pt x="786" y="12"/>
                  </a:cubicBezTo>
                  <a:cubicBezTo>
                    <a:pt x="683" y="42"/>
                    <a:pt x="589" y="54"/>
                    <a:pt x="488" y="54"/>
                  </a:cubicBezTo>
                  <a:cubicBezTo>
                    <a:pt x="417" y="54"/>
                    <a:pt x="343" y="48"/>
                    <a:pt x="260" y="37"/>
                  </a:cubicBezTo>
                  <a:cubicBezTo>
                    <a:pt x="245" y="33"/>
                    <a:pt x="231" y="31"/>
                    <a:pt x="218" y="31"/>
                  </a:cubicBezTo>
                  <a:cubicBezTo>
                    <a:pt x="70" y="31"/>
                    <a:pt x="0" y="269"/>
                    <a:pt x="184" y="338"/>
                  </a:cubicBezTo>
                  <a:cubicBezTo>
                    <a:pt x="297" y="363"/>
                    <a:pt x="416" y="382"/>
                    <a:pt x="535" y="382"/>
                  </a:cubicBezTo>
                  <a:cubicBezTo>
                    <a:pt x="654" y="382"/>
                    <a:pt x="773" y="363"/>
                    <a:pt x="886" y="313"/>
                  </a:cubicBezTo>
                  <a:cubicBezTo>
                    <a:pt x="1065" y="246"/>
                    <a:pt x="1025"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4"/>
            <p:cNvSpPr/>
            <p:nvPr/>
          </p:nvSpPr>
          <p:spPr>
            <a:xfrm>
              <a:off x="4555300" y="3438600"/>
              <a:ext cx="32425" cy="9450"/>
            </a:xfrm>
            <a:custGeom>
              <a:avLst/>
              <a:gdLst/>
              <a:ahLst/>
              <a:cxnLst/>
              <a:rect l="l" t="t" r="r" b="b"/>
              <a:pathLst>
                <a:path w="1297" h="378" extrusionOk="0">
                  <a:moveTo>
                    <a:pt x="1025" y="0"/>
                  </a:moveTo>
                  <a:cubicBezTo>
                    <a:pt x="1017" y="0"/>
                    <a:pt x="1010" y="1"/>
                    <a:pt x="1003" y="2"/>
                  </a:cubicBezTo>
                  <a:cubicBezTo>
                    <a:pt x="727" y="52"/>
                    <a:pt x="451" y="77"/>
                    <a:pt x="176" y="102"/>
                  </a:cubicBezTo>
                  <a:cubicBezTo>
                    <a:pt x="0" y="102"/>
                    <a:pt x="0" y="353"/>
                    <a:pt x="176" y="378"/>
                  </a:cubicBezTo>
                  <a:cubicBezTo>
                    <a:pt x="476" y="378"/>
                    <a:pt x="777" y="378"/>
                    <a:pt x="1103" y="328"/>
                  </a:cubicBezTo>
                  <a:cubicBezTo>
                    <a:pt x="1296" y="303"/>
                    <a:pt x="1210" y="0"/>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4"/>
            <p:cNvSpPr/>
            <p:nvPr/>
          </p:nvSpPr>
          <p:spPr>
            <a:xfrm>
              <a:off x="4554400" y="3505050"/>
              <a:ext cx="27200" cy="15250"/>
            </a:xfrm>
            <a:custGeom>
              <a:avLst/>
              <a:gdLst/>
              <a:ahLst/>
              <a:cxnLst/>
              <a:rect l="l" t="t" r="r" b="b"/>
              <a:pathLst>
                <a:path w="1088" h="610" extrusionOk="0">
                  <a:moveTo>
                    <a:pt x="891" y="0"/>
                  </a:moveTo>
                  <a:cubicBezTo>
                    <a:pt x="866" y="0"/>
                    <a:pt x="839" y="8"/>
                    <a:pt x="813" y="25"/>
                  </a:cubicBezTo>
                  <a:cubicBezTo>
                    <a:pt x="588" y="151"/>
                    <a:pt x="362" y="276"/>
                    <a:pt x="136" y="376"/>
                  </a:cubicBezTo>
                  <a:cubicBezTo>
                    <a:pt x="1" y="422"/>
                    <a:pt x="28" y="609"/>
                    <a:pt x="145" y="609"/>
                  </a:cubicBezTo>
                  <a:cubicBezTo>
                    <a:pt x="158" y="609"/>
                    <a:pt x="172" y="607"/>
                    <a:pt x="187" y="602"/>
                  </a:cubicBezTo>
                  <a:cubicBezTo>
                    <a:pt x="462" y="527"/>
                    <a:pt x="713" y="401"/>
                    <a:pt x="964" y="251"/>
                  </a:cubicBezTo>
                  <a:cubicBezTo>
                    <a:pt x="1088" y="168"/>
                    <a:pt x="1007" y="0"/>
                    <a:pt x="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4"/>
            <p:cNvSpPr/>
            <p:nvPr/>
          </p:nvSpPr>
          <p:spPr>
            <a:xfrm>
              <a:off x="4576450" y="3512500"/>
              <a:ext cx="31975" cy="27450"/>
            </a:xfrm>
            <a:custGeom>
              <a:avLst/>
              <a:gdLst/>
              <a:ahLst/>
              <a:cxnLst/>
              <a:rect l="l" t="t" r="r" b="b"/>
              <a:pathLst>
                <a:path w="1279" h="1098" extrusionOk="0">
                  <a:moveTo>
                    <a:pt x="1086" y="0"/>
                  </a:moveTo>
                  <a:cubicBezTo>
                    <a:pt x="1051" y="0"/>
                    <a:pt x="1015" y="16"/>
                    <a:pt x="984" y="53"/>
                  </a:cubicBezTo>
                  <a:cubicBezTo>
                    <a:pt x="708" y="354"/>
                    <a:pt x="432" y="605"/>
                    <a:pt x="107" y="855"/>
                  </a:cubicBezTo>
                  <a:cubicBezTo>
                    <a:pt x="0" y="940"/>
                    <a:pt x="110" y="1097"/>
                    <a:pt x="223" y="1097"/>
                  </a:cubicBezTo>
                  <a:cubicBezTo>
                    <a:pt x="243" y="1097"/>
                    <a:pt x="263" y="1092"/>
                    <a:pt x="282" y="1081"/>
                  </a:cubicBezTo>
                  <a:cubicBezTo>
                    <a:pt x="608" y="830"/>
                    <a:pt x="909" y="555"/>
                    <a:pt x="1184" y="254"/>
                  </a:cubicBezTo>
                  <a:cubicBezTo>
                    <a:pt x="1278" y="141"/>
                    <a:pt x="1189" y="0"/>
                    <a:pt x="1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4"/>
            <p:cNvSpPr/>
            <p:nvPr/>
          </p:nvSpPr>
          <p:spPr>
            <a:xfrm>
              <a:off x="4505025" y="3569350"/>
              <a:ext cx="30600" cy="31250"/>
            </a:xfrm>
            <a:custGeom>
              <a:avLst/>
              <a:gdLst/>
              <a:ahLst/>
              <a:cxnLst/>
              <a:rect l="l" t="t" r="r" b="b"/>
              <a:pathLst>
                <a:path w="1224" h="1250" extrusionOk="0">
                  <a:moveTo>
                    <a:pt x="977" y="0"/>
                  </a:moveTo>
                  <a:cubicBezTo>
                    <a:pt x="936" y="0"/>
                    <a:pt x="894" y="18"/>
                    <a:pt x="858" y="60"/>
                  </a:cubicBezTo>
                  <a:cubicBezTo>
                    <a:pt x="583" y="386"/>
                    <a:pt x="332" y="712"/>
                    <a:pt x="56" y="1063"/>
                  </a:cubicBezTo>
                  <a:cubicBezTo>
                    <a:pt x="0" y="1156"/>
                    <a:pt x="83" y="1249"/>
                    <a:pt x="171" y="1249"/>
                  </a:cubicBezTo>
                  <a:cubicBezTo>
                    <a:pt x="201" y="1249"/>
                    <a:pt x="231" y="1238"/>
                    <a:pt x="257" y="1213"/>
                  </a:cubicBezTo>
                  <a:cubicBezTo>
                    <a:pt x="558" y="912"/>
                    <a:pt x="833" y="611"/>
                    <a:pt x="1109" y="311"/>
                  </a:cubicBezTo>
                  <a:cubicBezTo>
                    <a:pt x="1223" y="177"/>
                    <a:pt x="1106"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4"/>
            <p:cNvSpPr/>
            <p:nvPr/>
          </p:nvSpPr>
          <p:spPr>
            <a:xfrm>
              <a:off x="4604900" y="3572525"/>
              <a:ext cx="22050" cy="30275"/>
            </a:xfrm>
            <a:custGeom>
              <a:avLst/>
              <a:gdLst/>
              <a:ahLst/>
              <a:cxnLst/>
              <a:rect l="l" t="t" r="r" b="b"/>
              <a:pathLst>
                <a:path w="882" h="1211" extrusionOk="0">
                  <a:moveTo>
                    <a:pt x="678" y="0"/>
                  </a:moveTo>
                  <a:cubicBezTo>
                    <a:pt x="649" y="0"/>
                    <a:pt x="621" y="10"/>
                    <a:pt x="598" y="33"/>
                  </a:cubicBezTo>
                  <a:cubicBezTo>
                    <a:pt x="372" y="334"/>
                    <a:pt x="172" y="660"/>
                    <a:pt x="46" y="1036"/>
                  </a:cubicBezTo>
                  <a:cubicBezTo>
                    <a:pt x="1" y="1141"/>
                    <a:pt x="92" y="1211"/>
                    <a:pt x="188" y="1211"/>
                  </a:cubicBezTo>
                  <a:cubicBezTo>
                    <a:pt x="252" y="1211"/>
                    <a:pt x="317" y="1181"/>
                    <a:pt x="347" y="1111"/>
                  </a:cubicBezTo>
                  <a:cubicBezTo>
                    <a:pt x="472" y="785"/>
                    <a:pt x="623" y="484"/>
                    <a:pt x="823" y="209"/>
                  </a:cubicBezTo>
                  <a:cubicBezTo>
                    <a:pt x="881" y="112"/>
                    <a:pt x="775" y="0"/>
                    <a:pt x="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4"/>
            <p:cNvSpPr/>
            <p:nvPr/>
          </p:nvSpPr>
          <p:spPr>
            <a:xfrm>
              <a:off x="4659900" y="3529150"/>
              <a:ext cx="35475" cy="26625"/>
            </a:xfrm>
            <a:custGeom>
              <a:avLst/>
              <a:gdLst/>
              <a:ahLst/>
              <a:cxnLst/>
              <a:rect l="l" t="t" r="r" b="b"/>
              <a:pathLst>
                <a:path w="1419" h="1065" extrusionOk="0">
                  <a:moveTo>
                    <a:pt x="1175" y="0"/>
                  </a:moveTo>
                  <a:cubicBezTo>
                    <a:pt x="1144" y="0"/>
                    <a:pt x="1111" y="12"/>
                    <a:pt x="1079" y="39"/>
                  </a:cubicBezTo>
                  <a:cubicBezTo>
                    <a:pt x="754" y="290"/>
                    <a:pt x="428" y="540"/>
                    <a:pt x="127" y="791"/>
                  </a:cubicBezTo>
                  <a:cubicBezTo>
                    <a:pt x="1" y="875"/>
                    <a:pt x="122" y="1065"/>
                    <a:pt x="252" y="1065"/>
                  </a:cubicBezTo>
                  <a:cubicBezTo>
                    <a:pt x="278" y="1065"/>
                    <a:pt x="303" y="1058"/>
                    <a:pt x="328" y="1041"/>
                  </a:cubicBezTo>
                  <a:cubicBezTo>
                    <a:pt x="628" y="816"/>
                    <a:pt x="954" y="590"/>
                    <a:pt x="1255" y="340"/>
                  </a:cubicBezTo>
                  <a:cubicBezTo>
                    <a:pt x="1419" y="237"/>
                    <a:pt x="1314" y="0"/>
                    <a:pt x="1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4"/>
            <p:cNvSpPr/>
            <p:nvPr/>
          </p:nvSpPr>
          <p:spPr>
            <a:xfrm>
              <a:off x="4727875" y="3543550"/>
              <a:ext cx="15250" cy="21675"/>
            </a:xfrm>
            <a:custGeom>
              <a:avLst/>
              <a:gdLst/>
              <a:ahLst/>
              <a:cxnLst/>
              <a:rect l="l" t="t" r="r" b="b"/>
              <a:pathLst>
                <a:path w="610" h="867" extrusionOk="0">
                  <a:moveTo>
                    <a:pt x="385" y="1"/>
                  </a:moveTo>
                  <a:cubicBezTo>
                    <a:pt x="333" y="1"/>
                    <a:pt x="279" y="27"/>
                    <a:pt x="240" y="89"/>
                  </a:cubicBezTo>
                  <a:cubicBezTo>
                    <a:pt x="115" y="265"/>
                    <a:pt x="65" y="440"/>
                    <a:pt x="15" y="641"/>
                  </a:cubicBezTo>
                  <a:cubicBezTo>
                    <a:pt x="1" y="781"/>
                    <a:pt x="104" y="866"/>
                    <a:pt x="206" y="866"/>
                  </a:cubicBezTo>
                  <a:cubicBezTo>
                    <a:pt x="288" y="866"/>
                    <a:pt x="368" y="813"/>
                    <a:pt x="390" y="691"/>
                  </a:cubicBezTo>
                  <a:cubicBezTo>
                    <a:pt x="390" y="541"/>
                    <a:pt x="466" y="390"/>
                    <a:pt x="541" y="265"/>
                  </a:cubicBezTo>
                  <a:cubicBezTo>
                    <a:pt x="610" y="127"/>
                    <a:pt x="501"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4"/>
            <p:cNvSpPr/>
            <p:nvPr/>
          </p:nvSpPr>
          <p:spPr>
            <a:xfrm>
              <a:off x="4724475" y="3585250"/>
              <a:ext cx="8150" cy="24300"/>
            </a:xfrm>
            <a:custGeom>
              <a:avLst/>
              <a:gdLst/>
              <a:ahLst/>
              <a:cxnLst/>
              <a:rect l="l" t="t" r="r" b="b"/>
              <a:pathLst>
                <a:path w="326" h="972" extrusionOk="0">
                  <a:moveTo>
                    <a:pt x="176" y="0"/>
                  </a:moveTo>
                  <a:cubicBezTo>
                    <a:pt x="100" y="0"/>
                    <a:pt x="25" y="51"/>
                    <a:pt x="25" y="151"/>
                  </a:cubicBezTo>
                  <a:cubicBezTo>
                    <a:pt x="25" y="376"/>
                    <a:pt x="25" y="602"/>
                    <a:pt x="0" y="802"/>
                  </a:cubicBezTo>
                  <a:cubicBezTo>
                    <a:pt x="0" y="915"/>
                    <a:pt x="82" y="972"/>
                    <a:pt x="163" y="972"/>
                  </a:cubicBezTo>
                  <a:cubicBezTo>
                    <a:pt x="245" y="972"/>
                    <a:pt x="326" y="915"/>
                    <a:pt x="326" y="802"/>
                  </a:cubicBezTo>
                  <a:cubicBezTo>
                    <a:pt x="326" y="602"/>
                    <a:pt x="326" y="376"/>
                    <a:pt x="326" y="151"/>
                  </a:cubicBezTo>
                  <a:cubicBezTo>
                    <a:pt x="326" y="51"/>
                    <a:pt x="251"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4"/>
            <p:cNvSpPr/>
            <p:nvPr/>
          </p:nvSpPr>
          <p:spPr>
            <a:xfrm>
              <a:off x="4814550" y="3543000"/>
              <a:ext cx="30175" cy="51475"/>
            </a:xfrm>
            <a:custGeom>
              <a:avLst/>
              <a:gdLst/>
              <a:ahLst/>
              <a:cxnLst/>
              <a:rect l="l" t="t" r="r" b="b"/>
              <a:pathLst>
                <a:path w="1207" h="2059" extrusionOk="0">
                  <a:moveTo>
                    <a:pt x="194" y="1"/>
                  </a:moveTo>
                  <a:cubicBezTo>
                    <a:pt x="100" y="1"/>
                    <a:pt x="1" y="80"/>
                    <a:pt x="31" y="187"/>
                  </a:cubicBezTo>
                  <a:cubicBezTo>
                    <a:pt x="207" y="838"/>
                    <a:pt x="457" y="1490"/>
                    <a:pt x="858" y="1991"/>
                  </a:cubicBezTo>
                  <a:cubicBezTo>
                    <a:pt x="893" y="2039"/>
                    <a:pt x="936" y="2059"/>
                    <a:pt x="979" y="2059"/>
                  </a:cubicBezTo>
                  <a:cubicBezTo>
                    <a:pt x="1094" y="2059"/>
                    <a:pt x="1207" y="1918"/>
                    <a:pt x="1134" y="1791"/>
                  </a:cubicBezTo>
                  <a:cubicBezTo>
                    <a:pt x="833" y="1239"/>
                    <a:pt x="533" y="738"/>
                    <a:pt x="332" y="111"/>
                  </a:cubicBezTo>
                  <a:cubicBezTo>
                    <a:pt x="312" y="33"/>
                    <a:pt x="255"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4"/>
            <p:cNvSpPr/>
            <p:nvPr/>
          </p:nvSpPr>
          <p:spPr>
            <a:xfrm>
              <a:off x="4857775" y="3558075"/>
              <a:ext cx="25950" cy="41325"/>
            </a:xfrm>
            <a:custGeom>
              <a:avLst/>
              <a:gdLst/>
              <a:ahLst/>
              <a:cxnLst/>
              <a:rect l="l" t="t" r="r" b="b"/>
              <a:pathLst>
                <a:path w="1038" h="1653" extrusionOk="0">
                  <a:moveTo>
                    <a:pt x="216" y="1"/>
                  </a:moveTo>
                  <a:cubicBezTo>
                    <a:pt x="113" y="1"/>
                    <a:pt x="1" y="86"/>
                    <a:pt x="32" y="210"/>
                  </a:cubicBezTo>
                  <a:cubicBezTo>
                    <a:pt x="157" y="711"/>
                    <a:pt x="332" y="1163"/>
                    <a:pt x="633" y="1564"/>
                  </a:cubicBezTo>
                  <a:cubicBezTo>
                    <a:pt x="672" y="1626"/>
                    <a:pt x="731" y="1652"/>
                    <a:pt x="788" y="1652"/>
                  </a:cubicBezTo>
                  <a:cubicBezTo>
                    <a:pt x="915" y="1652"/>
                    <a:pt x="1037" y="1526"/>
                    <a:pt x="934" y="1388"/>
                  </a:cubicBezTo>
                  <a:cubicBezTo>
                    <a:pt x="683" y="1012"/>
                    <a:pt x="483" y="586"/>
                    <a:pt x="357" y="110"/>
                  </a:cubicBezTo>
                  <a:cubicBezTo>
                    <a:pt x="338" y="33"/>
                    <a:pt x="279"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4"/>
            <p:cNvSpPr/>
            <p:nvPr/>
          </p:nvSpPr>
          <p:spPr>
            <a:xfrm>
              <a:off x="4896425" y="3536450"/>
              <a:ext cx="34225" cy="31225"/>
            </a:xfrm>
            <a:custGeom>
              <a:avLst/>
              <a:gdLst/>
              <a:ahLst/>
              <a:cxnLst/>
              <a:rect l="l" t="t" r="r" b="b"/>
              <a:pathLst>
                <a:path w="1369" h="1249" extrusionOk="0">
                  <a:moveTo>
                    <a:pt x="250" y="0"/>
                  </a:moveTo>
                  <a:cubicBezTo>
                    <a:pt x="125" y="0"/>
                    <a:pt x="1" y="124"/>
                    <a:pt x="90" y="248"/>
                  </a:cubicBezTo>
                  <a:cubicBezTo>
                    <a:pt x="365" y="624"/>
                    <a:pt x="666" y="975"/>
                    <a:pt x="1042" y="1226"/>
                  </a:cubicBezTo>
                  <a:cubicBezTo>
                    <a:pt x="1070" y="1242"/>
                    <a:pt x="1098" y="1249"/>
                    <a:pt x="1125" y="1249"/>
                  </a:cubicBezTo>
                  <a:cubicBezTo>
                    <a:pt x="1265" y="1249"/>
                    <a:pt x="1369" y="1055"/>
                    <a:pt x="1242" y="950"/>
                  </a:cubicBezTo>
                  <a:cubicBezTo>
                    <a:pt x="942" y="674"/>
                    <a:pt x="641" y="424"/>
                    <a:pt x="390" y="73"/>
                  </a:cubicBezTo>
                  <a:cubicBezTo>
                    <a:pt x="354" y="21"/>
                    <a:pt x="302"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4"/>
            <p:cNvSpPr/>
            <p:nvPr/>
          </p:nvSpPr>
          <p:spPr>
            <a:xfrm>
              <a:off x="4963100" y="3562275"/>
              <a:ext cx="33225" cy="30475"/>
            </a:xfrm>
            <a:custGeom>
              <a:avLst/>
              <a:gdLst/>
              <a:ahLst/>
              <a:cxnLst/>
              <a:rect l="l" t="t" r="r" b="b"/>
              <a:pathLst>
                <a:path w="1329" h="1219" extrusionOk="0">
                  <a:moveTo>
                    <a:pt x="305" y="1"/>
                  </a:moveTo>
                  <a:cubicBezTo>
                    <a:pt x="141" y="1"/>
                    <a:pt x="1" y="209"/>
                    <a:pt x="154" y="343"/>
                  </a:cubicBezTo>
                  <a:cubicBezTo>
                    <a:pt x="405" y="594"/>
                    <a:pt x="631" y="844"/>
                    <a:pt x="831" y="1120"/>
                  </a:cubicBezTo>
                  <a:cubicBezTo>
                    <a:pt x="885" y="1189"/>
                    <a:pt x="957" y="1218"/>
                    <a:pt x="1027" y="1218"/>
                  </a:cubicBezTo>
                  <a:cubicBezTo>
                    <a:pt x="1185" y="1218"/>
                    <a:pt x="1329" y="1068"/>
                    <a:pt x="1207" y="894"/>
                  </a:cubicBezTo>
                  <a:cubicBezTo>
                    <a:pt x="1007" y="594"/>
                    <a:pt x="731" y="318"/>
                    <a:pt x="455" y="67"/>
                  </a:cubicBezTo>
                  <a:cubicBezTo>
                    <a:pt x="408" y="20"/>
                    <a:pt x="356"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4"/>
            <p:cNvSpPr/>
            <p:nvPr/>
          </p:nvSpPr>
          <p:spPr>
            <a:xfrm>
              <a:off x="5012700" y="3428425"/>
              <a:ext cx="34475" cy="10850"/>
            </a:xfrm>
            <a:custGeom>
              <a:avLst/>
              <a:gdLst/>
              <a:ahLst/>
              <a:cxnLst/>
              <a:rect l="l" t="t" r="r" b="b"/>
              <a:pathLst>
                <a:path w="1379" h="434" extrusionOk="0">
                  <a:moveTo>
                    <a:pt x="398" y="1"/>
                  </a:moveTo>
                  <a:cubicBezTo>
                    <a:pt x="340" y="1"/>
                    <a:pt x="283" y="3"/>
                    <a:pt x="226" y="8"/>
                  </a:cubicBezTo>
                  <a:cubicBezTo>
                    <a:pt x="50" y="8"/>
                    <a:pt x="0" y="258"/>
                    <a:pt x="175" y="308"/>
                  </a:cubicBezTo>
                  <a:cubicBezTo>
                    <a:pt x="476" y="384"/>
                    <a:pt x="827" y="409"/>
                    <a:pt x="1128" y="434"/>
                  </a:cubicBezTo>
                  <a:cubicBezTo>
                    <a:pt x="1378" y="434"/>
                    <a:pt x="1353" y="83"/>
                    <a:pt x="1128" y="58"/>
                  </a:cubicBezTo>
                  <a:cubicBezTo>
                    <a:pt x="885" y="38"/>
                    <a:pt x="641"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4"/>
            <p:cNvSpPr/>
            <p:nvPr/>
          </p:nvSpPr>
          <p:spPr>
            <a:xfrm>
              <a:off x="5064725" y="3337075"/>
              <a:ext cx="24850" cy="13225"/>
            </a:xfrm>
            <a:custGeom>
              <a:avLst/>
              <a:gdLst/>
              <a:ahLst/>
              <a:cxnLst/>
              <a:rect l="l" t="t" r="r" b="b"/>
              <a:pathLst>
                <a:path w="994" h="529" extrusionOk="0">
                  <a:moveTo>
                    <a:pt x="775" y="1"/>
                  </a:moveTo>
                  <a:cubicBezTo>
                    <a:pt x="768" y="1"/>
                    <a:pt x="759" y="1"/>
                    <a:pt x="751" y="3"/>
                  </a:cubicBezTo>
                  <a:cubicBezTo>
                    <a:pt x="526" y="53"/>
                    <a:pt x="325" y="153"/>
                    <a:pt x="125" y="278"/>
                  </a:cubicBezTo>
                  <a:cubicBezTo>
                    <a:pt x="1" y="361"/>
                    <a:pt x="64" y="529"/>
                    <a:pt x="175" y="529"/>
                  </a:cubicBezTo>
                  <a:cubicBezTo>
                    <a:pt x="198" y="529"/>
                    <a:pt x="224" y="521"/>
                    <a:pt x="250" y="504"/>
                  </a:cubicBezTo>
                  <a:cubicBezTo>
                    <a:pt x="425" y="404"/>
                    <a:pt x="626" y="328"/>
                    <a:pt x="826" y="278"/>
                  </a:cubicBezTo>
                  <a:cubicBezTo>
                    <a:pt x="993" y="231"/>
                    <a:pt x="933"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4"/>
            <p:cNvSpPr/>
            <p:nvPr/>
          </p:nvSpPr>
          <p:spPr>
            <a:xfrm>
              <a:off x="5127900" y="3293900"/>
              <a:ext cx="27675" cy="12225"/>
            </a:xfrm>
            <a:custGeom>
              <a:avLst/>
              <a:gdLst/>
              <a:ahLst/>
              <a:cxnLst/>
              <a:rect l="l" t="t" r="r" b="b"/>
              <a:pathLst>
                <a:path w="1107" h="489" extrusionOk="0">
                  <a:moveTo>
                    <a:pt x="881" y="0"/>
                  </a:moveTo>
                  <a:cubicBezTo>
                    <a:pt x="630" y="0"/>
                    <a:pt x="405" y="75"/>
                    <a:pt x="179" y="176"/>
                  </a:cubicBezTo>
                  <a:cubicBezTo>
                    <a:pt x="1" y="243"/>
                    <a:pt x="41" y="488"/>
                    <a:pt x="193" y="488"/>
                  </a:cubicBezTo>
                  <a:cubicBezTo>
                    <a:pt x="212" y="488"/>
                    <a:pt x="232" y="485"/>
                    <a:pt x="254" y="476"/>
                  </a:cubicBezTo>
                  <a:cubicBezTo>
                    <a:pt x="455" y="401"/>
                    <a:pt x="655" y="376"/>
                    <a:pt x="881" y="351"/>
                  </a:cubicBezTo>
                  <a:cubicBezTo>
                    <a:pt x="1081" y="326"/>
                    <a:pt x="1106" y="25"/>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4"/>
            <p:cNvSpPr/>
            <p:nvPr/>
          </p:nvSpPr>
          <p:spPr>
            <a:xfrm>
              <a:off x="4668700" y="3345575"/>
              <a:ext cx="335250" cy="183900"/>
            </a:xfrm>
            <a:custGeom>
              <a:avLst/>
              <a:gdLst/>
              <a:ahLst/>
              <a:cxnLst/>
              <a:rect l="l" t="t" r="r" b="b"/>
              <a:pathLst>
                <a:path w="13410" h="7356" extrusionOk="0">
                  <a:moveTo>
                    <a:pt x="7250" y="1"/>
                  </a:moveTo>
                  <a:cubicBezTo>
                    <a:pt x="6303" y="1"/>
                    <a:pt x="5354" y="123"/>
                    <a:pt x="4437" y="339"/>
                  </a:cubicBezTo>
                  <a:cubicBezTo>
                    <a:pt x="3309" y="590"/>
                    <a:pt x="2181" y="1016"/>
                    <a:pt x="1329" y="1818"/>
                  </a:cubicBezTo>
                  <a:cubicBezTo>
                    <a:pt x="502" y="2620"/>
                    <a:pt x="1" y="3848"/>
                    <a:pt x="351" y="4951"/>
                  </a:cubicBezTo>
                  <a:cubicBezTo>
                    <a:pt x="677" y="5903"/>
                    <a:pt x="1529" y="6580"/>
                    <a:pt x="2457" y="6881"/>
                  </a:cubicBezTo>
                  <a:cubicBezTo>
                    <a:pt x="3254" y="7153"/>
                    <a:pt x="4244" y="7356"/>
                    <a:pt x="5119" y="7356"/>
                  </a:cubicBezTo>
                  <a:cubicBezTo>
                    <a:pt x="5289" y="7356"/>
                    <a:pt x="5455" y="7348"/>
                    <a:pt x="5615" y="7332"/>
                  </a:cubicBezTo>
                  <a:cubicBezTo>
                    <a:pt x="6768" y="7106"/>
                    <a:pt x="7945" y="6906"/>
                    <a:pt x="9123" y="6680"/>
                  </a:cubicBezTo>
                  <a:cubicBezTo>
                    <a:pt x="10001" y="6530"/>
                    <a:pt x="10928" y="6354"/>
                    <a:pt x="11730" y="5928"/>
                  </a:cubicBezTo>
                  <a:cubicBezTo>
                    <a:pt x="12507" y="5477"/>
                    <a:pt x="13184" y="4725"/>
                    <a:pt x="13284" y="3823"/>
                  </a:cubicBezTo>
                  <a:cubicBezTo>
                    <a:pt x="13409" y="2419"/>
                    <a:pt x="12181" y="1267"/>
                    <a:pt x="10903" y="715"/>
                  </a:cubicBezTo>
                  <a:cubicBezTo>
                    <a:pt x="9747" y="216"/>
                    <a:pt x="8501" y="1"/>
                    <a:pt x="7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4"/>
            <p:cNvSpPr/>
            <p:nvPr/>
          </p:nvSpPr>
          <p:spPr>
            <a:xfrm>
              <a:off x="4627975" y="4152300"/>
              <a:ext cx="686125" cy="637250"/>
            </a:xfrm>
            <a:custGeom>
              <a:avLst/>
              <a:gdLst/>
              <a:ahLst/>
              <a:cxnLst/>
              <a:rect l="l" t="t" r="r" b="b"/>
              <a:pathLst>
                <a:path w="27445" h="25490" extrusionOk="0">
                  <a:moveTo>
                    <a:pt x="25726" y="0"/>
                  </a:moveTo>
                  <a:cubicBezTo>
                    <a:pt x="23299" y="0"/>
                    <a:pt x="20871" y="594"/>
                    <a:pt x="18722" y="1730"/>
                  </a:cubicBezTo>
                  <a:cubicBezTo>
                    <a:pt x="18873" y="1304"/>
                    <a:pt x="18998" y="903"/>
                    <a:pt x="19148" y="502"/>
                  </a:cubicBezTo>
                  <a:lnTo>
                    <a:pt x="19148" y="502"/>
                  </a:lnTo>
                  <a:cubicBezTo>
                    <a:pt x="16266" y="1830"/>
                    <a:pt x="13660" y="3785"/>
                    <a:pt x="11605" y="6216"/>
                  </a:cubicBezTo>
                  <a:cubicBezTo>
                    <a:pt x="11429" y="5339"/>
                    <a:pt x="11554" y="4411"/>
                    <a:pt x="11905" y="3609"/>
                  </a:cubicBezTo>
                  <a:lnTo>
                    <a:pt x="11905" y="3609"/>
                  </a:lnTo>
                  <a:cubicBezTo>
                    <a:pt x="8346" y="5890"/>
                    <a:pt x="5665" y="9499"/>
                    <a:pt x="4512" y="13559"/>
                  </a:cubicBezTo>
                  <a:cubicBezTo>
                    <a:pt x="4061" y="12682"/>
                    <a:pt x="3910" y="11680"/>
                    <a:pt x="4061" y="10702"/>
                  </a:cubicBezTo>
                  <a:lnTo>
                    <a:pt x="4061" y="10702"/>
                  </a:lnTo>
                  <a:cubicBezTo>
                    <a:pt x="1279" y="15038"/>
                    <a:pt x="0" y="20326"/>
                    <a:pt x="527" y="25464"/>
                  </a:cubicBezTo>
                  <a:lnTo>
                    <a:pt x="502" y="25489"/>
                  </a:lnTo>
                  <a:cubicBezTo>
                    <a:pt x="5188" y="24462"/>
                    <a:pt x="9574" y="22081"/>
                    <a:pt x="12958" y="18672"/>
                  </a:cubicBezTo>
                  <a:lnTo>
                    <a:pt x="9675" y="18421"/>
                  </a:lnTo>
                  <a:cubicBezTo>
                    <a:pt x="13459" y="17494"/>
                    <a:pt x="16993" y="15614"/>
                    <a:pt x="19875" y="13008"/>
                  </a:cubicBezTo>
                  <a:cubicBezTo>
                    <a:pt x="20201" y="12732"/>
                    <a:pt x="20527" y="12181"/>
                    <a:pt x="20176" y="11905"/>
                  </a:cubicBezTo>
                  <a:lnTo>
                    <a:pt x="20176" y="11905"/>
                  </a:lnTo>
                  <a:cubicBezTo>
                    <a:pt x="19804" y="12071"/>
                    <a:pt x="19397" y="12151"/>
                    <a:pt x="18988" y="12151"/>
                  </a:cubicBezTo>
                  <a:cubicBezTo>
                    <a:pt x="18406" y="12151"/>
                    <a:pt x="17819" y="11989"/>
                    <a:pt x="17319" y="11680"/>
                  </a:cubicBezTo>
                  <a:cubicBezTo>
                    <a:pt x="20627" y="10151"/>
                    <a:pt x="23660" y="7995"/>
                    <a:pt x="26166" y="5364"/>
                  </a:cubicBezTo>
                  <a:lnTo>
                    <a:pt x="26166" y="5364"/>
                  </a:lnTo>
                  <a:cubicBezTo>
                    <a:pt x="25214" y="5464"/>
                    <a:pt x="24236" y="5564"/>
                    <a:pt x="23284" y="5664"/>
                  </a:cubicBezTo>
                  <a:cubicBezTo>
                    <a:pt x="25088" y="4186"/>
                    <a:pt x="26542" y="2256"/>
                    <a:pt x="27444" y="101"/>
                  </a:cubicBezTo>
                  <a:cubicBezTo>
                    <a:pt x="26874" y="33"/>
                    <a:pt x="26300" y="0"/>
                    <a:pt x="25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4"/>
            <p:cNvSpPr/>
            <p:nvPr/>
          </p:nvSpPr>
          <p:spPr>
            <a:xfrm>
              <a:off x="4628200" y="4157425"/>
              <a:ext cx="670150" cy="653100"/>
            </a:xfrm>
            <a:custGeom>
              <a:avLst/>
              <a:gdLst/>
              <a:ahLst/>
              <a:cxnLst/>
              <a:rect l="l" t="t" r="r" b="b"/>
              <a:pathLst>
                <a:path w="26806" h="26124" extrusionOk="0">
                  <a:moveTo>
                    <a:pt x="26539" y="1"/>
                  </a:moveTo>
                  <a:cubicBezTo>
                    <a:pt x="26513" y="1"/>
                    <a:pt x="26486" y="7"/>
                    <a:pt x="26458" y="21"/>
                  </a:cubicBezTo>
                  <a:cubicBezTo>
                    <a:pt x="20693" y="2853"/>
                    <a:pt x="15255" y="6537"/>
                    <a:pt x="10568" y="10973"/>
                  </a:cubicBezTo>
                  <a:cubicBezTo>
                    <a:pt x="6182" y="15159"/>
                    <a:pt x="2122" y="20272"/>
                    <a:pt x="17" y="26036"/>
                  </a:cubicBezTo>
                  <a:cubicBezTo>
                    <a:pt x="0" y="26085"/>
                    <a:pt x="37" y="26123"/>
                    <a:pt x="79" y="26123"/>
                  </a:cubicBezTo>
                  <a:cubicBezTo>
                    <a:pt x="101" y="26123"/>
                    <a:pt x="124" y="26112"/>
                    <a:pt x="142" y="26086"/>
                  </a:cubicBezTo>
                  <a:cubicBezTo>
                    <a:pt x="2874" y="20447"/>
                    <a:pt x="6357" y="15434"/>
                    <a:pt x="10944" y="11099"/>
                  </a:cubicBezTo>
                  <a:cubicBezTo>
                    <a:pt x="15581" y="6713"/>
                    <a:pt x="20944" y="3229"/>
                    <a:pt x="26633" y="322"/>
                  </a:cubicBezTo>
                  <a:cubicBezTo>
                    <a:pt x="26806" y="235"/>
                    <a:pt x="26700" y="1"/>
                    <a:pt x="26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4"/>
            <p:cNvSpPr/>
            <p:nvPr/>
          </p:nvSpPr>
          <p:spPr>
            <a:xfrm>
              <a:off x="4278975" y="3941150"/>
              <a:ext cx="407925" cy="548275"/>
            </a:xfrm>
            <a:custGeom>
              <a:avLst/>
              <a:gdLst/>
              <a:ahLst/>
              <a:cxnLst/>
              <a:rect l="l" t="t" r="r" b="b"/>
              <a:pathLst>
                <a:path w="16317" h="21931" extrusionOk="0">
                  <a:moveTo>
                    <a:pt x="1" y="0"/>
                  </a:moveTo>
                  <a:cubicBezTo>
                    <a:pt x="326" y="1654"/>
                    <a:pt x="1053" y="3233"/>
                    <a:pt x="2106" y="4536"/>
                  </a:cubicBezTo>
                  <a:lnTo>
                    <a:pt x="126" y="3885"/>
                  </a:lnTo>
                  <a:lnTo>
                    <a:pt x="126" y="3885"/>
                  </a:lnTo>
                  <a:cubicBezTo>
                    <a:pt x="1504" y="6140"/>
                    <a:pt x="3309" y="8095"/>
                    <a:pt x="5414" y="9674"/>
                  </a:cubicBezTo>
                  <a:cubicBezTo>
                    <a:pt x="5169" y="9765"/>
                    <a:pt x="4911" y="9810"/>
                    <a:pt x="4653" y="9810"/>
                  </a:cubicBezTo>
                  <a:cubicBezTo>
                    <a:pt x="4198" y="9810"/>
                    <a:pt x="3743" y="9671"/>
                    <a:pt x="3359" y="9399"/>
                  </a:cubicBezTo>
                  <a:lnTo>
                    <a:pt x="3359" y="9399"/>
                  </a:lnTo>
                  <a:cubicBezTo>
                    <a:pt x="3083" y="9549"/>
                    <a:pt x="3234" y="9975"/>
                    <a:pt x="3409" y="10226"/>
                  </a:cubicBezTo>
                  <a:cubicBezTo>
                    <a:pt x="5063" y="12506"/>
                    <a:pt x="7269" y="14336"/>
                    <a:pt x="9800" y="15564"/>
                  </a:cubicBezTo>
                  <a:cubicBezTo>
                    <a:pt x="9023" y="15464"/>
                    <a:pt x="8221" y="15364"/>
                    <a:pt x="7444" y="15263"/>
                  </a:cubicBezTo>
                  <a:lnTo>
                    <a:pt x="7444" y="15263"/>
                  </a:lnTo>
                  <a:cubicBezTo>
                    <a:pt x="9324" y="18146"/>
                    <a:pt x="12056" y="20501"/>
                    <a:pt x="15214" y="21930"/>
                  </a:cubicBezTo>
                  <a:lnTo>
                    <a:pt x="15189" y="21905"/>
                  </a:lnTo>
                  <a:cubicBezTo>
                    <a:pt x="16316" y="18346"/>
                    <a:pt x="16241" y="14436"/>
                    <a:pt x="14913" y="10953"/>
                  </a:cubicBezTo>
                  <a:cubicBezTo>
                    <a:pt x="14888" y="11654"/>
                    <a:pt x="14612" y="12356"/>
                    <a:pt x="14186" y="12907"/>
                  </a:cubicBezTo>
                  <a:cubicBezTo>
                    <a:pt x="13960" y="9875"/>
                    <a:pt x="12607" y="6917"/>
                    <a:pt x="10452" y="4787"/>
                  </a:cubicBezTo>
                  <a:lnTo>
                    <a:pt x="10452" y="4787"/>
                  </a:lnTo>
                  <a:cubicBezTo>
                    <a:pt x="10577" y="5414"/>
                    <a:pt x="10502" y="6065"/>
                    <a:pt x="10276" y="6667"/>
                  </a:cubicBezTo>
                  <a:cubicBezTo>
                    <a:pt x="9173" y="4662"/>
                    <a:pt x="7645" y="2882"/>
                    <a:pt x="5790" y="1504"/>
                  </a:cubicBezTo>
                  <a:lnTo>
                    <a:pt x="5790" y="1504"/>
                  </a:lnTo>
                  <a:cubicBezTo>
                    <a:pt x="5840" y="1830"/>
                    <a:pt x="5865" y="2130"/>
                    <a:pt x="5915" y="2431"/>
                  </a:cubicBezTo>
                  <a:cubicBezTo>
                    <a:pt x="4236" y="1053"/>
                    <a:pt x="2156" y="2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4"/>
            <p:cNvSpPr/>
            <p:nvPr/>
          </p:nvSpPr>
          <p:spPr>
            <a:xfrm>
              <a:off x="4288975" y="3946100"/>
              <a:ext cx="376000" cy="559650"/>
            </a:xfrm>
            <a:custGeom>
              <a:avLst/>
              <a:gdLst/>
              <a:ahLst/>
              <a:cxnLst/>
              <a:rect l="l" t="t" r="r" b="b"/>
              <a:pathLst>
                <a:path w="15040" h="22386" extrusionOk="0">
                  <a:moveTo>
                    <a:pt x="202" y="0"/>
                  </a:moveTo>
                  <a:cubicBezTo>
                    <a:pt x="96" y="0"/>
                    <a:pt x="0" y="147"/>
                    <a:pt x="102" y="228"/>
                  </a:cubicBezTo>
                  <a:cubicBezTo>
                    <a:pt x="3686" y="3110"/>
                    <a:pt x="6944" y="6369"/>
                    <a:pt x="9575" y="10153"/>
                  </a:cubicBezTo>
                  <a:cubicBezTo>
                    <a:pt x="12157" y="13887"/>
                    <a:pt x="13861" y="17948"/>
                    <a:pt x="14939" y="22359"/>
                  </a:cubicBezTo>
                  <a:cubicBezTo>
                    <a:pt x="14949" y="22378"/>
                    <a:pt x="14965" y="22386"/>
                    <a:pt x="14983" y="22386"/>
                  </a:cubicBezTo>
                  <a:cubicBezTo>
                    <a:pt x="15010" y="22386"/>
                    <a:pt x="15039" y="22365"/>
                    <a:pt x="15039" y="22334"/>
                  </a:cubicBezTo>
                  <a:cubicBezTo>
                    <a:pt x="14413" y="17948"/>
                    <a:pt x="12307" y="13737"/>
                    <a:pt x="9826" y="10128"/>
                  </a:cubicBezTo>
                  <a:cubicBezTo>
                    <a:pt x="7220" y="6293"/>
                    <a:pt x="3936" y="2885"/>
                    <a:pt x="277" y="28"/>
                  </a:cubicBezTo>
                  <a:cubicBezTo>
                    <a:pt x="253" y="9"/>
                    <a:pt x="228"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5" name="Google Shape;1605;p34"/>
          <p:cNvGrpSpPr/>
          <p:nvPr/>
        </p:nvGrpSpPr>
        <p:grpSpPr>
          <a:xfrm>
            <a:off x="387647" y="4081817"/>
            <a:ext cx="650901" cy="989117"/>
            <a:chOff x="4206300" y="557025"/>
            <a:chExt cx="1522575" cy="2313725"/>
          </a:xfrm>
        </p:grpSpPr>
        <p:sp>
          <p:nvSpPr>
            <p:cNvPr id="1606" name="Google Shape;1606;p34"/>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4"/>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4"/>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4"/>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4"/>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4"/>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4"/>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4"/>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4"/>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4"/>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4"/>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4"/>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4"/>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4"/>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4"/>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4"/>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4"/>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4"/>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4"/>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4"/>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4"/>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4"/>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4"/>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4"/>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4"/>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4"/>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4"/>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4"/>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4"/>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4"/>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4"/>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4"/>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4"/>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4"/>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4"/>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4"/>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4"/>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34"/>
          <p:cNvGrpSpPr/>
          <p:nvPr/>
        </p:nvGrpSpPr>
        <p:grpSpPr>
          <a:xfrm>
            <a:off x="2564541" y="4404095"/>
            <a:ext cx="411556" cy="677965"/>
            <a:chOff x="1789625" y="3319825"/>
            <a:chExt cx="1097775" cy="1807425"/>
          </a:xfrm>
        </p:grpSpPr>
        <p:sp>
          <p:nvSpPr>
            <p:cNvPr id="1644" name="Google Shape;1644;p34"/>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4"/>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4"/>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4"/>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4"/>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4"/>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4"/>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4"/>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6184679" y="4343429"/>
            <a:ext cx="466750" cy="540409"/>
            <a:chOff x="3784600" y="3727725"/>
            <a:chExt cx="295150" cy="341750"/>
          </a:xfrm>
        </p:grpSpPr>
        <p:sp>
          <p:nvSpPr>
            <p:cNvPr id="1666" name="Google Shape;1666;p34"/>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4"/>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1" name="Google Shape;1671;p34"/>
          <p:cNvGrpSpPr/>
          <p:nvPr/>
        </p:nvGrpSpPr>
        <p:grpSpPr>
          <a:xfrm>
            <a:off x="6692618" y="4451920"/>
            <a:ext cx="476634" cy="478027"/>
            <a:chOff x="4190625" y="3142200"/>
            <a:chExt cx="301400" cy="302300"/>
          </a:xfrm>
        </p:grpSpPr>
        <p:sp>
          <p:nvSpPr>
            <p:cNvPr id="1672" name="Google Shape;1672;p34"/>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4"/>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4"/>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4"/>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4"/>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7" name="Google Shape;1677;p34"/>
          <p:cNvGrpSpPr/>
          <p:nvPr/>
        </p:nvGrpSpPr>
        <p:grpSpPr>
          <a:xfrm>
            <a:off x="266246" y="3068378"/>
            <a:ext cx="656208" cy="484334"/>
            <a:chOff x="7757175" y="1399875"/>
            <a:chExt cx="1347450" cy="994525"/>
          </a:xfrm>
        </p:grpSpPr>
        <p:sp>
          <p:nvSpPr>
            <p:cNvPr id="1678" name="Google Shape;1678;p34"/>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4"/>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4"/>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4"/>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34"/>
          <p:cNvGrpSpPr/>
          <p:nvPr/>
        </p:nvGrpSpPr>
        <p:grpSpPr>
          <a:xfrm>
            <a:off x="8257081" y="941449"/>
            <a:ext cx="656201" cy="775759"/>
            <a:chOff x="4377350" y="3576850"/>
            <a:chExt cx="1070125" cy="1265100"/>
          </a:xfrm>
        </p:grpSpPr>
        <p:sp>
          <p:nvSpPr>
            <p:cNvPr id="1688" name="Google Shape;1688;p34"/>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4"/>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4"/>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4"/>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4"/>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4"/>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7">
  <p:cSld name="CUSTOM_21">
    <p:spTree>
      <p:nvGrpSpPr>
        <p:cNvPr id="1" name="Shape 1858"/>
        <p:cNvGrpSpPr/>
        <p:nvPr/>
      </p:nvGrpSpPr>
      <p:grpSpPr>
        <a:xfrm>
          <a:off x="0" y="0"/>
          <a:ext cx="0" cy="0"/>
          <a:chOff x="0" y="0"/>
          <a:chExt cx="0" cy="0"/>
        </a:xfrm>
      </p:grpSpPr>
      <p:sp>
        <p:nvSpPr>
          <p:cNvPr id="1859" name="Google Shape;1859;p41"/>
          <p:cNvSpPr/>
          <p:nvPr/>
        </p:nvSpPr>
        <p:spPr>
          <a:xfrm>
            <a:off x="-789250" y="-821419"/>
            <a:ext cx="7757033" cy="4728282"/>
          </a:xfrm>
          <a:custGeom>
            <a:avLst/>
            <a:gdLst/>
            <a:ahLst/>
            <a:cxnLst/>
            <a:rect l="l" t="t" r="r" b="b"/>
            <a:pathLst>
              <a:path w="187334" h="62897" extrusionOk="0">
                <a:moveTo>
                  <a:pt x="0" y="1"/>
                </a:moveTo>
                <a:cubicBezTo>
                  <a:pt x="701" y="6305"/>
                  <a:pt x="3636" y="12943"/>
                  <a:pt x="8306" y="17246"/>
                </a:cubicBezTo>
                <a:cubicBezTo>
                  <a:pt x="9840" y="18647"/>
                  <a:pt x="11575" y="19981"/>
                  <a:pt x="12476" y="21883"/>
                </a:cubicBezTo>
                <a:cubicBezTo>
                  <a:pt x="13109" y="23284"/>
                  <a:pt x="13209" y="24885"/>
                  <a:pt x="13977" y="26219"/>
                </a:cubicBezTo>
                <a:cubicBezTo>
                  <a:pt x="15344" y="28588"/>
                  <a:pt x="18380" y="29355"/>
                  <a:pt x="21048" y="29889"/>
                </a:cubicBezTo>
                <a:cubicBezTo>
                  <a:pt x="23784" y="30422"/>
                  <a:pt x="26519" y="30989"/>
                  <a:pt x="29221" y="31523"/>
                </a:cubicBezTo>
                <a:cubicBezTo>
                  <a:pt x="30689" y="31823"/>
                  <a:pt x="32490" y="32424"/>
                  <a:pt x="32690" y="33925"/>
                </a:cubicBezTo>
                <a:cubicBezTo>
                  <a:pt x="32790" y="34859"/>
                  <a:pt x="32123" y="35759"/>
                  <a:pt x="31322" y="36226"/>
                </a:cubicBezTo>
                <a:cubicBezTo>
                  <a:pt x="30522" y="36693"/>
                  <a:pt x="29554" y="36827"/>
                  <a:pt x="28620" y="36927"/>
                </a:cubicBezTo>
                <a:cubicBezTo>
                  <a:pt x="24384" y="37461"/>
                  <a:pt x="20148" y="37994"/>
                  <a:pt x="15911" y="38528"/>
                </a:cubicBezTo>
                <a:cubicBezTo>
                  <a:pt x="14010" y="38762"/>
                  <a:pt x="12075" y="38995"/>
                  <a:pt x="10407" y="39862"/>
                </a:cubicBezTo>
                <a:cubicBezTo>
                  <a:pt x="8706" y="40730"/>
                  <a:pt x="7239" y="42297"/>
                  <a:pt x="7105" y="44199"/>
                </a:cubicBezTo>
                <a:cubicBezTo>
                  <a:pt x="6972" y="45900"/>
                  <a:pt x="7906" y="47568"/>
                  <a:pt x="9207" y="48669"/>
                </a:cubicBezTo>
                <a:cubicBezTo>
                  <a:pt x="10508" y="49803"/>
                  <a:pt x="12142" y="50437"/>
                  <a:pt x="13777" y="51004"/>
                </a:cubicBezTo>
                <a:cubicBezTo>
                  <a:pt x="27586" y="55840"/>
                  <a:pt x="42530" y="55907"/>
                  <a:pt x="57141" y="55941"/>
                </a:cubicBezTo>
                <a:cubicBezTo>
                  <a:pt x="61477" y="60344"/>
                  <a:pt x="68049" y="61111"/>
                  <a:pt x="74186" y="61611"/>
                </a:cubicBezTo>
                <a:cubicBezTo>
                  <a:pt x="84228" y="62444"/>
                  <a:pt x="94314" y="62896"/>
                  <a:pt x="104394" y="62896"/>
                </a:cubicBezTo>
                <a:cubicBezTo>
                  <a:pt x="126626" y="62896"/>
                  <a:pt x="148824" y="60694"/>
                  <a:pt x="170422" y="55507"/>
                </a:cubicBezTo>
                <a:cubicBezTo>
                  <a:pt x="172890" y="54906"/>
                  <a:pt x="175425" y="54206"/>
                  <a:pt x="177393" y="52605"/>
                </a:cubicBezTo>
                <a:cubicBezTo>
                  <a:pt x="179361" y="51004"/>
                  <a:pt x="180596" y="48202"/>
                  <a:pt x="179595" y="45833"/>
                </a:cubicBezTo>
                <a:cubicBezTo>
                  <a:pt x="178361" y="42965"/>
                  <a:pt x="174691" y="42197"/>
                  <a:pt x="171556" y="41864"/>
                </a:cubicBezTo>
                <a:cubicBezTo>
                  <a:pt x="164451" y="41063"/>
                  <a:pt x="157379" y="40263"/>
                  <a:pt x="150274" y="39462"/>
                </a:cubicBezTo>
                <a:cubicBezTo>
                  <a:pt x="147972" y="39195"/>
                  <a:pt x="145170" y="38495"/>
                  <a:pt x="144637" y="36226"/>
                </a:cubicBezTo>
                <a:cubicBezTo>
                  <a:pt x="144303" y="34625"/>
                  <a:pt x="145437" y="32991"/>
                  <a:pt x="146872" y="32257"/>
                </a:cubicBezTo>
                <a:cubicBezTo>
                  <a:pt x="148339" y="31490"/>
                  <a:pt x="150040" y="31423"/>
                  <a:pt x="151675" y="31356"/>
                </a:cubicBezTo>
                <a:cubicBezTo>
                  <a:pt x="158113" y="31089"/>
                  <a:pt x="164551" y="30856"/>
                  <a:pt x="170989" y="30589"/>
                </a:cubicBezTo>
                <a:cubicBezTo>
                  <a:pt x="173224" y="30522"/>
                  <a:pt x="175525" y="30422"/>
                  <a:pt x="177493" y="29422"/>
                </a:cubicBezTo>
                <a:cubicBezTo>
                  <a:pt x="179495" y="28421"/>
                  <a:pt x="181063" y="26286"/>
                  <a:pt x="180696" y="24084"/>
                </a:cubicBezTo>
                <a:cubicBezTo>
                  <a:pt x="180229" y="21483"/>
                  <a:pt x="177460" y="20115"/>
                  <a:pt x="175125" y="18847"/>
                </a:cubicBezTo>
                <a:cubicBezTo>
                  <a:pt x="172790" y="17580"/>
                  <a:pt x="170322" y="15311"/>
                  <a:pt x="171055" y="12776"/>
                </a:cubicBezTo>
                <a:cubicBezTo>
                  <a:pt x="171556" y="11075"/>
                  <a:pt x="173357" y="10108"/>
                  <a:pt x="175092" y="9774"/>
                </a:cubicBezTo>
                <a:cubicBezTo>
                  <a:pt x="176793" y="9407"/>
                  <a:pt x="178594" y="9507"/>
                  <a:pt x="180295" y="9074"/>
                </a:cubicBezTo>
                <a:cubicBezTo>
                  <a:pt x="184098" y="8073"/>
                  <a:pt x="187334" y="3903"/>
                  <a:pt x="186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0" name="Google Shape;1860;p41"/>
          <p:cNvGrpSpPr/>
          <p:nvPr/>
        </p:nvGrpSpPr>
        <p:grpSpPr>
          <a:xfrm rot="493595">
            <a:off x="3368415" y="3494604"/>
            <a:ext cx="1077707" cy="852908"/>
            <a:chOff x="713099" y="3200898"/>
            <a:chExt cx="1155975" cy="914849"/>
          </a:xfrm>
        </p:grpSpPr>
        <p:sp>
          <p:nvSpPr>
            <p:cNvPr id="1861" name="Google Shape;1861;p41"/>
            <p:cNvSpPr/>
            <p:nvPr/>
          </p:nvSpPr>
          <p:spPr>
            <a:xfrm>
              <a:off x="713099" y="3200898"/>
              <a:ext cx="1155975" cy="914849"/>
            </a:xfrm>
            <a:custGeom>
              <a:avLst/>
              <a:gdLst/>
              <a:ahLst/>
              <a:cxnLst/>
              <a:rect l="l" t="t" r="r" b="b"/>
              <a:pathLst>
                <a:path w="54106" h="42820" extrusionOk="0">
                  <a:moveTo>
                    <a:pt x="26992" y="1"/>
                  </a:moveTo>
                  <a:cubicBezTo>
                    <a:pt x="26931" y="1"/>
                    <a:pt x="26840" y="31"/>
                    <a:pt x="26779" y="31"/>
                  </a:cubicBezTo>
                  <a:cubicBezTo>
                    <a:pt x="26627" y="61"/>
                    <a:pt x="26506" y="122"/>
                    <a:pt x="26354" y="244"/>
                  </a:cubicBezTo>
                  <a:cubicBezTo>
                    <a:pt x="26232" y="305"/>
                    <a:pt x="26111" y="396"/>
                    <a:pt x="26020" y="487"/>
                  </a:cubicBezTo>
                  <a:lnTo>
                    <a:pt x="25989" y="517"/>
                  </a:lnTo>
                  <a:cubicBezTo>
                    <a:pt x="25837" y="639"/>
                    <a:pt x="25716" y="791"/>
                    <a:pt x="25594" y="913"/>
                  </a:cubicBezTo>
                  <a:lnTo>
                    <a:pt x="25533" y="1004"/>
                  </a:lnTo>
                  <a:cubicBezTo>
                    <a:pt x="25381" y="1156"/>
                    <a:pt x="25290" y="1308"/>
                    <a:pt x="25168" y="1429"/>
                  </a:cubicBezTo>
                  <a:lnTo>
                    <a:pt x="25108" y="1520"/>
                  </a:lnTo>
                  <a:cubicBezTo>
                    <a:pt x="24986" y="1672"/>
                    <a:pt x="24895" y="1794"/>
                    <a:pt x="24804" y="1916"/>
                  </a:cubicBezTo>
                  <a:lnTo>
                    <a:pt x="24682" y="2098"/>
                  </a:lnTo>
                  <a:lnTo>
                    <a:pt x="24621" y="2159"/>
                  </a:lnTo>
                  <a:cubicBezTo>
                    <a:pt x="24561" y="2250"/>
                    <a:pt x="24500" y="2311"/>
                    <a:pt x="24439" y="2402"/>
                  </a:cubicBezTo>
                  <a:lnTo>
                    <a:pt x="24226" y="2736"/>
                  </a:lnTo>
                  <a:lnTo>
                    <a:pt x="24013" y="3040"/>
                  </a:lnTo>
                  <a:cubicBezTo>
                    <a:pt x="23953" y="3162"/>
                    <a:pt x="23861" y="3283"/>
                    <a:pt x="23801" y="3405"/>
                  </a:cubicBezTo>
                  <a:lnTo>
                    <a:pt x="23770" y="3435"/>
                  </a:lnTo>
                  <a:lnTo>
                    <a:pt x="23709" y="3557"/>
                  </a:lnTo>
                  <a:lnTo>
                    <a:pt x="23649" y="3648"/>
                  </a:lnTo>
                  <a:lnTo>
                    <a:pt x="23618" y="3709"/>
                  </a:lnTo>
                  <a:lnTo>
                    <a:pt x="23588" y="3739"/>
                  </a:lnTo>
                  <a:cubicBezTo>
                    <a:pt x="23557" y="3831"/>
                    <a:pt x="23497" y="3922"/>
                    <a:pt x="23436" y="4013"/>
                  </a:cubicBezTo>
                  <a:lnTo>
                    <a:pt x="23071" y="4742"/>
                  </a:lnTo>
                  <a:cubicBezTo>
                    <a:pt x="22980" y="4925"/>
                    <a:pt x="22889" y="5138"/>
                    <a:pt x="22798" y="5320"/>
                  </a:cubicBezTo>
                  <a:lnTo>
                    <a:pt x="22737" y="5411"/>
                  </a:lnTo>
                  <a:lnTo>
                    <a:pt x="22676" y="5533"/>
                  </a:lnTo>
                  <a:lnTo>
                    <a:pt x="22494" y="5897"/>
                  </a:lnTo>
                  <a:cubicBezTo>
                    <a:pt x="22372" y="6141"/>
                    <a:pt x="22250" y="6414"/>
                    <a:pt x="22129" y="6657"/>
                  </a:cubicBezTo>
                  <a:lnTo>
                    <a:pt x="22038" y="6870"/>
                  </a:lnTo>
                  <a:lnTo>
                    <a:pt x="21916" y="7174"/>
                  </a:lnTo>
                  <a:lnTo>
                    <a:pt x="21886" y="7265"/>
                  </a:lnTo>
                  <a:cubicBezTo>
                    <a:pt x="21764" y="7478"/>
                    <a:pt x="21673" y="7691"/>
                    <a:pt x="21582" y="7904"/>
                  </a:cubicBezTo>
                  <a:lnTo>
                    <a:pt x="21278" y="8633"/>
                  </a:lnTo>
                  <a:lnTo>
                    <a:pt x="20974" y="9332"/>
                  </a:lnTo>
                  <a:lnTo>
                    <a:pt x="20883" y="9514"/>
                  </a:lnTo>
                  <a:lnTo>
                    <a:pt x="20852" y="9575"/>
                  </a:lnTo>
                  <a:cubicBezTo>
                    <a:pt x="20791" y="9758"/>
                    <a:pt x="20700" y="9970"/>
                    <a:pt x="20609" y="10153"/>
                  </a:cubicBezTo>
                  <a:lnTo>
                    <a:pt x="20214" y="11308"/>
                  </a:lnTo>
                  <a:lnTo>
                    <a:pt x="20062" y="11764"/>
                  </a:lnTo>
                  <a:lnTo>
                    <a:pt x="20001" y="11946"/>
                  </a:lnTo>
                  <a:lnTo>
                    <a:pt x="19910" y="12220"/>
                  </a:lnTo>
                  <a:cubicBezTo>
                    <a:pt x="19880" y="12311"/>
                    <a:pt x="19849" y="12402"/>
                    <a:pt x="19819" y="12493"/>
                  </a:cubicBezTo>
                  <a:lnTo>
                    <a:pt x="19788" y="12584"/>
                  </a:lnTo>
                  <a:lnTo>
                    <a:pt x="19576" y="13405"/>
                  </a:lnTo>
                  <a:lnTo>
                    <a:pt x="19332" y="14226"/>
                  </a:lnTo>
                  <a:lnTo>
                    <a:pt x="19302" y="14347"/>
                  </a:lnTo>
                  <a:cubicBezTo>
                    <a:pt x="19272" y="14439"/>
                    <a:pt x="19272" y="14499"/>
                    <a:pt x="19241" y="14591"/>
                  </a:cubicBezTo>
                  <a:lnTo>
                    <a:pt x="19211" y="14803"/>
                  </a:lnTo>
                  <a:lnTo>
                    <a:pt x="19150" y="15046"/>
                  </a:lnTo>
                  <a:lnTo>
                    <a:pt x="18816" y="16657"/>
                  </a:lnTo>
                  <a:cubicBezTo>
                    <a:pt x="18755" y="16870"/>
                    <a:pt x="18725" y="17113"/>
                    <a:pt x="18694" y="17326"/>
                  </a:cubicBezTo>
                  <a:lnTo>
                    <a:pt x="18664" y="17569"/>
                  </a:lnTo>
                  <a:lnTo>
                    <a:pt x="18573" y="18238"/>
                  </a:lnTo>
                  <a:lnTo>
                    <a:pt x="18451" y="19150"/>
                  </a:lnTo>
                  <a:cubicBezTo>
                    <a:pt x="18421" y="19363"/>
                    <a:pt x="18390" y="19575"/>
                    <a:pt x="18360" y="19758"/>
                  </a:cubicBezTo>
                  <a:lnTo>
                    <a:pt x="18360" y="20031"/>
                  </a:lnTo>
                  <a:lnTo>
                    <a:pt x="18329" y="20366"/>
                  </a:lnTo>
                  <a:lnTo>
                    <a:pt x="18208" y="21733"/>
                  </a:lnTo>
                  <a:cubicBezTo>
                    <a:pt x="18177" y="22007"/>
                    <a:pt x="18147" y="22250"/>
                    <a:pt x="18147" y="22524"/>
                  </a:cubicBezTo>
                  <a:lnTo>
                    <a:pt x="18117" y="23405"/>
                  </a:lnTo>
                  <a:lnTo>
                    <a:pt x="18086" y="24256"/>
                  </a:lnTo>
                  <a:lnTo>
                    <a:pt x="18086" y="24499"/>
                  </a:lnTo>
                  <a:cubicBezTo>
                    <a:pt x="18056" y="24682"/>
                    <a:pt x="18056" y="24895"/>
                    <a:pt x="18056" y="25077"/>
                  </a:cubicBezTo>
                  <a:lnTo>
                    <a:pt x="18056" y="25898"/>
                  </a:lnTo>
                  <a:lnTo>
                    <a:pt x="18056" y="26718"/>
                  </a:lnTo>
                  <a:lnTo>
                    <a:pt x="18056" y="26962"/>
                  </a:lnTo>
                  <a:cubicBezTo>
                    <a:pt x="18056" y="27174"/>
                    <a:pt x="18056" y="27387"/>
                    <a:pt x="18056" y="27630"/>
                  </a:cubicBezTo>
                  <a:lnTo>
                    <a:pt x="18117" y="29241"/>
                  </a:lnTo>
                  <a:cubicBezTo>
                    <a:pt x="18117" y="29880"/>
                    <a:pt x="18147" y="30518"/>
                    <a:pt x="18177" y="31156"/>
                  </a:cubicBezTo>
                  <a:lnTo>
                    <a:pt x="18208" y="31794"/>
                  </a:lnTo>
                  <a:cubicBezTo>
                    <a:pt x="18238" y="32038"/>
                    <a:pt x="18238" y="32311"/>
                    <a:pt x="18269" y="32554"/>
                  </a:cubicBezTo>
                  <a:lnTo>
                    <a:pt x="18329" y="33497"/>
                  </a:lnTo>
                  <a:lnTo>
                    <a:pt x="18421" y="34287"/>
                  </a:lnTo>
                  <a:lnTo>
                    <a:pt x="18421" y="34500"/>
                  </a:lnTo>
                  <a:cubicBezTo>
                    <a:pt x="18451" y="34712"/>
                    <a:pt x="18451" y="34925"/>
                    <a:pt x="18481" y="35138"/>
                  </a:cubicBezTo>
                  <a:lnTo>
                    <a:pt x="18603" y="36475"/>
                  </a:lnTo>
                  <a:lnTo>
                    <a:pt x="18725" y="37478"/>
                  </a:lnTo>
                  <a:cubicBezTo>
                    <a:pt x="18725" y="37478"/>
                    <a:pt x="18694" y="37448"/>
                    <a:pt x="18694" y="37448"/>
                  </a:cubicBezTo>
                  <a:lnTo>
                    <a:pt x="18512" y="36779"/>
                  </a:lnTo>
                  <a:lnTo>
                    <a:pt x="18329" y="36080"/>
                  </a:lnTo>
                  <a:lnTo>
                    <a:pt x="18177" y="35472"/>
                  </a:lnTo>
                  <a:lnTo>
                    <a:pt x="18147" y="35412"/>
                  </a:lnTo>
                  <a:lnTo>
                    <a:pt x="18147" y="35351"/>
                  </a:lnTo>
                  <a:cubicBezTo>
                    <a:pt x="17995" y="34773"/>
                    <a:pt x="17843" y="34256"/>
                    <a:pt x="17691" y="33740"/>
                  </a:cubicBezTo>
                  <a:lnTo>
                    <a:pt x="17387" y="32767"/>
                  </a:lnTo>
                  <a:cubicBezTo>
                    <a:pt x="17205" y="32220"/>
                    <a:pt x="17053" y="31673"/>
                    <a:pt x="16870" y="31095"/>
                  </a:cubicBezTo>
                  <a:lnTo>
                    <a:pt x="16718" y="30579"/>
                  </a:lnTo>
                  <a:cubicBezTo>
                    <a:pt x="16506" y="29849"/>
                    <a:pt x="16293" y="29120"/>
                    <a:pt x="16080" y="28421"/>
                  </a:cubicBezTo>
                  <a:cubicBezTo>
                    <a:pt x="15959" y="27965"/>
                    <a:pt x="15837" y="27539"/>
                    <a:pt x="15715" y="27114"/>
                  </a:cubicBezTo>
                  <a:cubicBezTo>
                    <a:pt x="15594" y="26779"/>
                    <a:pt x="15503" y="26475"/>
                    <a:pt x="15411" y="26141"/>
                  </a:cubicBezTo>
                  <a:lnTo>
                    <a:pt x="15290" y="25837"/>
                  </a:lnTo>
                  <a:cubicBezTo>
                    <a:pt x="14743" y="24074"/>
                    <a:pt x="14196" y="22524"/>
                    <a:pt x="13648" y="21095"/>
                  </a:cubicBezTo>
                  <a:cubicBezTo>
                    <a:pt x="13284" y="20214"/>
                    <a:pt x="12949" y="19332"/>
                    <a:pt x="12585" y="18420"/>
                  </a:cubicBezTo>
                  <a:cubicBezTo>
                    <a:pt x="12493" y="18177"/>
                    <a:pt x="12402" y="17934"/>
                    <a:pt x="12281" y="17691"/>
                  </a:cubicBezTo>
                  <a:lnTo>
                    <a:pt x="12098" y="17235"/>
                  </a:lnTo>
                  <a:lnTo>
                    <a:pt x="12038" y="17113"/>
                  </a:lnTo>
                  <a:lnTo>
                    <a:pt x="12038" y="17053"/>
                  </a:lnTo>
                  <a:cubicBezTo>
                    <a:pt x="12007" y="16992"/>
                    <a:pt x="11977" y="16901"/>
                    <a:pt x="11916" y="16840"/>
                  </a:cubicBezTo>
                  <a:lnTo>
                    <a:pt x="11794" y="16536"/>
                  </a:lnTo>
                  <a:lnTo>
                    <a:pt x="11582" y="16141"/>
                  </a:lnTo>
                  <a:lnTo>
                    <a:pt x="11278" y="15502"/>
                  </a:lnTo>
                  <a:cubicBezTo>
                    <a:pt x="11217" y="15381"/>
                    <a:pt x="11156" y="15259"/>
                    <a:pt x="11095" y="15138"/>
                  </a:cubicBezTo>
                  <a:lnTo>
                    <a:pt x="11034" y="14986"/>
                  </a:lnTo>
                  <a:cubicBezTo>
                    <a:pt x="10822" y="14621"/>
                    <a:pt x="10609" y="14226"/>
                    <a:pt x="10396" y="13861"/>
                  </a:cubicBezTo>
                  <a:lnTo>
                    <a:pt x="10123" y="13344"/>
                  </a:lnTo>
                  <a:lnTo>
                    <a:pt x="9971" y="13040"/>
                  </a:lnTo>
                  <a:cubicBezTo>
                    <a:pt x="9667" y="12493"/>
                    <a:pt x="9363" y="11977"/>
                    <a:pt x="9059" y="11429"/>
                  </a:cubicBezTo>
                  <a:cubicBezTo>
                    <a:pt x="8876" y="11095"/>
                    <a:pt x="8694" y="10761"/>
                    <a:pt x="8420" y="10366"/>
                  </a:cubicBezTo>
                  <a:cubicBezTo>
                    <a:pt x="8329" y="10183"/>
                    <a:pt x="8208" y="10031"/>
                    <a:pt x="8116" y="9849"/>
                  </a:cubicBezTo>
                  <a:lnTo>
                    <a:pt x="8056" y="9818"/>
                  </a:lnTo>
                  <a:cubicBezTo>
                    <a:pt x="7934" y="9636"/>
                    <a:pt x="7843" y="9484"/>
                    <a:pt x="7721" y="9362"/>
                  </a:cubicBezTo>
                  <a:cubicBezTo>
                    <a:pt x="7661" y="9271"/>
                    <a:pt x="7569" y="9150"/>
                    <a:pt x="7478" y="9059"/>
                  </a:cubicBezTo>
                  <a:cubicBezTo>
                    <a:pt x="7265" y="8876"/>
                    <a:pt x="7022" y="8724"/>
                    <a:pt x="6749" y="8663"/>
                  </a:cubicBezTo>
                  <a:cubicBezTo>
                    <a:pt x="6704" y="8654"/>
                    <a:pt x="6662" y="8651"/>
                    <a:pt x="6622" y="8651"/>
                  </a:cubicBezTo>
                  <a:cubicBezTo>
                    <a:pt x="6525" y="8651"/>
                    <a:pt x="6439" y="8672"/>
                    <a:pt x="6354" y="8694"/>
                  </a:cubicBezTo>
                  <a:cubicBezTo>
                    <a:pt x="6293" y="8694"/>
                    <a:pt x="6232" y="8724"/>
                    <a:pt x="6141" y="8815"/>
                  </a:cubicBezTo>
                  <a:cubicBezTo>
                    <a:pt x="6080" y="8876"/>
                    <a:pt x="6019" y="8907"/>
                    <a:pt x="5989" y="8967"/>
                  </a:cubicBezTo>
                  <a:cubicBezTo>
                    <a:pt x="5806" y="9271"/>
                    <a:pt x="5715" y="9606"/>
                    <a:pt x="5685" y="9849"/>
                  </a:cubicBezTo>
                  <a:cubicBezTo>
                    <a:pt x="5563" y="10578"/>
                    <a:pt x="5594" y="11308"/>
                    <a:pt x="5594" y="12037"/>
                  </a:cubicBezTo>
                  <a:lnTo>
                    <a:pt x="5594" y="12068"/>
                  </a:lnTo>
                  <a:lnTo>
                    <a:pt x="5594" y="12280"/>
                  </a:lnTo>
                  <a:cubicBezTo>
                    <a:pt x="5624" y="13162"/>
                    <a:pt x="5715" y="14104"/>
                    <a:pt x="5928" y="15168"/>
                  </a:cubicBezTo>
                  <a:cubicBezTo>
                    <a:pt x="6019" y="15594"/>
                    <a:pt x="6110" y="16019"/>
                    <a:pt x="6232" y="16445"/>
                  </a:cubicBezTo>
                  <a:lnTo>
                    <a:pt x="6323" y="16840"/>
                  </a:lnTo>
                  <a:lnTo>
                    <a:pt x="6354" y="16961"/>
                  </a:lnTo>
                  <a:cubicBezTo>
                    <a:pt x="6354" y="17053"/>
                    <a:pt x="6384" y="17144"/>
                    <a:pt x="6414" y="17235"/>
                  </a:cubicBezTo>
                  <a:lnTo>
                    <a:pt x="6627" y="17934"/>
                  </a:lnTo>
                  <a:lnTo>
                    <a:pt x="6718" y="18208"/>
                  </a:lnTo>
                  <a:lnTo>
                    <a:pt x="6749" y="18268"/>
                  </a:lnTo>
                  <a:cubicBezTo>
                    <a:pt x="6809" y="18542"/>
                    <a:pt x="6901" y="18785"/>
                    <a:pt x="6992" y="19059"/>
                  </a:cubicBezTo>
                  <a:cubicBezTo>
                    <a:pt x="7326" y="19971"/>
                    <a:pt x="7661" y="20913"/>
                    <a:pt x="7995" y="21825"/>
                  </a:cubicBezTo>
                  <a:cubicBezTo>
                    <a:pt x="8086" y="22068"/>
                    <a:pt x="8177" y="22311"/>
                    <a:pt x="8268" y="22554"/>
                  </a:cubicBezTo>
                  <a:lnTo>
                    <a:pt x="8360" y="22767"/>
                  </a:lnTo>
                  <a:lnTo>
                    <a:pt x="8451" y="22980"/>
                  </a:lnTo>
                  <a:lnTo>
                    <a:pt x="8481" y="23101"/>
                  </a:lnTo>
                  <a:cubicBezTo>
                    <a:pt x="8512" y="23192"/>
                    <a:pt x="8572" y="23314"/>
                    <a:pt x="8603" y="23405"/>
                  </a:cubicBezTo>
                  <a:lnTo>
                    <a:pt x="8937" y="24135"/>
                  </a:lnTo>
                  <a:cubicBezTo>
                    <a:pt x="9302" y="24986"/>
                    <a:pt x="9697" y="25807"/>
                    <a:pt x="10001" y="26506"/>
                  </a:cubicBezTo>
                  <a:cubicBezTo>
                    <a:pt x="10153" y="26749"/>
                    <a:pt x="10275" y="27022"/>
                    <a:pt x="10396" y="27265"/>
                  </a:cubicBezTo>
                  <a:lnTo>
                    <a:pt x="10579" y="27691"/>
                  </a:lnTo>
                  <a:cubicBezTo>
                    <a:pt x="10791" y="28117"/>
                    <a:pt x="10974" y="28512"/>
                    <a:pt x="11156" y="28907"/>
                  </a:cubicBezTo>
                  <a:cubicBezTo>
                    <a:pt x="11582" y="29728"/>
                    <a:pt x="11977" y="30518"/>
                    <a:pt x="12372" y="31278"/>
                  </a:cubicBezTo>
                  <a:cubicBezTo>
                    <a:pt x="12493" y="31460"/>
                    <a:pt x="12585" y="31642"/>
                    <a:pt x="12676" y="31825"/>
                  </a:cubicBezTo>
                  <a:lnTo>
                    <a:pt x="12737" y="31916"/>
                  </a:lnTo>
                  <a:lnTo>
                    <a:pt x="12980" y="32402"/>
                  </a:lnTo>
                  <a:lnTo>
                    <a:pt x="13132" y="32706"/>
                  </a:lnTo>
                  <a:cubicBezTo>
                    <a:pt x="13284" y="32949"/>
                    <a:pt x="13405" y="33193"/>
                    <a:pt x="13527" y="33436"/>
                  </a:cubicBezTo>
                  <a:cubicBezTo>
                    <a:pt x="13314" y="33223"/>
                    <a:pt x="13071" y="33010"/>
                    <a:pt x="12737" y="32737"/>
                  </a:cubicBezTo>
                  <a:cubicBezTo>
                    <a:pt x="12250" y="32342"/>
                    <a:pt x="11734" y="32038"/>
                    <a:pt x="11247" y="31734"/>
                  </a:cubicBezTo>
                  <a:cubicBezTo>
                    <a:pt x="11004" y="31582"/>
                    <a:pt x="10730" y="31430"/>
                    <a:pt x="10457" y="31247"/>
                  </a:cubicBezTo>
                  <a:lnTo>
                    <a:pt x="10396" y="31217"/>
                  </a:lnTo>
                  <a:lnTo>
                    <a:pt x="10183" y="31095"/>
                  </a:lnTo>
                  <a:lnTo>
                    <a:pt x="10092" y="31065"/>
                  </a:lnTo>
                  <a:lnTo>
                    <a:pt x="8664" y="30214"/>
                  </a:lnTo>
                  <a:cubicBezTo>
                    <a:pt x="8116" y="29910"/>
                    <a:pt x="7569" y="29606"/>
                    <a:pt x="6901" y="29241"/>
                  </a:cubicBezTo>
                  <a:cubicBezTo>
                    <a:pt x="6262" y="28907"/>
                    <a:pt x="5776" y="28664"/>
                    <a:pt x="5320" y="28451"/>
                  </a:cubicBezTo>
                  <a:cubicBezTo>
                    <a:pt x="4834" y="28269"/>
                    <a:pt x="4317" y="28086"/>
                    <a:pt x="3648" y="27904"/>
                  </a:cubicBezTo>
                  <a:cubicBezTo>
                    <a:pt x="3010" y="27721"/>
                    <a:pt x="2432" y="27630"/>
                    <a:pt x="1885" y="27600"/>
                  </a:cubicBezTo>
                  <a:cubicBezTo>
                    <a:pt x="1796" y="27592"/>
                    <a:pt x="1708" y="27588"/>
                    <a:pt x="1623" y="27588"/>
                  </a:cubicBezTo>
                  <a:cubicBezTo>
                    <a:pt x="1390" y="27588"/>
                    <a:pt x="1174" y="27616"/>
                    <a:pt x="973" y="27661"/>
                  </a:cubicBezTo>
                  <a:cubicBezTo>
                    <a:pt x="730" y="27721"/>
                    <a:pt x="487" y="27813"/>
                    <a:pt x="305" y="27965"/>
                  </a:cubicBezTo>
                  <a:cubicBezTo>
                    <a:pt x="244" y="28025"/>
                    <a:pt x="183" y="28117"/>
                    <a:pt x="92" y="28238"/>
                  </a:cubicBezTo>
                  <a:cubicBezTo>
                    <a:pt x="31" y="28329"/>
                    <a:pt x="31" y="28451"/>
                    <a:pt x="31" y="28542"/>
                  </a:cubicBezTo>
                  <a:cubicBezTo>
                    <a:pt x="1" y="28664"/>
                    <a:pt x="31" y="28785"/>
                    <a:pt x="62" y="28907"/>
                  </a:cubicBezTo>
                  <a:cubicBezTo>
                    <a:pt x="92" y="28998"/>
                    <a:pt x="122" y="29150"/>
                    <a:pt x="153" y="29272"/>
                  </a:cubicBezTo>
                  <a:cubicBezTo>
                    <a:pt x="214" y="29393"/>
                    <a:pt x="244" y="29515"/>
                    <a:pt x="305" y="29636"/>
                  </a:cubicBezTo>
                  <a:cubicBezTo>
                    <a:pt x="396" y="29849"/>
                    <a:pt x="548" y="30123"/>
                    <a:pt x="730" y="30366"/>
                  </a:cubicBezTo>
                  <a:cubicBezTo>
                    <a:pt x="973" y="30731"/>
                    <a:pt x="1277" y="31095"/>
                    <a:pt x="1521" y="31399"/>
                  </a:cubicBezTo>
                  <a:lnTo>
                    <a:pt x="1612" y="31490"/>
                  </a:lnTo>
                  <a:lnTo>
                    <a:pt x="1673" y="31582"/>
                  </a:lnTo>
                  <a:cubicBezTo>
                    <a:pt x="1764" y="31703"/>
                    <a:pt x="1855" y="31825"/>
                    <a:pt x="1977" y="31946"/>
                  </a:cubicBezTo>
                  <a:lnTo>
                    <a:pt x="2524" y="32554"/>
                  </a:lnTo>
                  <a:lnTo>
                    <a:pt x="2584" y="32646"/>
                  </a:lnTo>
                  <a:cubicBezTo>
                    <a:pt x="2676" y="32706"/>
                    <a:pt x="2736" y="32797"/>
                    <a:pt x="2797" y="32858"/>
                  </a:cubicBezTo>
                  <a:lnTo>
                    <a:pt x="3405" y="33436"/>
                  </a:lnTo>
                  <a:lnTo>
                    <a:pt x="3527" y="33557"/>
                  </a:lnTo>
                  <a:cubicBezTo>
                    <a:pt x="3588" y="33618"/>
                    <a:pt x="3648" y="33679"/>
                    <a:pt x="3739" y="33740"/>
                  </a:cubicBezTo>
                  <a:lnTo>
                    <a:pt x="4013" y="33983"/>
                  </a:lnTo>
                  <a:lnTo>
                    <a:pt x="4256" y="34226"/>
                  </a:lnTo>
                  <a:lnTo>
                    <a:pt x="4347" y="34287"/>
                  </a:lnTo>
                  <a:lnTo>
                    <a:pt x="4408" y="34348"/>
                  </a:lnTo>
                  <a:cubicBezTo>
                    <a:pt x="4651" y="34560"/>
                    <a:pt x="4895" y="34773"/>
                    <a:pt x="5107" y="34956"/>
                  </a:cubicBezTo>
                  <a:lnTo>
                    <a:pt x="5806" y="35533"/>
                  </a:lnTo>
                  <a:lnTo>
                    <a:pt x="5898" y="35624"/>
                  </a:lnTo>
                  <a:cubicBezTo>
                    <a:pt x="5989" y="35685"/>
                    <a:pt x="6050" y="35746"/>
                    <a:pt x="6110" y="35807"/>
                  </a:cubicBezTo>
                  <a:lnTo>
                    <a:pt x="6688" y="36293"/>
                  </a:lnTo>
                  <a:lnTo>
                    <a:pt x="7296" y="36749"/>
                  </a:lnTo>
                  <a:cubicBezTo>
                    <a:pt x="7509" y="36931"/>
                    <a:pt x="7721" y="37083"/>
                    <a:pt x="7934" y="37205"/>
                  </a:cubicBezTo>
                  <a:lnTo>
                    <a:pt x="8177" y="37387"/>
                  </a:lnTo>
                  <a:lnTo>
                    <a:pt x="8420" y="37570"/>
                  </a:lnTo>
                  <a:cubicBezTo>
                    <a:pt x="8633" y="37722"/>
                    <a:pt x="8876" y="37904"/>
                    <a:pt x="9120" y="38056"/>
                  </a:cubicBezTo>
                  <a:lnTo>
                    <a:pt x="9819" y="38481"/>
                  </a:lnTo>
                  <a:lnTo>
                    <a:pt x="10487" y="38877"/>
                  </a:lnTo>
                  <a:cubicBezTo>
                    <a:pt x="10730" y="39029"/>
                    <a:pt x="10974" y="39150"/>
                    <a:pt x="11217" y="39302"/>
                  </a:cubicBezTo>
                  <a:lnTo>
                    <a:pt x="11460" y="39424"/>
                  </a:lnTo>
                  <a:cubicBezTo>
                    <a:pt x="11764" y="39606"/>
                    <a:pt x="12068" y="39788"/>
                    <a:pt x="12402" y="39940"/>
                  </a:cubicBezTo>
                  <a:lnTo>
                    <a:pt x="13527" y="40548"/>
                  </a:lnTo>
                  <a:cubicBezTo>
                    <a:pt x="14044" y="40822"/>
                    <a:pt x="14652" y="41126"/>
                    <a:pt x="15290" y="41430"/>
                  </a:cubicBezTo>
                  <a:cubicBezTo>
                    <a:pt x="15776" y="41643"/>
                    <a:pt x="16171" y="41795"/>
                    <a:pt x="16536" y="41916"/>
                  </a:cubicBezTo>
                  <a:cubicBezTo>
                    <a:pt x="18473" y="42562"/>
                    <a:pt x="20033" y="42819"/>
                    <a:pt x="21538" y="42819"/>
                  </a:cubicBezTo>
                  <a:cubicBezTo>
                    <a:pt x="23505" y="42819"/>
                    <a:pt x="25377" y="42380"/>
                    <a:pt x="27874" y="41795"/>
                  </a:cubicBezTo>
                  <a:lnTo>
                    <a:pt x="28208" y="41703"/>
                  </a:lnTo>
                  <a:lnTo>
                    <a:pt x="28451" y="41673"/>
                  </a:lnTo>
                  <a:lnTo>
                    <a:pt x="28907" y="41551"/>
                  </a:lnTo>
                  <a:lnTo>
                    <a:pt x="29363" y="41430"/>
                  </a:lnTo>
                  <a:cubicBezTo>
                    <a:pt x="29637" y="41369"/>
                    <a:pt x="29910" y="41308"/>
                    <a:pt x="30184" y="41247"/>
                  </a:cubicBezTo>
                  <a:lnTo>
                    <a:pt x="30457" y="41187"/>
                  </a:lnTo>
                  <a:cubicBezTo>
                    <a:pt x="30852" y="41126"/>
                    <a:pt x="31217" y="41035"/>
                    <a:pt x="31612" y="40974"/>
                  </a:cubicBezTo>
                  <a:lnTo>
                    <a:pt x="31673" y="40944"/>
                  </a:lnTo>
                  <a:cubicBezTo>
                    <a:pt x="31734" y="40913"/>
                    <a:pt x="31795" y="40913"/>
                    <a:pt x="31886" y="40883"/>
                  </a:cubicBezTo>
                  <a:cubicBezTo>
                    <a:pt x="31977" y="40883"/>
                    <a:pt x="32038" y="40852"/>
                    <a:pt x="32129" y="40822"/>
                  </a:cubicBezTo>
                  <a:lnTo>
                    <a:pt x="32311" y="40761"/>
                  </a:lnTo>
                  <a:lnTo>
                    <a:pt x="32676" y="40700"/>
                  </a:lnTo>
                  <a:lnTo>
                    <a:pt x="33011" y="40609"/>
                  </a:lnTo>
                  <a:cubicBezTo>
                    <a:pt x="33041" y="40579"/>
                    <a:pt x="33071" y="40579"/>
                    <a:pt x="33102" y="40579"/>
                  </a:cubicBezTo>
                  <a:lnTo>
                    <a:pt x="33132" y="40548"/>
                  </a:lnTo>
                  <a:lnTo>
                    <a:pt x="33315" y="40488"/>
                  </a:lnTo>
                  <a:lnTo>
                    <a:pt x="33527" y="40427"/>
                  </a:lnTo>
                  <a:lnTo>
                    <a:pt x="33892" y="40336"/>
                  </a:lnTo>
                  <a:lnTo>
                    <a:pt x="34226" y="40214"/>
                  </a:lnTo>
                  <a:cubicBezTo>
                    <a:pt x="34318" y="40184"/>
                    <a:pt x="34409" y="40153"/>
                    <a:pt x="34500" y="40123"/>
                  </a:cubicBezTo>
                  <a:lnTo>
                    <a:pt x="34652" y="40062"/>
                  </a:lnTo>
                  <a:cubicBezTo>
                    <a:pt x="34925" y="39971"/>
                    <a:pt x="35199" y="39880"/>
                    <a:pt x="35473" y="39758"/>
                  </a:cubicBezTo>
                  <a:cubicBezTo>
                    <a:pt x="35807" y="39636"/>
                    <a:pt x="36111" y="39515"/>
                    <a:pt x="36415" y="39393"/>
                  </a:cubicBezTo>
                  <a:lnTo>
                    <a:pt x="36536" y="39363"/>
                  </a:lnTo>
                  <a:cubicBezTo>
                    <a:pt x="36871" y="39211"/>
                    <a:pt x="37205" y="39089"/>
                    <a:pt x="37540" y="38968"/>
                  </a:cubicBezTo>
                  <a:cubicBezTo>
                    <a:pt x="38117" y="38725"/>
                    <a:pt x="38664" y="38512"/>
                    <a:pt x="39242" y="38269"/>
                  </a:cubicBezTo>
                  <a:lnTo>
                    <a:pt x="40154" y="37904"/>
                  </a:lnTo>
                  <a:cubicBezTo>
                    <a:pt x="40427" y="37813"/>
                    <a:pt x="40701" y="37691"/>
                    <a:pt x="40974" y="37570"/>
                  </a:cubicBezTo>
                  <a:lnTo>
                    <a:pt x="41187" y="37509"/>
                  </a:lnTo>
                  <a:lnTo>
                    <a:pt x="41369" y="37418"/>
                  </a:lnTo>
                  <a:cubicBezTo>
                    <a:pt x="41643" y="37296"/>
                    <a:pt x="41916" y="37174"/>
                    <a:pt x="42160" y="37083"/>
                  </a:cubicBezTo>
                  <a:lnTo>
                    <a:pt x="42859" y="36749"/>
                  </a:lnTo>
                  <a:lnTo>
                    <a:pt x="43558" y="36415"/>
                  </a:lnTo>
                  <a:cubicBezTo>
                    <a:pt x="43831" y="36293"/>
                    <a:pt x="44075" y="36171"/>
                    <a:pt x="44348" y="36050"/>
                  </a:cubicBezTo>
                  <a:lnTo>
                    <a:pt x="44652" y="35898"/>
                  </a:lnTo>
                  <a:cubicBezTo>
                    <a:pt x="45382" y="35533"/>
                    <a:pt x="46141" y="35168"/>
                    <a:pt x="46871" y="34773"/>
                  </a:cubicBezTo>
                  <a:lnTo>
                    <a:pt x="46993" y="34743"/>
                  </a:lnTo>
                  <a:cubicBezTo>
                    <a:pt x="47904" y="34287"/>
                    <a:pt x="48786" y="33740"/>
                    <a:pt x="49637" y="33132"/>
                  </a:cubicBezTo>
                  <a:cubicBezTo>
                    <a:pt x="50093" y="32828"/>
                    <a:pt x="50549" y="32433"/>
                    <a:pt x="51066" y="32007"/>
                  </a:cubicBezTo>
                  <a:cubicBezTo>
                    <a:pt x="51522" y="31582"/>
                    <a:pt x="51947" y="31156"/>
                    <a:pt x="52373" y="30731"/>
                  </a:cubicBezTo>
                  <a:cubicBezTo>
                    <a:pt x="52798" y="30244"/>
                    <a:pt x="53163" y="29788"/>
                    <a:pt x="53467" y="29302"/>
                  </a:cubicBezTo>
                  <a:cubicBezTo>
                    <a:pt x="53649" y="29059"/>
                    <a:pt x="53771" y="28816"/>
                    <a:pt x="53892" y="28573"/>
                  </a:cubicBezTo>
                  <a:cubicBezTo>
                    <a:pt x="53953" y="28421"/>
                    <a:pt x="53984" y="28269"/>
                    <a:pt x="54044" y="28147"/>
                  </a:cubicBezTo>
                  <a:cubicBezTo>
                    <a:pt x="54075" y="27995"/>
                    <a:pt x="54105" y="27813"/>
                    <a:pt x="54105" y="27661"/>
                  </a:cubicBezTo>
                  <a:cubicBezTo>
                    <a:pt x="54105" y="27509"/>
                    <a:pt x="54075" y="27357"/>
                    <a:pt x="54014" y="27235"/>
                  </a:cubicBezTo>
                  <a:cubicBezTo>
                    <a:pt x="53984" y="27114"/>
                    <a:pt x="53923" y="27022"/>
                    <a:pt x="53832" y="26901"/>
                  </a:cubicBezTo>
                  <a:cubicBezTo>
                    <a:pt x="53740" y="26749"/>
                    <a:pt x="53649" y="26658"/>
                    <a:pt x="53558" y="26566"/>
                  </a:cubicBezTo>
                  <a:cubicBezTo>
                    <a:pt x="53528" y="26506"/>
                    <a:pt x="53467" y="26475"/>
                    <a:pt x="53406" y="26445"/>
                  </a:cubicBezTo>
                  <a:cubicBezTo>
                    <a:pt x="53345" y="26384"/>
                    <a:pt x="53254" y="26354"/>
                    <a:pt x="53163" y="26293"/>
                  </a:cubicBezTo>
                  <a:cubicBezTo>
                    <a:pt x="53072" y="26262"/>
                    <a:pt x="52981" y="26232"/>
                    <a:pt x="52889" y="26171"/>
                  </a:cubicBezTo>
                  <a:lnTo>
                    <a:pt x="52829" y="26171"/>
                  </a:lnTo>
                  <a:cubicBezTo>
                    <a:pt x="52707" y="26110"/>
                    <a:pt x="52585" y="26080"/>
                    <a:pt x="52494" y="26050"/>
                  </a:cubicBezTo>
                  <a:lnTo>
                    <a:pt x="52251" y="25989"/>
                  </a:lnTo>
                  <a:lnTo>
                    <a:pt x="52129" y="25928"/>
                  </a:lnTo>
                  <a:cubicBezTo>
                    <a:pt x="51977" y="25898"/>
                    <a:pt x="51856" y="25867"/>
                    <a:pt x="51704" y="25837"/>
                  </a:cubicBezTo>
                  <a:cubicBezTo>
                    <a:pt x="51430" y="25746"/>
                    <a:pt x="51157" y="25685"/>
                    <a:pt x="50822" y="25624"/>
                  </a:cubicBezTo>
                  <a:cubicBezTo>
                    <a:pt x="50435" y="25556"/>
                    <a:pt x="50013" y="25522"/>
                    <a:pt x="49532" y="25522"/>
                  </a:cubicBezTo>
                  <a:cubicBezTo>
                    <a:pt x="49371" y="25522"/>
                    <a:pt x="49204" y="25525"/>
                    <a:pt x="49029" y="25533"/>
                  </a:cubicBezTo>
                  <a:cubicBezTo>
                    <a:pt x="48087" y="25563"/>
                    <a:pt x="47053" y="25715"/>
                    <a:pt x="45898" y="25989"/>
                  </a:cubicBezTo>
                  <a:cubicBezTo>
                    <a:pt x="45716" y="26050"/>
                    <a:pt x="45534" y="26080"/>
                    <a:pt x="45351" y="26141"/>
                  </a:cubicBezTo>
                  <a:cubicBezTo>
                    <a:pt x="45047" y="26232"/>
                    <a:pt x="44774" y="26293"/>
                    <a:pt x="44470" y="26384"/>
                  </a:cubicBezTo>
                  <a:lnTo>
                    <a:pt x="44348" y="26445"/>
                  </a:lnTo>
                  <a:cubicBezTo>
                    <a:pt x="44166" y="26475"/>
                    <a:pt x="43953" y="26536"/>
                    <a:pt x="43771" y="26627"/>
                  </a:cubicBezTo>
                  <a:lnTo>
                    <a:pt x="43558" y="26688"/>
                  </a:lnTo>
                  <a:lnTo>
                    <a:pt x="43315" y="26779"/>
                  </a:lnTo>
                  <a:cubicBezTo>
                    <a:pt x="42798" y="26992"/>
                    <a:pt x="42251" y="27174"/>
                    <a:pt x="41734" y="27387"/>
                  </a:cubicBezTo>
                  <a:cubicBezTo>
                    <a:pt x="41491" y="27478"/>
                    <a:pt x="41248" y="27569"/>
                    <a:pt x="41005" y="27661"/>
                  </a:cubicBezTo>
                  <a:lnTo>
                    <a:pt x="40184" y="27995"/>
                  </a:lnTo>
                  <a:lnTo>
                    <a:pt x="39394" y="28360"/>
                  </a:lnTo>
                  <a:cubicBezTo>
                    <a:pt x="38847" y="28573"/>
                    <a:pt x="38269" y="28846"/>
                    <a:pt x="37752" y="29089"/>
                  </a:cubicBezTo>
                  <a:lnTo>
                    <a:pt x="37236" y="29302"/>
                  </a:lnTo>
                  <a:lnTo>
                    <a:pt x="36597" y="29606"/>
                  </a:lnTo>
                  <a:lnTo>
                    <a:pt x="36050" y="29849"/>
                  </a:lnTo>
                  <a:cubicBezTo>
                    <a:pt x="35959" y="29910"/>
                    <a:pt x="35837" y="29940"/>
                    <a:pt x="35746" y="30001"/>
                  </a:cubicBezTo>
                  <a:lnTo>
                    <a:pt x="35655" y="30062"/>
                  </a:lnTo>
                  <a:cubicBezTo>
                    <a:pt x="35351" y="30214"/>
                    <a:pt x="35077" y="30335"/>
                    <a:pt x="34804" y="30487"/>
                  </a:cubicBezTo>
                  <a:cubicBezTo>
                    <a:pt x="34682" y="30579"/>
                    <a:pt x="34530" y="30639"/>
                    <a:pt x="34409" y="30700"/>
                  </a:cubicBezTo>
                  <a:cubicBezTo>
                    <a:pt x="34622" y="30487"/>
                    <a:pt x="34865" y="30305"/>
                    <a:pt x="35077" y="30092"/>
                  </a:cubicBezTo>
                  <a:lnTo>
                    <a:pt x="35169" y="30001"/>
                  </a:lnTo>
                  <a:lnTo>
                    <a:pt x="35381" y="29819"/>
                  </a:lnTo>
                  <a:lnTo>
                    <a:pt x="35473" y="29728"/>
                  </a:lnTo>
                  <a:lnTo>
                    <a:pt x="35625" y="29576"/>
                  </a:lnTo>
                  <a:cubicBezTo>
                    <a:pt x="35746" y="29454"/>
                    <a:pt x="35868" y="29332"/>
                    <a:pt x="36020" y="29211"/>
                  </a:cubicBezTo>
                  <a:lnTo>
                    <a:pt x="36232" y="28998"/>
                  </a:lnTo>
                  <a:cubicBezTo>
                    <a:pt x="36445" y="28785"/>
                    <a:pt x="36658" y="28603"/>
                    <a:pt x="36871" y="28390"/>
                  </a:cubicBezTo>
                  <a:lnTo>
                    <a:pt x="37296" y="27934"/>
                  </a:lnTo>
                  <a:lnTo>
                    <a:pt x="37448" y="27752"/>
                  </a:lnTo>
                  <a:lnTo>
                    <a:pt x="37722" y="27509"/>
                  </a:lnTo>
                  <a:lnTo>
                    <a:pt x="37752" y="27448"/>
                  </a:lnTo>
                  <a:cubicBezTo>
                    <a:pt x="37783" y="27417"/>
                    <a:pt x="37813" y="27387"/>
                    <a:pt x="37813" y="27387"/>
                  </a:cubicBezTo>
                  <a:lnTo>
                    <a:pt x="38391" y="26688"/>
                  </a:lnTo>
                  <a:lnTo>
                    <a:pt x="38725" y="26293"/>
                  </a:lnTo>
                  <a:cubicBezTo>
                    <a:pt x="39272" y="25624"/>
                    <a:pt x="39758" y="24986"/>
                    <a:pt x="40154" y="24469"/>
                  </a:cubicBezTo>
                  <a:lnTo>
                    <a:pt x="40184" y="24439"/>
                  </a:lnTo>
                  <a:cubicBezTo>
                    <a:pt x="40731" y="23770"/>
                    <a:pt x="41400" y="22919"/>
                    <a:pt x="41947" y="22037"/>
                  </a:cubicBezTo>
                  <a:cubicBezTo>
                    <a:pt x="42251" y="21612"/>
                    <a:pt x="42555" y="21095"/>
                    <a:pt x="42859" y="20487"/>
                  </a:cubicBezTo>
                  <a:cubicBezTo>
                    <a:pt x="42980" y="20244"/>
                    <a:pt x="43102" y="19971"/>
                    <a:pt x="43224" y="19727"/>
                  </a:cubicBezTo>
                  <a:lnTo>
                    <a:pt x="43315" y="19545"/>
                  </a:lnTo>
                  <a:cubicBezTo>
                    <a:pt x="43467" y="19241"/>
                    <a:pt x="43649" y="18937"/>
                    <a:pt x="43771" y="18603"/>
                  </a:cubicBezTo>
                  <a:lnTo>
                    <a:pt x="44318" y="17448"/>
                  </a:lnTo>
                  <a:cubicBezTo>
                    <a:pt x="44439" y="17205"/>
                    <a:pt x="44531" y="16961"/>
                    <a:pt x="44652" y="16718"/>
                  </a:cubicBezTo>
                  <a:cubicBezTo>
                    <a:pt x="44865" y="16262"/>
                    <a:pt x="45047" y="15837"/>
                    <a:pt x="45169" y="15411"/>
                  </a:cubicBezTo>
                  <a:cubicBezTo>
                    <a:pt x="45230" y="15229"/>
                    <a:pt x="45290" y="15046"/>
                    <a:pt x="45351" y="14864"/>
                  </a:cubicBezTo>
                  <a:lnTo>
                    <a:pt x="45382" y="14773"/>
                  </a:lnTo>
                  <a:lnTo>
                    <a:pt x="45382" y="14712"/>
                  </a:lnTo>
                  <a:lnTo>
                    <a:pt x="45412" y="14621"/>
                  </a:lnTo>
                  <a:lnTo>
                    <a:pt x="45473" y="14439"/>
                  </a:lnTo>
                  <a:lnTo>
                    <a:pt x="45473" y="14408"/>
                  </a:lnTo>
                  <a:lnTo>
                    <a:pt x="45503" y="14347"/>
                  </a:lnTo>
                  <a:cubicBezTo>
                    <a:pt x="45534" y="14256"/>
                    <a:pt x="45564" y="14135"/>
                    <a:pt x="45594" y="14013"/>
                  </a:cubicBezTo>
                  <a:lnTo>
                    <a:pt x="45655" y="13861"/>
                  </a:lnTo>
                  <a:lnTo>
                    <a:pt x="45777" y="13375"/>
                  </a:lnTo>
                  <a:lnTo>
                    <a:pt x="45807" y="13223"/>
                  </a:lnTo>
                  <a:lnTo>
                    <a:pt x="45807" y="13192"/>
                  </a:lnTo>
                  <a:cubicBezTo>
                    <a:pt x="45838" y="13040"/>
                    <a:pt x="45868" y="12919"/>
                    <a:pt x="45898" y="12797"/>
                  </a:cubicBezTo>
                  <a:lnTo>
                    <a:pt x="45990" y="12372"/>
                  </a:lnTo>
                  <a:lnTo>
                    <a:pt x="46020" y="12159"/>
                  </a:lnTo>
                  <a:lnTo>
                    <a:pt x="46081" y="11946"/>
                  </a:lnTo>
                  <a:lnTo>
                    <a:pt x="46081" y="11855"/>
                  </a:lnTo>
                  <a:cubicBezTo>
                    <a:pt x="46111" y="11733"/>
                    <a:pt x="46141" y="11612"/>
                    <a:pt x="46141" y="11521"/>
                  </a:cubicBezTo>
                  <a:cubicBezTo>
                    <a:pt x="46263" y="10882"/>
                    <a:pt x="46293" y="10305"/>
                    <a:pt x="46324" y="9758"/>
                  </a:cubicBezTo>
                  <a:cubicBezTo>
                    <a:pt x="46324" y="9211"/>
                    <a:pt x="46263" y="8603"/>
                    <a:pt x="46141" y="7964"/>
                  </a:cubicBezTo>
                  <a:cubicBezTo>
                    <a:pt x="46081" y="7630"/>
                    <a:pt x="46020" y="7356"/>
                    <a:pt x="45959" y="7113"/>
                  </a:cubicBezTo>
                  <a:cubicBezTo>
                    <a:pt x="45868" y="6870"/>
                    <a:pt x="45777" y="6566"/>
                    <a:pt x="45594" y="6353"/>
                  </a:cubicBezTo>
                  <a:cubicBezTo>
                    <a:pt x="45410" y="6122"/>
                    <a:pt x="45120" y="6067"/>
                    <a:pt x="44818" y="6067"/>
                  </a:cubicBezTo>
                  <a:cubicBezTo>
                    <a:pt x="44722" y="6067"/>
                    <a:pt x="44625" y="6072"/>
                    <a:pt x="44531" y="6080"/>
                  </a:cubicBezTo>
                  <a:cubicBezTo>
                    <a:pt x="44409" y="6080"/>
                    <a:pt x="44287" y="6110"/>
                    <a:pt x="44105" y="6171"/>
                  </a:cubicBezTo>
                  <a:cubicBezTo>
                    <a:pt x="44044" y="6171"/>
                    <a:pt x="43983" y="6201"/>
                    <a:pt x="43923" y="6201"/>
                  </a:cubicBezTo>
                  <a:cubicBezTo>
                    <a:pt x="43740" y="6262"/>
                    <a:pt x="43527" y="6293"/>
                    <a:pt x="43345" y="6384"/>
                  </a:cubicBezTo>
                  <a:cubicBezTo>
                    <a:pt x="43132" y="6445"/>
                    <a:pt x="42920" y="6536"/>
                    <a:pt x="42707" y="6597"/>
                  </a:cubicBezTo>
                  <a:cubicBezTo>
                    <a:pt x="42616" y="6657"/>
                    <a:pt x="42524" y="6688"/>
                    <a:pt x="42403" y="6748"/>
                  </a:cubicBezTo>
                  <a:lnTo>
                    <a:pt x="42372" y="6748"/>
                  </a:lnTo>
                  <a:lnTo>
                    <a:pt x="42312" y="6779"/>
                  </a:lnTo>
                  <a:lnTo>
                    <a:pt x="42160" y="6870"/>
                  </a:lnTo>
                  <a:cubicBezTo>
                    <a:pt x="42099" y="6870"/>
                    <a:pt x="42038" y="6900"/>
                    <a:pt x="41977" y="6931"/>
                  </a:cubicBezTo>
                  <a:lnTo>
                    <a:pt x="41916" y="6961"/>
                  </a:lnTo>
                  <a:lnTo>
                    <a:pt x="41734" y="7083"/>
                  </a:lnTo>
                  <a:lnTo>
                    <a:pt x="41521" y="7174"/>
                  </a:lnTo>
                  <a:cubicBezTo>
                    <a:pt x="41400" y="7235"/>
                    <a:pt x="41278" y="7296"/>
                    <a:pt x="41157" y="7387"/>
                  </a:cubicBezTo>
                  <a:lnTo>
                    <a:pt x="41035" y="7448"/>
                  </a:lnTo>
                  <a:cubicBezTo>
                    <a:pt x="40640" y="7660"/>
                    <a:pt x="40275" y="7873"/>
                    <a:pt x="39910" y="8086"/>
                  </a:cubicBezTo>
                  <a:lnTo>
                    <a:pt x="39850" y="8116"/>
                  </a:lnTo>
                  <a:cubicBezTo>
                    <a:pt x="39576" y="8299"/>
                    <a:pt x="39272" y="8481"/>
                    <a:pt x="38968" y="8694"/>
                  </a:cubicBezTo>
                  <a:lnTo>
                    <a:pt x="38816" y="8785"/>
                  </a:lnTo>
                  <a:cubicBezTo>
                    <a:pt x="38482" y="8998"/>
                    <a:pt x="38178" y="9180"/>
                    <a:pt x="37874" y="9393"/>
                  </a:cubicBezTo>
                  <a:lnTo>
                    <a:pt x="37509" y="9636"/>
                  </a:lnTo>
                  <a:lnTo>
                    <a:pt x="37175" y="9879"/>
                  </a:lnTo>
                  <a:cubicBezTo>
                    <a:pt x="37084" y="9940"/>
                    <a:pt x="36992" y="10001"/>
                    <a:pt x="36932" y="10062"/>
                  </a:cubicBezTo>
                  <a:cubicBezTo>
                    <a:pt x="36506" y="10366"/>
                    <a:pt x="36081" y="10700"/>
                    <a:pt x="35655" y="11034"/>
                  </a:cubicBezTo>
                  <a:cubicBezTo>
                    <a:pt x="35442" y="11186"/>
                    <a:pt x="35229" y="11369"/>
                    <a:pt x="35047" y="11521"/>
                  </a:cubicBezTo>
                  <a:lnTo>
                    <a:pt x="34834" y="11703"/>
                  </a:lnTo>
                  <a:lnTo>
                    <a:pt x="34561" y="11946"/>
                  </a:lnTo>
                  <a:cubicBezTo>
                    <a:pt x="34318" y="12128"/>
                    <a:pt x="34105" y="12311"/>
                    <a:pt x="33892" y="12524"/>
                  </a:cubicBezTo>
                  <a:lnTo>
                    <a:pt x="33071" y="13253"/>
                  </a:lnTo>
                  <a:lnTo>
                    <a:pt x="32798" y="13496"/>
                  </a:lnTo>
                  <a:lnTo>
                    <a:pt x="32342" y="13922"/>
                  </a:lnTo>
                  <a:cubicBezTo>
                    <a:pt x="32281" y="13952"/>
                    <a:pt x="32251" y="13983"/>
                    <a:pt x="32220" y="14043"/>
                  </a:cubicBezTo>
                  <a:lnTo>
                    <a:pt x="32129" y="14104"/>
                  </a:lnTo>
                  <a:lnTo>
                    <a:pt x="31552" y="14743"/>
                  </a:lnTo>
                  <a:lnTo>
                    <a:pt x="30944" y="15350"/>
                  </a:lnTo>
                  <a:lnTo>
                    <a:pt x="30883" y="15442"/>
                  </a:lnTo>
                  <a:lnTo>
                    <a:pt x="30822" y="15472"/>
                  </a:lnTo>
                  <a:cubicBezTo>
                    <a:pt x="30761" y="15533"/>
                    <a:pt x="30731" y="15594"/>
                    <a:pt x="30700" y="15624"/>
                  </a:cubicBezTo>
                  <a:lnTo>
                    <a:pt x="30427" y="15958"/>
                  </a:lnTo>
                  <a:lnTo>
                    <a:pt x="29545" y="17053"/>
                  </a:lnTo>
                  <a:lnTo>
                    <a:pt x="29333" y="17296"/>
                  </a:lnTo>
                  <a:cubicBezTo>
                    <a:pt x="28907" y="17812"/>
                    <a:pt x="28542" y="18299"/>
                    <a:pt x="28147" y="18816"/>
                  </a:cubicBezTo>
                  <a:lnTo>
                    <a:pt x="27782" y="19271"/>
                  </a:lnTo>
                  <a:lnTo>
                    <a:pt x="27661" y="19393"/>
                  </a:lnTo>
                  <a:cubicBezTo>
                    <a:pt x="27539" y="19575"/>
                    <a:pt x="27418" y="19727"/>
                    <a:pt x="27296" y="19910"/>
                  </a:cubicBezTo>
                  <a:lnTo>
                    <a:pt x="26354" y="21217"/>
                  </a:lnTo>
                  <a:lnTo>
                    <a:pt x="26202" y="21430"/>
                  </a:lnTo>
                  <a:lnTo>
                    <a:pt x="25898" y="21855"/>
                  </a:lnTo>
                  <a:lnTo>
                    <a:pt x="25837" y="21946"/>
                  </a:lnTo>
                  <a:cubicBezTo>
                    <a:pt x="25776" y="22007"/>
                    <a:pt x="25716" y="22098"/>
                    <a:pt x="25655" y="22189"/>
                  </a:cubicBezTo>
                  <a:lnTo>
                    <a:pt x="25047" y="23162"/>
                  </a:lnTo>
                  <a:lnTo>
                    <a:pt x="24898" y="23396"/>
                  </a:lnTo>
                  <a:lnTo>
                    <a:pt x="24898" y="23396"/>
                  </a:lnTo>
                  <a:cubicBezTo>
                    <a:pt x="24987" y="23126"/>
                    <a:pt x="25048" y="22855"/>
                    <a:pt x="25108" y="22585"/>
                  </a:cubicBezTo>
                  <a:lnTo>
                    <a:pt x="25199" y="22250"/>
                  </a:lnTo>
                  <a:cubicBezTo>
                    <a:pt x="25260" y="21916"/>
                    <a:pt x="25351" y="21551"/>
                    <a:pt x="25442" y="21217"/>
                  </a:cubicBezTo>
                  <a:lnTo>
                    <a:pt x="25837" y="19454"/>
                  </a:lnTo>
                  <a:lnTo>
                    <a:pt x="26050" y="18542"/>
                  </a:lnTo>
                  <a:cubicBezTo>
                    <a:pt x="26080" y="18299"/>
                    <a:pt x="26141" y="18056"/>
                    <a:pt x="26202" y="17812"/>
                  </a:cubicBezTo>
                  <a:lnTo>
                    <a:pt x="26202" y="17721"/>
                  </a:lnTo>
                  <a:lnTo>
                    <a:pt x="26293" y="17326"/>
                  </a:lnTo>
                  <a:cubicBezTo>
                    <a:pt x="26384" y="16992"/>
                    <a:pt x="26445" y="16657"/>
                    <a:pt x="26506" y="16293"/>
                  </a:cubicBezTo>
                  <a:cubicBezTo>
                    <a:pt x="26658" y="15411"/>
                    <a:pt x="26840" y="14499"/>
                    <a:pt x="26992" y="13587"/>
                  </a:cubicBezTo>
                  <a:cubicBezTo>
                    <a:pt x="27083" y="13192"/>
                    <a:pt x="27144" y="12828"/>
                    <a:pt x="27235" y="12432"/>
                  </a:cubicBezTo>
                  <a:lnTo>
                    <a:pt x="27266" y="12250"/>
                  </a:lnTo>
                  <a:cubicBezTo>
                    <a:pt x="27327" y="11977"/>
                    <a:pt x="27357" y="11703"/>
                    <a:pt x="27418" y="11429"/>
                  </a:cubicBezTo>
                  <a:lnTo>
                    <a:pt x="27509" y="11004"/>
                  </a:lnTo>
                  <a:lnTo>
                    <a:pt x="27600" y="10548"/>
                  </a:lnTo>
                  <a:lnTo>
                    <a:pt x="27631" y="10396"/>
                  </a:lnTo>
                  <a:cubicBezTo>
                    <a:pt x="27661" y="10305"/>
                    <a:pt x="27661" y="10214"/>
                    <a:pt x="27691" y="10092"/>
                  </a:cubicBezTo>
                  <a:lnTo>
                    <a:pt x="27813" y="9241"/>
                  </a:lnTo>
                  <a:lnTo>
                    <a:pt x="27904" y="8724"/>
                  </a:lnTo>
                  <a:cubicBezTo>
                    <a:pt x="27904" y="8633"/>
                    <a:pt x="27934" y="8542"/>
                    <a:pt x="27934" y="8420"/>
                  </a:cubicBezTo>
                  <a:lnTo>
                    <a:pt x="27934" y="8299"/>
                  </a:lnTo>
                  <a:lnTo>
                    <a:pt x="27995" y="7873"/>
                  </a:lnTo>
                  <a:lnTo>
                    <a:pt x="28056" y="7417"/>
                  </a:lnTo>
                  <a:cubicBezTo>
                    <a:pt x="28147" y="6414"/>
                    <a:pt x="28208" y="5593"/>
                    <a:pt x="28208" y="4803"/>
                  </a:cubicBezTo>
                  <a:cubicBezTo>
                    <a:pt x="28208" y="4195"/>
                    <a:pt x="28147" y="3618"/>
                    <a:pt x="28086" y="3010"/>
                  </a:cubicBezTo>
                  <a:cubicBezTo>
                    <a:pt x="27995" y="2311"/>
                    <a:pt x="27904" y="1764"/>
                    <a:pt x="27782" y="1247"/>
                  </a:cubicBezTo>
                  <a:cubicBezTo>
                    <a:pt x="27722" y="943"/>
                    <a:pt x="27631" y="700"/>
                    <a:pt x="27509" y="426"/>
                  </a:cubicBezTo>
                  <a:cubicBezTo>
                    <a:pt x="27479" y="335"/>
                    <a:pt x="27418" y="244"/>
                    <a:pt x="27327" y="153"/>
                  </a:cubicBezTo>
                  <a:cubicBezTo>
                    <a:pt x="27235" y="31"/>
                    <a:pt x="27083" y="1"/>
                    <a:pt x="269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1"/>
            <p:cNvSpPr/>
            <p:nvPr/>
          </p:nvSpPr>
          <p:spPr>
            <a:xfrm>
              <a:off x="844943" y="3405874"/>
              <a:ext cx="257833" cy="663939"/>
            </a:xfrm>
            <a:custGeom>
              <a:avLst/>
              <a:gdLst/>
              <a:ahLst/>
              <a:cxnLst/>
              <a:rect l="l" t="t" r="r" b="b"/>
              <a:pathLst>
                <a:path w="12068" h="31076" extrusionOk="0">
                  <a:moveTo>
                    <a:pt x="5502" y="12413"/>
                  </a:moveTo>
                  <a:cubicBezTo>
                    <a:pt x="5502" y="12413"/>
                    <a:pt x="5502" y="12413"/>
                    <a:pt x="5502" y="12413"/>
                  </a:cubicBezTo>
                  <a:cubicBezTo>
                    <a:pt x="5502" y="12413"/>
                    <a:pt x="5502" y="12413"/>
                    <a:pt x="5502" y="12413"/>
                  </a:cubicBezTo>
                  <a:close/>
                  <a:moveTo>
                    <a:pt x="5593" y="12717"/>
                  </a:moveTo>
                  <a:lnTo>
                    <a:pt x="5593" y="12717"/>
                  </a:lnTo>
                  <a:cubicBezTo>
                    <a:pt x="5623" y="12747"/>
                    <a:pt x="5623" y="12778"/>
                    <a:pt x="5623" y="12808"/>
                  </a:cubicBezTo>
                  <a:cubicBezTo>
                    <a:pt x="5623" y="12778"/>
                    <a:pt x="5593" y="12747"/>
                    <a:pt x="5593" y="12717"/>
                  </a:cubicBezTo>
                  <a:close/>
                  <a:moveTo>
                    <a:pt x="12028" y="30778"/>
                  </a:moveTo>
                  <a:lnTo>
                    <a:pt x="12028" y="30778"/>
                  </a:lnTo>
                  <a:cubicBezTo>
                    <a:pt x="12031" y="30786"/>
                    <a:pt x="12034" y="30794"/>
                    <a:pt x="12037" y="30802"/>
                  </a:cubicBezTo>
                  <a:cubicBezTo>
                    <a:pt x="12037" y="30791"/>
                    <a:pt x="12033" y="30784"/>
                    <a:pt x="12028" y="30778"/>
                  </a:cubicBezTo>
                  <a:close/>
                  <a:moveTo>
                    <a:pt x="727" y="0"/>
                  </a:moveTo>
                  <a:cubicBezTo>
                    <a:pt x="686" y="0"/>
                    <a:pt x="646" y="4"/>
                    <a:pt x="608" y="12"/>
                  </a:cubicBezTo>
                  <a:cubicBezTo>
                    <a:pt x="426" y="42"/>
                    <a:pt x="274" y="164"/>
                    <a:pt x="152" y="285"/>
                  </a:cubicBezTo>
                  <a:cubicBezTo>
                    <a:pt x="91" y="437"/>
                    <a:pt x="0" y="650"/>
                    <a:pt x="61" y="802"/>
                  </a:cubicBezTo>
                  <a:cubicBezTo>
                    <a:pt x="456" y="2018"/>
                    <a:pt x="882" y="3234"/>
                    <a:pt x="1277" y="4419"/>
                  </a:cubicBezTo>
                  <a:cubicBezTo>
                    <a:pt x="1338" y="4541"/>
                    <a:pt x="1368" y="4662"/>
                    <a:pt x="1429" y="4784"/>
                  </a:cubicBezTo>
                  <a:cubicBezTo>
                    <a:pt x="1550" y="5118"/>
                    <a:pt x="1672" y="5422"/>
                    <a:pt x="1793" y="5726"/>
                  </a:cubicBezTo>
                  <a:cubicBezTo>
                    <a:pt x="1945" y="6152"/>
                    <a:pt x="2097" y="6547"/>
                    <a:pt x="2280" y="6972"/>
                  </a:cubicBezTo>
                  <a:cubicBezTo>
                    <a:pt x="2614" y="7793"/>
                    <a:pt x="2949" y="8614"/>
                    <a:pt x="3283" y="9434"/>
                  </a:cubicBezTo>
                  <a:cubicBezTo>
                    <a:pt x="3648" y="10377"/>
                    <a:pt x="4012" y="11288"/>
                    <a:pt x="4377" y="12200"/>
                  </a:cubicBezTo>
                  <a:cubicBezTo>
                    <a:pt x="4742" y="13051"/>
                    <a:pt x="5107" y="13902"/>
                    <a:pt x="5441" y="14754"/>
                  </a:cubicBezTo>
                  <a:cubicBezTo>
                    <a:pt x="5775" y="15635"/>
                    <a:pt x="6140" y="16486"/>
                    <a:pt x="6474" y="17337"/>
                  </a:cubicBezTo>
                  <a:cubicBezTo>
                    <a:pt x="6839" y="18188"/>
                    <a:pt x="7174" y="19070"/>
                    <a:pt x="7538" y="19921"/>
                  </a:cubicBezTo>
                  <a:cubicBezTo>
                    <a:pt x="7873" y="20772"/>
                    <a:pt x="8177" y="21623"/>
                    <a:pt x="8511" y="22474"/>
                  </a:cubicBezTo>
                  <a:cubicBezTo>
                    <a:pt x="9180" y="24237"/>
                    <a:pt x="9940" y="25939"/>
                    <a:pt x="10578" y="27702"/>
                  </a:cubicBezTo>
                  <a:cubicBezTo>
                    <a:pt x="10639" y="27915"/>
                    <a:pt x="10730" y="28158"/>
                    <a:pt x="10791" y="28371"/>
                  </a:cubicBezTo>
                  <a:cubicBezTo>
                    <a:pt x="10791" y="28340"/>
                    <a:pt x="10791" y="28340"/>
                    <a:pt x="10791" y="28310"/>
                  </a:cubicBezTo>
                  <a:cubicBezTo>
                    <a:pt x="10943" y="28766"/>
                    <a:pt x="11064" y="29222"/>
                    <a:pt x="11216" y="29647"/>
                  </a:cubicBezTo>
                  <a:cubicBezTo>
                    <a:pt x="11368" y="30103"/>
                    <a:pt x="11551" y="30529"/>
                    <a:pt x="11733" y="30985"/>
                  </a:cubicBezTo>
                  <a:cubicBezTo>
                    <a:pt x="11763" y="31046"/>
                    <a:pt x="11854" y="31076"/>
                    <a:pt x="11946" y="31076"/>
                  </a:cubicBezTo>
                  <a:lnTo>
                    <a:pt x="11976" y="31076"/>
                  </a:lnTo>
                  <a:cubicBezTo>
                    <a:pt x="12067" y="31046"/>
                    <a:pt x="12067" y="30924"/>
                    <a:pt x="12037" y="30833"/>
                  </a:cubicBezTo>
                  <a:lnTo>
                    <a:pt x="12014" y="30763"/>
                  </a:lnTo>
                  <a:lnTo>
                    <a:pt x="12014" y="30763"/>
                  </a:lnTo>
                  <a:cubicBezTo>
                    <a:pt x="12018" y="30769"/>
                    <a:pt x="12023" y="30773"/>
                    <a:pt x="12028" y="30778"/>
                  </a:cubicBezTo>
                  <a:lnTo>
                    <a:pt x="12028" y="30778"/>
                  </a:lnTo>
                  <a:cubicBezTo>
                    <a:pt x="11879" y="30391"/>
                    <a:pt x="11730" y="30005"/>
                    <a:pt x="11581" y="29647"/>
                  </a:cubicBezTo>
                  <a:cubicBezTo>
                    <a:pt x="11459" y="29222"/>
                    <a:pt x="11338" y="28796"/>
                    <a:pt x="11186" y="28371"/>
                  </a:cubicBezTo>
                  <a:cubicBezTo>
                    <a:pt x="11064" y="27915"/>
                    <a:pt x="10912" y="27489"/>
                    <a:pt x="10760" y="27033"/>
                  </a:cubicBezTo>
                  <a:cubicBezTo>
                    <a:pt x="10456" y="26182"/>
                    <a:pt x="10122" y="25331"/>
                    <a:pt x="9788" y="24450"/>
                  </a:cubicBezTo>
                  <a:cubicBezTo>
                    <a:pt x="9423" y="23538"/>
                    <a:pt x="9088" y="22626"/>
                    <a:pt x="8754" y="21714"/>
                  </a:cubicBezTo>
                  <a:cubicBezTo>
                    <a:pt x="8450" y="20863"/>
                    <a:pt x="8146" y="19982"/>
                    <a:pt x="7842" y="19130"/>
                  </a:cubicBezTo>
                  <a:cubicBezTo>
                    <a:pt x="7569" y="18371"/>
                    <a:pt x="7265" y="17611"/>
                    <a:pt x="6991" y="16851"/>
                  </a:cubicBezTo>
                  <a:cubicBezTo>
                    <a:pt x="6718" y="16061"/>
                    <a:pt x="6444" y="15301"/>
                    <a:pt x="6201" y="14510"/>
                  </a:cubicBezTo>
                  <a:lnTo>
                    <a:pt x="6201" y="14510"/>
                  </a:lnTo>
                  <a:lnTo>
                    <a:pt x="6231" y="14632"/>
                  </a:lnTo>
                  <a:cubicBezTo>
                    <a:pt x="6029" y="14024"/>
                    <a:pt x="5854" y="13444"/>
                    <a:pt x="5654" y="12865"/>
                  </a:cubicBezTo>
                  <a:lnTo>
                    <a:pt x="5654" y="12865"/>
                  </a:lnTo>
                  <a:cubicBezTo>
                    <a:pt x="5654" y="12866"/>
                    <a:pt x="5654" y="12868"/>
                    <a:pt x="5654" y="12869"/>
                  </a:cubicBezTo>
                  <a:cubicBezTo>
                    <a:pt x="5654" y="12868"/>
                    <a:pt x="5654" y="12866"/>
                    <a:pt x="5654" y="12865"/>
                  </a:cubicBezTo>
                  <a:lnTo>
                    <a:pt x="5654" y="12865"/>
                  </a:lnTo>
                  <a:cubicBezTo>
                    <a:pt x="5654" y="12865"/>
                    <a:pt x="5654" y="12865"/>
                    <a:pt x="5654" y="12865"/>
                  </a:cubicBezTo>
                  <a:lnTo>
                    <a:pt x="5654" y="12865"/>
                  </a:lnTo>
                  <a:cubicBezTo>
                    <a:pt x="5654" y="12855"/>
                    <a:pt x="5654" y="12845"/>
                    <a:pt x="5652" y="12836"/>
                  </a:cubicBezTo>
                  <a:lnTo>
                    <a:pt x="5652" y="12836"/>
                  </a:lnTo>
                  <a:cubicBezTo>
                    <a:pt x="5653" y="12837"/>
                    <a:pt x="5653" y="12838"/>
                    <a:pt x="5654" y="12839"/>
                  </a:cubicBezTo>
                  <a:cubicBezTo>
                    <a:pt x="5654" y="12818"/>
                    <a:pt x="5640" y="12798"/>
                    <a:pt x="5631" y="12778"/>
                  </a:cubicBezTo>
                  <a:lnTo>
                    <a:pt x="5631" y="12778"/>
                  </a:lnTo>
                  <a:cubicBezTo>
                    <a:pt x="5633" y="12782"/>
                    <a:pt x="5634" y="12787"/>
                    <a:pt x="5635" y="12792"/>
                  </a:cubicBezTo>
                  <a:lnTo>
                    <a:pt x="5635" y="12792"/>
                  </a:lnTo>
                  <a:cubicBezTo>
                    <a:pt x="5634" y="12790"/>
                    <a:pt x="5633" y="12789"/>
                    <a:pt x="5632" y="12787"/>
                  </a:cubicBezTo>
                  <a:lnTo>
                    <a:pt x="5632" y="12787"/>
                  </a:lnTo>
                  <a:cubicBezTo>
                    <a:pt x="5640" y="12814"/>
                    <a:pt x="5652" y="12845"/>
                    <a:pt x="5654" y="12865"/>
                  </a:cubicBezTo>
                  <a:lnTo>
                    <a:pt x="5654" y="12865"/>
                  </a:lnTo>
                  <a:cubicBezTo>
                    <a:pt x="5644" y="12836"/>
                    <a:pt x="5633" y="12807"/>
                    <a:pt x="5623" y="12778"/>
                  </a:cubicBezTo>
                  <a:lnTo>
                    <a:pt x="5623" y="12778"/>
                  </a:lnTo>
                  <a:cubicBezTo>
                    <a:pt x="5626" y="12781"/>
                    <a:pt x="5629" y="12784"/>
                    <a:pt x="5632" y="12787"/>
                  </a:cubicBezTo>
                  <a:lnTo>
                    <a:pt x="5632" y="12787"/>
                  </a:lnTo>
                  <a:cubicBezTo>
                    <a:pt x="5627" y="12772"/>
                    <a:pt x="5623" y="12758"/>
                    <a:pt x="5623" y="12748"/>
                  </a:cubicBezTo>
                  <a:lnTo>
                    <a:pt x="5623" y="12748"/>
                  </a:lnTo>
                  <a:cubicBezTo>
                    <a:pt x="5623" y="12758"/>
                    <a:pt x="5627" y="12768"/>
                    <a:pt x="5631" y="12778"/>
                  </a:cubicBezTo>
                  <a:lnTo>
                    <a:pt x="5631" y="12778"/>
                  </a:lnTo>
                  <a:cubicBezTo>
                    <a:pt x="5620" y="12737"/>
                    <a:pt x="5613" y="12697"/>
                    <a:pt x="5593" y="12656"/>
                  </a:cubicBezTo>
                  <a:cubicBezTo>
                    <a:pt x="5593" y="12687"/>
                    <a:pt x="5593" y="12687"/>
                    <a:pt x="5593" y="12687"/>
                  </a:cubicBezTo>
                  <a:cubicBezTo>
                    <a:pt x="5593" y="12676"/>
                    <a:pt x="5593" y="12666"/>
                    <a:pt x="5592" y="12655"/>
                  </a:cubicBezTo>
                  <a:lnTo>
                    <a:pt x="5592" y="12655"/>
                  </a:lnTo>
                  <a:cubicBezTo>
                    <a:pt x="5592" y="12655"/>
                    <a:pt x="5593" y="12656"/>
                    <a:pt x="5593" y="12656"/>
                  </a:cubicBezTo>
                  <a:cubicBezTo>
                    <a:pt x="5593" y="12656"/>
                    <a:pt x="5592" y="12656"/>
                    <a:pt x="5592" y="12655"/>
                  </a:cubicBezTo>
                  <a:lnTo>
                    <a:pt x="5592" y="12655"/>
                  </a:lnTo>
                  <a:cubicBezTo>
                    <a:pt x="5592" y="12655"/>
                    <a:pt x="5592" y="12655"/>
                    <a:pt x="5592" y="12655"/>
                  </a:cubicBezTo>
                  <a:lnTo>
                    <a:pt x="5592" y="12655"/>
                  </a:lnTo>
                  <a:cubicBezTo>
                    <a:pt x="5563" y="12626"/>
                    <a:pt x="5563" y="12625"/>
                    <a:pt x="5563" y="12595"/>
                  </a:cubicBezTo>
                  <a:lnTo>
                    <a:pt x="5563" y="12595"/>
                  </a:lnTo>
                  <a:cubicBezTo>
                    <a:pt x="5563" y="12622"/>
                    <a:pt x="5586" y="12649"/>
                    <a:pt x="5592" y="12655"/>
                  </a:cubicBezTo>
                  <a:lnTo>
                    <a:pt x="5592" y="12655"/>
                  </a:lnTo>
                  <a:cubicBezTo>
                    <a:pt x="5589" y="12635"/>
                    <a:pt x="5582" y="12615"/>
                    <a:pt x="5563" y="12595"/>
                  </a:cubicBezTo>
                  <a:cubicBezTo>
                    <a:pt x="5563" y="12565"/>
                    <a:pt x="5532" y="12504"/>
                    <a:pt x="5532" y="12474"/>
                  </a:cubicBezTo>
                  <a:cubicBezTo>
                    <a:pt x="5502" y="12443"/>
                    <a:pt x="5502" y="12443"/>
                    <a:pt x="5502" y="12413"/>
                  </a:cubicBezTo>
                  <a:cubicBezTo>
                    <a:pt x="5502" y="12413"/>
                    <a:pt x="5502" y="12415"/>
                    <a:pt x="5502" y="12443"/>
                  </a:cubicBezTo>
                  <a:cubicBezTo>
                    <a:pt x="5502" y="12432"/>
                    <a:pt x="5502" y="12417"/>
                    <a:pt x="5500" y="12401"/>
                  </a:cubicBezTo>
                  <a:lnTo>
                    <a:pt x="5500" y="12401"/>
                  </a:lnTo>
                  <a:cubicBezTo>
                    <a:pt x="5501" y="12405"/>
                    <a:pt x="5502" y="12409"/>
                    <a:pt x="5502" y="12413"/>
                  </a:cubicBezTo>
                  <a:cubicBezTo>
                    <a:pt x="5502" y="12393"/>
                    <a:pt x="5502" y="12373"/>
                    <a:pt x="5493" y="12362"/>
                  </a:cubicBezTo>
                  <a:lnTo>
                    <a:pt x="5493" y="12362"/>
                  </a:lnTo>
                  <a:cubicBezTo>
                    <a:pt x="5497" y="12375"/>
                    <a:pt x="5499" y="12388"/>
                    <a:pt x="5500" y="12401"/>
                  </a:cubicBezTo>
                  <a:lnTo>
                    <a:pt x="5500" y="12401"/>
                  </a:lnTo>
                  <a:cubicBezTo>
                    <a:pt x="5494" y="12375"/>
                    <a:pt x="5471" y="12352"/>
                    <a:pt x="5471" y="12352"/>
                  </a:cubicBezTo>
                  <a:cubicBezTo>
                    <a:pt x="5482" y="12352"/>
                    <a:pt x="5489" y="12356"/>
                    <a:pt x="5493" y="12362"/>
                  </a:cubicBezTo>
                  <a:lnTo>
                    <a:pt x="5493" y="12362"/>
                  </a:lnTo>
                  <a:cubicBezTo>
                    <a:pt x="5489" y="12347"/>
                    <a:pt x="5482" y="12332"/>
                    <a:pt x="5471" y="12322"/>
                  </a:cubicBezTo>
                  <a:cubicBezTo>
                    <a:pt x="5441" y="12200"/>
                    <a:pt x="5380" y="12079"/>
                    <a:pt x="5350" y="11957"/>
                  </a:cubicBezTo>
                  <a:cubicBezTo>
                    <a:pt x="5350" y="11950"/>
                    <a:pt x="5350" y="11942"/>
                    <a:pt x="5350" y="11927"/>
                  </a:cubicBezTo>
                  <a:cubicBezTo>
                    <a:pt x="5344" y="11921"/>
                    <a:pt x="5340" y="11917"/>
                    <a:pt x="5336" y="11913"/>
                  </a:cubicBezTo>
                  <a:lnTo>
                    <a:pt x="5336" y="11913"/>
                  </a:lnTo>
                  <a:cubicBezTo>
                    <a:pt x="5217" y="11532"/>
                    <a:pt x="5072" y="11153"/>
                    <a:pt x="4955" y="10802"/>
                  </a:cubicBezTo>
                  <a:lnTo>
                    <a:pt x="4955" y="10802"/>
                  </a:lnTo>
                  <a:cubicBezTo>
                    <a:pt x="4955" y="10832"/>
                    <a:pt x="4985" y="10893"/>
                    <a:pt x="4985" y="10924"/>
                  </a:cubicBezTo>
                  <a:cubicBezTo>
                    <a:pt x="4894" y="10620"/>
                    <a:pt x="4772" y="10316"/>
                    <a:pt x="4681" y="9981"/>
                  </a:cubicBezTo>
                  <a:cubicBezTo>
                    <a:pt x="4377" y="9039"/>
                    <a:pt x="4043" y="8097"/>
                    <a:pt x="3708" y="7155"/>
                  </a:cubicBezTo>
                  <a:cubicBezTo>
                    <a:pt x="3404" y="6273"/>
                    <a:pt x="3070" y="5392"/>
                    <a:pt x="2736" y="4480"/>
                  </a:cubicBezTo>
                  <a:cubicBezTo>
                    <a:pt x="2371" y="3507"/>
                    <a:pt x="2067" y="2534"/>
                    <a:pt x="1733" y="1562"/>
                  </a:cubicBezTo>
                  <a:cubicBezTo>
                    <a:pt x="1611" y="1227"/>
                    <a:pt x="1490" y="893"/>
                    <a:pt x="1398" y="559"/>
                  </a:cubicBezTo>
                  <a:lnTo>
                    <a:pt x="1338" y="376"/>
                  </a:lnTo>
                  <a:cubicBezTo>
                    <a:pt x="1277" y="255"/>
                    <a:pt x="1216" y="194"/>
                    <a:pt x="1094" y="103"/>
                  </a:cubicBezTo>
                  <a:cubicBezTo>
                    <a:pt x="980" y="34"/>
                    <a:pt x="849"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1"/>
            <p:cNvSpPr/>
            <p:nvPr/>
          </p:nvSpPr>
          <p:spPr>
            <a:xfrm>
              <a:off x="1134566" y="3244803"/>
              <a:ext cx="155238" cy="796936"/>
            </a:xfrm>
            <a:custGeom>
              <a:avLst/>
              <a:gdLst/>
              <a:ahLst/>
              <a:cxnLst/>
              <a:rect l="l" t="t" r="r" b="b"/>
              <a:pathLst>
                <a:path w="7266" h="37301" extrusionOk="0">
                  <a:moveTo>
                    <a:pt x="6431" y="1"/>
                  </a:moveTo>
                  <a:cubicBezTo>
                    <a:pt x="6314" y="1"/>
                    <a:pt x="6197" y="23"/>
                    <a:pt x="6080" y="73"/>
                  </a:cubicBezTo>
                  <a:cubicBezTo>
                    <a:pt x="5897" y="165"/>
                    <a:pt x="5715" y="347"/>
                    <a:pt x="5685" y="529"/>
                  </a:cubicBezTo>
                  <a:cubicBezTo>
                    <a:pt x="5472" y="1320"/>
                    <a:pt x="5289" y="2079"/>
                    <a:pt x="5107" y="2839"/>
                  </a:cubicBezTo>
                  <a:cubicBezTo>
                    <a:pt x="4986" y="3326"/>
                    <a:pt x="4864" y="3782"/>
                    <a:pt x="4773" y="4268"/>
                  </a:cubicBezTo>
                  <a:cubicBezTo>
                    <a:pt x="4621" y="4876"/>
                    <a:pt x="4499" y="5514"/>
                    <a:pt x="4347" y="6152"/>
                  </a:cubicBezTo>
                  <a:cubicBezTo>
                    <a:pt x="4226" y="6791"/>
                    <a:pt x="4104" y="7429"/>
                    <a:pt x="3982" y="8067"/>
                  </a:cubicBezTo>
                  <a:cubicBezTo>
                    <a:pt x="3587" y="10225"/>
                    <a:pt x="3162" y="12353"/>
                    <a:pt x="2888" y="14542"/>
                  </a:cubicBezTo>
                  <a:cubicBezTo>
                    <a:pt x="2797" y="15150"/>
                    <a:pt x="2706" y="15727"/>
                    <a:pt x="2645" y="16335"/>
                  </a:cubicBezTo>
                  <a:cubicBezTo>
                    <a:pt x="2615" y="16548"/>
                    <a:pt x="2584" y="16761"/>
                    <a:pt x="2584" y="16973"/>
                  </a:cubicBezTo>
                  <a:cubicBezTo>
                    <a:pt x="2554" y="17277"/>
                    <a:pt x="2523" y="17581"/>
                    <a:pt x="2493" y="17885"/>
                  </a:cubicBezTo>
                  <a:cubicBezTo>
                    <a:pt x="2402" y="18432"/>
                    <a:pt x="2341" y="18949"/>
                    <a:pt x="2250" y="19496"/>
                  </a:cubicBezTo>
                  <a:cubicBezTo>
                    <a:pt x="2159" y="20104"/>
                    <a:pt x="2098" y="20742"/>
                    <a:pt x="2007" y="21350"/>
                  </a:cubicBezTo>
                  <a:cubicBezTo>
                    <a:pt x="1855" y="22475"/>
                    <a:pt x="1764" y="23569"/>
                    <a:pt x="1642" y="24694"/>
                  </a:cubicBezTo>
                  <a:cubicBezTo>
                    <a:pt x="1551" y="25758"/>
                    <a:pt x="1338" y="26821"/>
                    <a:pt x="1186" y="27885"/>
                  </a:cubicBezTo>
                  <a:cubicBezTo>
                    <a:pt x="1125" y="28432"/>
                    <a:pt x="1034" y="28980"/>
                    <a:pt x="973" y="29527"/>
                  </a:cubicBezTo>
                  <a:cubicBezTo>
                    <a:pt x="912" y="30104"/>
                    <a:pt x="821" y="30651"/>
                    <a:pt x="761" y="31198"/>
                  </a:cubicBezTo>
                  <a:cubicBezTo>
                    <a:pt x="700" y="31806"/>
                    <a:pt x="639" y="32384"/>
                    <a:pt x="548" y="32961"/>
                  </a:cubicBezTo>
                  <a:cubicBezTo>
                    <a:pt x="487" y="33508"/>
                    <a:pt x="396" y="34025"/>
                    <a:pt x="335" y="34542"/>
                  </a:cubicBezTo>
                  <a:cubicBezTo>
                    <a:pt x="274" y="34967"/>
                    <a:pt x="213" y="35423"/>
                    <a:pt x="153" y="35879"/>
                  </a:cubicBezTo>
                  <a:cubicBezTo>
                    <a:pt x="153" y="36062"/>
                    <a:pt x="122" y="36244"/>
                    <a:pt x="92" y="36426"/>
                  </a:cubicBezTo>
                  <a:cubicBezTo>
                    <a:pt x="92" y="36639"/>
                    <a:pt x="61" y="36852"/>
                    <a:pt x="31" y="37065"/>
                  </a:cubicBezTo>
                  <a:cubicBezTo>
                    <a:pt x="1" y="37156"/>
                    <a:pt x="92" y="37247"/>
                    <a:pt x="183" y="37278"/>
                  </a:cubicBezTo>
                  <a:cubicBezTo>
                    <a:pt x="198" y="37293"/>
                    <a:pt x="213" y="37300"/>
                    <a:pt x="232" y="37300"/>
                  </a:cubicBezTo>
                  <a:cubicBezTo>
                    <a:pt x="251" y="37300"/>
                    <a:pt x="274" y="37293"/>
                    <a:pt x="305" y="37278"/>
                  </a:cubicBezTo>
                  <a:cubicBezTo>
                    <a:pt x="365" y="37278"/>
                    <a:pt x="426" y="37217"/>
                    <a:pt x="457" y="37156"/>
                  </a:cubicBezTo>
                  <a:cubicBezTo>
                    <a:pt x="548" y="36882"/>
                    <a:pt x="609" y="36639"/>
                    <a:pt x="669" y="36396"/>
                  </a:cubicBezTo>
                  <a:cubicBezTo>
                    <a:pt x="730" y="36092"/>
                    <a:pt x="761" y="35819"/>
                    <a:pt x="821" y="35545"/>
                  </a:cubicBezTo>
                  <a:cubicBezTo>
                    <a:pt x="912" y="34998"/>
                    <a:pt x="973" y="34420"/>
                    <a:pt x="1064" y="33873"/>
                  </a:cubicBezTo>
                  <a:cubicBezTo>
                    <a:pt x="1247" y="32779"/>
                    <a:pt x="1368" y="31654"/>
                    <a:pt x="1490" y="30560"/>
                  </a:cubicBezTo>
                  <a:cubicBezTo>
                    <a:pt x="1581" y="30013"/>
                    <a:pt x="1672" y="29496"/>
                    <a:pt x="1733" y="28949"/>
                  </a:cubicBezTo>
                  <a:cubicBezTo>
                    <a:pt x="1824" y="28402"/>
                    <a:pt x="1916" y="27855"/>
                    <a:pt x="2007" y="27308"/>
                  </a:cubicBezTo>
                  <a:cubicBezTo>
                    <a:pt x="2128" y="26791"/>
                    <a:pt x="2220" y="26274"/>
                    <a:pt x="2311" y="25758"/>
                  </a:cubicBezTo>
                  <a:cubicBezTo>
                    <a:pt x="2402" y="25119"/>
                    <a:pt x="2493" y="24481"/>
                    <a:pt x="2584" y="23843"/>
                  </a:cubicBezTo>
                  <a:cubicBezTo>
                    <a:pt x="2736" y="22748"/>
                    <a:pt x="2949" y="21654"/>
                    <a:pt x="3162" y="20560"/>
                  </a:cubicBezTo>
                  <a:cubicBezTo>
                    <a:pt x="3253" y="20074"/>
                    <a:pt x="3344" y="19587"/>
                    <a:pt x="3435" y="19101"/>
                  </a:cubicBezTo>
                  <a:cubicBezTo>
                    <a:pt x="3557" y="18493"/>
                    <a:pt x="3679" y="17885"/>
                    <a:pt x="3770" y="17277"/>
                  </a:cubicBezTo>
                  <a:cubicBezTo>
                    <a:pt x="4013" y="15727"/>
                    <a:pt x="4286" y="14177"/>
                    <a:pt x="4590" y="12657"/>
                  </a:cubicBezTo>
                  <a:cubicBezTo>
                    <a:pt x="4803" y="11654"/>
                    <a:pt x="5046" y="10681"/>
                    <a:pt x="5229" y="9709"/>
                  </a:cubicBezTo>
                  <a:cubicBezTo>
                    <a:pt x="5441" y="8675"/>
                    <a:pt x="5654" y="7642"/>
                    <a:pt x="5867" y="6608"/>
                  </a:cubicBezTo>
                  <a:cubicBezTo>
                    <a:pt x="6049" y="5879"/>
                    <a:pt x="6201" y="5149"/>
                    <a:pt x="6384" y="4420"/>
                  </a:cubicBezTo>
                  <a:cubicBezTo>
                    <a:pt x="6657" y="3326"/>
                    <a:pt x="6931" y="2201"/>
                    <a:pt x="7204" y="1076"/>
                  </a:cubicBezTo>
                  <a:lnTo>
                    <a:pt x="7265" y="864"/>
                  </a:lnTo>
                  <a:cubicBezTo>
                    <a:pt x="7265" y="712"/>
                    <a:pt x="7235" y="590"/>
                    <a:pt x="7174" y="438"/>
                  </a:cubicBezTo>
                  <a:cubicBezTo>
                    <a:pt x="7083" y="256"/>
                    <a:pt x="6900" y="104"/>
                    <a:pt x="6718" y="43"/>
                  </a:cubicBezTo>
                  <a:cubicBezTo>
                    <a:pt x="6622" y="16"/>
                    <a:pt x="6527" y="1"/>
                    <a:pt x="6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1"/>
            <p:cNvSpPr/>
            <p:nvPr/>
          </p:nvSpPr>
          <p:spPr>
            <a:xfrm>
              <a:off x="1150804" y="3368293"/>
              <a:ext cx="515003" cy="682932"/>
            </a:xfrm>
            <a:custGeom>
              <a:avLst/>
              <a:gdLst/>
              <a:ahLst/>
              <a:cxnLst/>
              <a:rect l="l" t="t" r="r" b="b"/>
              <a:pathLst>
                <a:path w="24105" h="31965" extrusionOk="0">
                  <a:moveTo>
                    <a:pt x="23146" y="0"/>
                  </a:moveTo>
                  <a:cubicBezTo>
                    <a:pt x="22955" y="0"/>
                    <a:pt x="22742" y="68"/>
                    <a:pt x="22615" y="220"/>
                  </a:cubicBezTo>
                  <a:cubicBezTo>
                    <a:pt x="21946" y="920"/>
                    <a:pt x="21308" y="1619"/>
                    <a:pt x="20639" y="2318"/>
                  </a:cubicBezTo>
                  <a:cubicBezTo>
                    <a:pt x="20183" y="2804"/>
                    <a:pt x="19758" y="3321"/>
                    <a:pt x="19302" y="3838"/>
                  </a:cubicBezTo>
                  <a:cubicBezTo>
                    <a:pt x="18846" y="4354"/>
                    <a:pt x="18390" y="4901"/>
                    <a:pt x="17964" y="5449"/>
                  </a:cubicBezTo>
                  <a:cubicBezTo>
                    <a:pt x="17569" y="5965"/>
                    <a:pt x="17174" y="6482"/>
                    <a:pt x="16779" y="6999"/>
                  </a:cubicBezTo>
                  <a:cubicBezTo>
                    <a:pt x="16597" y="7242"/>
                    <a:pt x="16384" y="7485"/>
                    <a:pt x="16201" y="7759"/>
                  </a:cubicBezTo>
                  <a:cubicBezTo>
                    <a:pt x="15958" y="8093"/>
                    <a:pt x="15745" y="8458"/>
                    <a:pt x="15502" y="8792"/>
                  </a:cubicBezTo>
                  <a:cubicBezTo>
                    <a:pt x="15138" y="9339"/>
                    <a:pt x="14803" y="9886"/>
                    <a:pt x="14438" y="10433"/>
                  </a:cubicBezTo>
                  <a:cubicBezTo>
                    <a:pt x="14043" y="11011"/>
                    <a:pt x="13679" y="11588"/>
                    <a:pt x="13283" y="12166"/>
                  </a:cubicBezTo>
                  <a:cubicBezTo>
                    <a:pt x="13071" y="12500"/>
                    <a:pt x="12858" y="12835"/>
                    <a:pt x="12645" y="13169"/>
                  </a:cubicBezTo>
                  <a:cubicBezTo>
                    <a:pt x="12463" y="13443"/>
                    <a:pt x="12280" y="13716"/>
                    <a:pt x="12098" y="13990"/>
                  </a:cubicBezTo>
                  <a:cubicBezTo>
                    <a:pt x="11764" y="14506"/>
                    <a:pt x="11399" y="14993"/>
                    <a:pt x="11065" y="15509"/>
                  </a:cubicBezTo>
                  <a:cubicBezTo>
                    <a:pt x="10639" y="16178"/>
                    <a:pt x="10213" y="16816"/>
                    <a:pt x="9788" y="17455"/>
                  </a:cubicBezTo>
                  <a:cubicBezTo>
                    <a:pt x="9454" y="17972"/>
                    <a:pt x="9089" y="18458"/>
                    <a:pt x="8724" y="18975"/>
                  </a:cubicBezTo>
                  <a:cubicBezTo>
                    <a:pt x="8299" y="19613"/>
                    <a:pt x="7843" y="20221"/>
                    <a:pt x="7417" y="20859"/>
                  </a:cubicBezTo>
                  <a:cubicBezTo>
                    <a:pt x="7052" y="21345"/>
                    <a:pt x="6688" y="21832"/>
                    <a:pt x="6353" y="22318"/>
                  </a:cubicBezTo>
                  <a:cubicBezTo>
                    <a:pt x="5897" y="22956"/>
                    <a:pt x="5441" y="23564"/>
                    <a:pt x="4985" y="24203"/>
                  </a:cubicBezTo>
                  <a:cubicBezTo>
                    <a:pt x="4621" y="24689"/>
                    <a:pt x="4256" y="25175"/>
                    <a:pt x="3891" y="25662"/>
                  </a:cubicBezTo>
                  <a:cubicBezTo>
                    <a:pt x="3648" y="25996"/>
                    <a:pt x="3405" y="26361"/>
                    <a:pt x="3162" y="26695"/>
                  </a:cubicBezTo>
                  <a:cubicBezTo>
                    <a:pt x="2949" y="26969"/>
                    <a:pt x="2767" y="27273"/>
                    <a:pt x="2554" y="27577"/>
                  </a:cubicBezTo>
                  <a:cubicBezTo>
                    <a:pt x="2159" y="28184"/>
                    <a:pt x="1794" y="28792"/>
                    <a:pt x="1368" y="29370"/>
                  </a:cubicBezTo>
                  <a:cubicBezTo>
                    <a:pt x="1125" y="29704"/>
                    <a:pt x="912" y="30039"/>
                    <a:pt x="669" y="30373"/>
                  </a:cubicBezTo>
                  <a:cubicBezTo>
                    <a:pt x="456" y="30707"/>
                    <a:pt x="244" y="31072"/>
                    <a:pt x="61" y="31437"/>
                  </a:cubicBezTo>
                  <a:cubicBezTo>
                    <a:pt x="77" y="31421"/>
                    <a:pt x="84" y="31406"/>
                    <a:pt x="92" y="31391"/>
                  </a:cubicBezTo>
                  <a:lnTo>
                    <a:pt x="92" y="31391"/>
                  </a:lnTo>
                  <a:cubicBezTo>
                    <a:pt x="92" y="31395"/>
                    <a:pt x="92" y="31400"/>
                    <a:pt x="92" y="31406"/>
                  </a:cubicBezTo>
                  <a:cubicBezTo>
                    <a:pt x="1" y="31558"/>
                    <a:pt x="1" y="31710"/>
                    <a:pt x="122" y="31862"/>
                  </a:cubicBezTo>
                  <a:cubicBezTo>
                    <a:pt x="190" y="31931"/>
                    <a:pt x="293" y="31965"/>
                    <a:pt x="391" y="31965"/>
                  </a:cubicBezTo>
                  <a:cubicBezTo>
                    <a:pt x="424" y="31965"/>
                    <a:pt x="456" y="31961"/>
                    <a:pt x="487" y="31953"/>
                  </a:cubicBezTo>
                  <a:cubicBezTo>
                    <a:pt x="548" y="31953"/>
                    <a:pt x="608" y="31953"/>
                    <a:pt x="639" y="31893"/>
                  </a:cubicBezTo>
                  <a:cubicBezTo>
                    <a:pt x="791" y="31771"/>
                    <a:pt x="882" y="31589"/>
                    <a:pt x="1004" y="31437"/>
                  </a:cubicBezTo>
                  <a:cubicBezTo>
                    <a:pt x="1095" y="31315"/>
                    <a:pt x="1186" y="31194"/>
                    <a:pt x="1277" y="31042"/>
                  </a:cubicBezTo>
                  <a:cubicBezTo>
                    <a:pt x="1490" y="30798"/>
                    <a:pt x="1672" y="30525"/>
                    <a:pt x="1855" y="30282"/>
                  </a:cubicBezTo>
                  <a:cubicBezTo>
                    <a:pt x="2311" y="29704"/>
                    <a:pt x="2736" y="29127"/>
                    <a:pt x="3131" y="28519"/>
                  </a:cubicBezTo>
                  <a:cubicBezTo>
                    <a:pt x="3496" y="28002"/>
                    <a:pt x="3861" y="27485"/>
                    <a:pt x="4256" y="26969"/>
                  </a:cubicBezTo>
                  <a:cubicBezTo>
                    <a:pt x="4712" y="26361"/>
                    <a:pt x="5168" y="25753"/>
                    <a:pt x="5654" y="25145"/>
                  </a:cubicBezTo>
                  <a:cubicBezTo>
                    <a:pt x="6019" y="24689"/>
                    <a:pt x="6384" y="24172"/>
                    <a:pt x="6779" y="23686"/>
                  </a:cubicBezTo>
                  <a:cubicBezTo>
                    <a:pt x="7235" y="23078"/>
                    <a:pt x="7721" y="22470"/>
                    <a:pt x="8177" y="21862"/>
                  </a:cubicBezTo>
                  <a:cubicBezTo>
                    <a:pt x="8542" y="21376"/>
                    <a:pt x="8906" y="20889"/>
                    <a:pt x="9241" y="20403"/>
                  </a:cubicBezTo>
                  <a:cubicBezTo>
                    <a:pt x="9697" y="19795"/>
                    <a:pt x="10183" y="19157"/>
                    <a:pt x="10639" y="18549"/>
                  </a:cubicBezTo>
                  <a:cubicBezTo>
                    <a:pt x="11004" y="18063"/>
                    <a:pt x="11338" y="17546"/>
                    <a:pt x="11703" y="17029"/>
                  </a:cubicBezTo>
                  <a:cubicBezTo>
                    <a:pt x="12128" y="16421"/>
                    <a:pt x="12584" y="15783"/>
                    <a:pt x="13010" y="15175"/>
                  </a:cubicBezTo>
                  <a:cubicBezTo>
                    <a:pt x="13405" y="14658"/>
                    <a:pt x="13770" y="14142"/>
                    <a:pt x="14135" y="13625"/>
                  </a:cubicBezTo>
                  <a:cubicBezTo>
                    <a:pt x="14499" y="13047"/>
                    <a:pt x="14894" y="12470"/>
                    <a:pt x="15290" y="11923"/>
                  </a:cubicBezTo>
                  <a:cubicBezTo>
                    <a:pt x="15715" y="11315"/>
                    <a:pt x="16141" y="10707"/>
                    <a:pt x="16566" y="10099"/>
                  </a:cubicBezTo>
                  <a:cubicBezTo>
                    <a:pt x="16718" y="9856"/>
                    <a:pt x="16901" y="9613"/>
                    <a:pt x="17053" y="9370"/>
                  </a:cubicBezTo>
                  <a:cubicBezTo>
                    <a:pt x="17265" y="9126"/>
                    <a:pt x="17448" y="8822"/>
                    <a:pt x="17630" y="8579"/>
                  </a:cubicBezTo>
                  <a:cubicBezTo>
                    <a:pt x="18542" y="7455"/>
                    <a:pt x="19454" y="6360"/>
                    <a:pt x="20366" y="5236"/>
                  </a:cubicBezTo>
                  <a:cubicBezTo>
                    <a:pt x="20791" y="4780"/>
                    <a:pt x="21217" y="4293"/>
                    <a:pt x="21642" y="3838"/>
                  </a:cubicBezTo>
                  <a:cubicBezTo>
                    <a:pt x="22341" y="3078"/>
                    <a:pt x="23071" y="2287"/>
                    <a:pt x="23770" y="1558"/>
                  </a:cubicBezTo>
                  <a:cubicBezTo>
                    <a:pt x="23952" y="1376"/>
                    <a:pt x="24044" y="1193"/>
                    <a:pt x="24074" y="950"/>
                  </a:cubicBezTo>
                  <a:cubicBezTo>
                    <a:pt x="24104" y="707"/>
                    <a:pt x="24013" y="464"/>
                    <a:pt x="23861" y="281"/>
                  </a:cubicBezTo>
                  <a:cubicBezTo>
                    <a:pt x="23709" y="129"/>
                    <a:pt x="23496" y="8"/>
                    <a:pt x="23253" y="8"/>
                  </a:cubicBezTo>
                  <a:cubicBezTo>
                    <a:pt x="23219" y="3"/>
                    <a:pt x="23183" y="0"/>
                    <a:pt x="23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1"/>
            <p:cNvSpPr/>
            <p:nvPr/>
          </p:nvSpPr>
          <p:spPr>
            <a:xfrm>
              <a:off x="1180672" y="3779057"/>
              <a:ext cx="628644" cy="258452"/>
            </a:xfrm>
            <a:custGeom>
              <a:avLst/>
              <a:gdLst/>
              <a:ahLst/>
              <a:cxnLst/>
              <a:rect l="l" t="t" r="r" b="b"/>
              <a:pathLst>
                <a:path w="29424" h="12097" extrusionOk="0">
                  <a:moveTo>
                    <a:pt x="28948" y="1"/>
                  </a:moveTo>
                  <a:cubicBezTo>
                    <a:pt x="28904" y="1"/>
                    <a:pt x="28860" y="7"/>
                    <a:pt x="28816" y="22"/>
                  </a:cubicBezTo>
                  <a:cubicBezTo>
                    <a:pt x="27843" y="265"/>
                    <a:pt x="26871" y="539"/>
                    <a:pt x="25898" y="843"/>
                  </a:cubicBezTo>
                  <a:cubicBezTo>
                    <a:pt x="25685" y="904"/>
                    <a:pt x="25472" y="964"/>
                    <a:pt x="25260" y="1025"/>
                  </a:cubicBezTo>
                  <a:cubicBezTo>
                    <a:pt x="25047" y="1116"/>
                    <a:pt x="24834" y="1177"/>
                    <a:pt x="24621" y="1268"/>
                  </a:cubicBezTo>
                  <a:cubicBezTo>
                    <a:pt x="24226" y="1390"/>
                    <a:pt x="23831" y="1542"/>
                    <a:pt x="23436" y="1694"/>
                  </a:cubicBezTo>
                  <a:cubicBezTo>
                    <a:pt x="21825" y="2271"/>
                    <a:pt x="20214" y="2879"/>
                    <a:pt x="18633" y="3487"/>
                  </a:cubicBezTo>
                  <a:cubicBezTo>
                    <a:pt x="17843" y="3791"/>
                    <a:pt x="17053" y="4095"/>
                    <a:pt x="16293" y="4399"/>
                  </a:cubicBezTo>
                  <a:cubicBezTo>
                    <a:pt x="15928" y="4521"/>
                    <a:pt x="15563" y="4673"/>
                    <a:pt x="15199" y="4825"/>
                  </a:cubicBezTo>
                  <a:cubicBezTo>
                    <a:pt x="14712" y="5007"/>
                    <a:pt x="14256" y="5189"/>
                    <a:pt x="13770" y="5372"/>
                  </a:cubicBezTo>
                  <a:cubicBezTo>
                    <a:pt x="13375" y="5554"/>
                    <a:pt x="12949" y="5736"/>
                    <a:pt x="12554" y="5888"/>
                  </a:cubicBezTo>
                  <a:cubicBezTo>
                    <a:pt x="12220" y="6040"/>
                    <a:pt x="11855" y="6192"/>
                    <a:pt x="11521" y="6344"/>
                  </a:cubicBezTo>
                  <a:cubicBezTo>
                    <a:pt x="10730" y="6709"/>
                    <a:pt x="9910" y="7104"/>
                    <a:pt x="9119" y="7469"/>
                  </a:cubicBezTo>
                  <a:cubicBezTo>
                    <a:pt x="8329" y="7834"/>
                    <a:pt x="7569" y="8199"/>
                    <a:pt x="6809" y="8594"/>
                  </a:cubicBezTo>
                  <a:cubicBezTo>
                    <a:pt x="6080" y="8928"/>
                    <a:pt x="5320" y="9293"/>
                    <a:pt x="4590" y="9658"/>
                  </a:cubicBezTo>
                  <a:cubicBezTo>
                    <a:pt x="3831" y="10022"/>
                    <a:pt x="3101" y="10357"/>
                    <a:pt x="2341" y="10691"/>
                  </a:cubicBezTo>
                  <a:cubicBezTo>
                    <a:pt x="2007" y="10843"/>
                    <a:pt x="1642" y="10995"/>
                    <a:pt x="1308" y="11117"/>
                  </a:cubicBezTo>
                  <a:cubicBezTo>
                    <a:pt x="913" y="11299"/>
                    <a:pt x="548" y="11420"/>
                    <a:pt x="183" y="11572"/>
                  </a:cubicBezTo>
                  <a:cubicBezTo>
                    <a:pt x="31" y="11633"/>
                    <a:pt x="1" y="11816"/>
                    <a:pt x="62" y="11937"/>
                  </a:cubicBezTo>
                  <a:cubicBezTo>
                    <a:pt x="112" y="12038"/>
                    <a:pt x="204" y="12097"/>
                    <a:pt x="303" y="12097"/>
                  </a:cubicBezTo>
                  <a:cubicBezTo>
                    <a:pt x="324" y="12097"/>
                    <a:pt x="345" y="12094"/>
                    <a:pt x="365" y="12089"/>
                  </a:cubicBezTo>
                  <a:cubicBezTo>
                    <a:pt x="396" y="12089"/>
                    <a:pt x="396" y="12059"/>
                    <a:pt x="426" y="12059"/>
                  </a:cubicBezTo>
                  <a:cubicBezTo>
                    <a:pt x="1186" y="11724"/>
                    <a:pt x="1976" y="11420"/>
                    <a:pt x="2736" y="11117"/>
                  </a:cubicBezTo>
                  <a:cubicBezTo>
                    <a:pt x="3587" y="10752"/>
                    <a:pt x="4408" y="10387"/>
                    <a:pt x="5229" y="10022"/>
                  </a:cubicBezTo>
                  <a:cubicBezTo>
                    <a:pt x="5989" y="9688"/>
                    <a:pt x="6749" y="9354"/>
                    <a:pt x="7508" y="8989"/>
                  </a:cubicBezTo>
                  <a:cubicBezTo>
                    <a:pt x="8208" y="8685"/>
                    <a:pt x="8937" y="8381"/>
                    <a:pt x="9636" y="8047"/>
                  </a:cubicBezTo>
                  <a:cubicBezTo>
                    <a:pt x="10122" y="7834"/>
                    <a:pt x="10578" y="7621"/>
                    <a:pt x="11065" y="7439"/>
                  </a:cubicBezTo>
                  <a:cubicBezTo>
                    <a:pt x="11460" y="7256"/>
                    <a:pt x="11885" y="7074"/>
                    <a:pt x="12281" y="6922"/>
                  </a:cubicBezTo>
                  <a:cubicBezTo>
                    <a:pt x="12615" y="6770"/>
                    <a:pt x="12980" y="6618"/>
                    <a:pt x="13314" y="6496"/>
                  </a:cubicBezTo>
                  <a:cubicBezTo>
                    <a:pt x="13648" y="6344"/>
                    <a:pt x="14013" y="6223"/>
                    <a:pt x="14347" y="6071"/>
                  </a:cubicBezTo>
                  <a:lnTo>
                    <a:pt x="15806" y="5524"/>
                  </a:lnTo>
                  <a:cubicBezTo>
                    <a:pt x="16202" y="5372"/>
                    <a:pt x="16627" y="5250"/>
                    <a:pt x="17022" y="5098"/>
                  </a:cubicBezTo>
                  <a:cubicBezTo>
                    <a:pt x="17752" y="4855"/>
                    <a:pt x="18481" y="4612"/>
                    <a:pt x="19211" y="4338"/>
                  </a:cubicBezTo>
                  <a:cubicBezTo>
                    <a:pt x="20883" y="3700"/>
                    <a:pt x="22554" y="3092"/>
                    <a:pt x="24256" y="2454"/>
                  </a:cubicBezTo>
                  <a:cubicBezTo>
                    <a:pt x="24682" y="2302"/>
                    <a:pt x="25077" y="2150"/>
                    <a:pt x="25503" y="1998"/>
                  </a:cubicBezTo>
                  <a:cubicBezTo>
                    <a:pt x="25959" y="1846"/>
                    <a:pt x="26384" y="1724"/>
                    <a:pt x="26810" y="1603"/>
                  </a:cubicBezTo>
                  <a:cubicBezTo>
                    <a:pt x="27539" y="1390"/>
                    <a:pt x="28269" y="1177"/>
                    <a:pt x="28998" y="995"/>
                  </a:cubicBezTo>
                  <a:cubicBezTo>
                    <a:pt x="29150" y="934"/>
                    <a:pt x="29241" y="873"/>
                    <a:pt x="29333" y="782"/>
                  </a:cubicBezTo>
                  <a:cubicBezTo>
                    <a:pt x="29393" y="660"/>
                    <a:pt x="29424" y="539"/>
                    <a:pt x="29393" y="387"/>
                  </a:cubicBezTo>
                  <a:cubicBezTo>
                    <a:pt x="29368" y="183"/>
                    <a:pt x="29172" y="1"/>
                    <a:pt x="28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1"/>
            <p:cNvSpPr/>
            <p:nvPr/>
          </p:nvSpPr>
          <p:spPr>
            <a:xfrm>
              <a:off x="758564" y="3838345"/>
              <a:ext cx="329918" cy="202262"/>
            </a:xfrm>
            <a:custGeom>
              <a:avLst/>
              <a:gdLst/>
              <a:ahLst/>
              <a:cxnLst/>
              <a:rect l="l" t="t" r="r" b="b"/>
              <a:pathLst>
                <a:path w="15442" h="9467" extrusionOk="0">
                  <a:moveTo>
                    <a:pt x="396" y="1"/>
                  </a:moveTo>
                  <a:cubicBezTo>
                    <a:pt x="281" y="1"/>
                    <a:pt x="165" y="56"/>
                    <a:pt x="92" y="165"/>
                  </a:cubicBezTo>
                  <a:cubicBezTo>
                    <a:pt x="1" y="317"/>
                    <a:pt x="31" y="591"/>
                    <a:pt x="213" y="682"/>
                  </a:cubicBezTo>
                  <a:cubicBezTo>
                    <a:pt x="487" y="834"/>
                    <a:pt x="730" y="1016"/>
                    <a:pt x="1004" y="1168"/>
                  </a:cubicBezTo>
                  <a:cubicBezTo>
                    <a:pt x="1247" y="1320"/>
                    <a:pt x="1490" y="1442"/>
                    <a:pt x="1733" y="1594"/>
                  </a:cubicBezTo>
                  <a:cubicBezTo>
                    <a:pt x="2037" y="1776"/>
                    <a:pt x="2341" y="1958"/>
                    <a:pt x="2675" y="2110"/>
                  </a:cubicBezTo>
                  <a:cubicBezTo>
                    <a:pt x="3131" y="2384"/>
                    <a:pt x="3587" y="2627"/>
                    <a:pt x="4043" y="2870"/>
                  </a:cubicBezTo>
                  <a:cubicBezTo>
                    <a:pt x="4408" y="3083"/>
                    <a:pt x="4773" y="3296"/>
                    <a:pt x="5107" y="3509"/>
                  </a:cubicBezTo>
                  <a:cubicBezTo>
                    <a:pt x="5836" y="3934"/>
                    <a:pt x="6536" y="4360"/>
                    <a:pt x="7235" y="4785"/>
                  </a:cubicBezTo>
                  <a:cubicBezTo>
                    <a:pt x="7934" y="5241"/>
                    <a:pt x="8663" y="5667"/>
                    <a:pt x="9362" y="6123"/>
                  </a:cubicBezTo>
                  <a:cubicBezTo>
                    <a:pt x="9697" y="6305"/>
                    <a:pt x="10061" y="6518"/>
                    <a:pt x="10396" y="6700"/>
                  </a:cubicBezTo>
                  <a:cubicBezTo>
                    <a:pt x="10730" y="6913"/>
                    <a:pt x="11034" y="7095"/>
                    <a:pt x="11369" y="7278"/>
                  </a:cubicBezTo>
                  <a:cubicBezTo>
                    <a:pt x="12098" y="7673"/>
                    <a:pt x="12858" y="8098"/>
                    <a:pt x="13587" y="8524"/>
                  </a:cubicBezTo>
                  <a:cubicBezTo>
                    <a:pt x="14043" y="8828"/>
                    <a:pt x="14530" y="9132"/>
                    <a:pt x="14986" y="9405"/>
                  </a:cubicBezTo>
                  <a:cubicBezTo>
                    <a:pt x="15046" y="9466"/>
                    <a:pt x="15138" y="9466"/>
                    <a:pt x="15198" y="9466"/>
                  </a:cubicBezTo>
                  <a:cubicBezTo>
                    <a:pt x="15259" y="9466"/>
                    <a:pt x="15320" y="9405"/>
                    <a:pt x="15381" y="9345"/>
                  </a:cubicBezTo>
                  <a:cubicBezTo>
                    <a:pt x="15442" y="9223"/>
                    <a:pt x="15411" y="9071"/>
                    <a:pt x="15290" y="8980"/>
                  </a:cubicBezTo>
                  <a:cubicBezTo>
                    <a:pt x="14925" y="8706"/>
                    <a:pt x="14560" y="8433"/>
                    <a:pt x="14165" y="8190"/>
                  </a:cubicBezTo>
                  <a:cubicBezTo>
                    <a:pt x="13861" y="7977"/>
                    <a:pt x="13527" y="7764"/>
                    <a:pt x="13192" y="7582"/>
                  </a:cubicBezTo>
                  <a:cubicBezTo>
                    <a:pt x="12432" y="7126"/>
                    <a:pt x="11672" y="6670"/>
                    <a:pt x="10913" y="6214"/>
                  </a:cubicBezTo>
                  <a:cubicBezTo>
                    <a:pt x="10578" y="6001"/>
                    <a:pt x="10213" y="5788"/>
                    <a:pt x="9879" y="5576"/>
                  </a:cubicBezTo>
                  <a:cubicBezTo>
                    <a:pt x="9514" y="5363"/>
                    <a:pt x="9180" y="5150"/>
                    <a:pt x="8846" y="4937"/>
                  </a:cubicBezTo>
                  <a:cubicBezTo>
                    <a:pt x="8177" y="4512"/>
                    <a:pt x="7508" y="4086"/>
                    <a:pt x="6840" y="3661"/>
                  </a:cubicBezTo>
                  <a:cubicBezTo>
                    <a:pt x="6475" y="3448"/>
                    <a:pt x="6140" y="3235"/>
                    <a:pt x="5776" y="3022"/>
                  </a:cubicBezTo>
                  <a:cubicBezTo>
                    <a:pt x="5381" y="2779"/>
                    <a:pt x="4955" y="2536"/>
                    <a:pt x="4560" y="2293"/>
                  </a:cubicBezTo>
                  <a:cubicBezTo>
                    <a:pt x="4438" y="2232"/>
                    <a:pt x="4286" y="2141"/>
                    <a:pt x="4165" y="2080"/>
                  </a:cubicBezTo>
                  <a:cubicBezTo>
                    <a:pt x="3891" y="1928"/>
                    <a:pt x="3618" y="1776"/>
                    <a:pt x="3374" y="1654"/>
                  </a:cubicBezTo>
                  <a:cubicBezTo>
                    <a:pt x="3070" y="1472"/>
                    <a:pt x="2797" y="1320"/>
                    <a:pt x="2493" y="1168"/>
                  </a:cubicBezTo>
                  <a:cubicBezTo>
                    <a:pt x="2189" y="986"/>
                    <a:pt x="1885" y="803"/>
                    <a:pt x="1581" y="621"/>
                  </a:cubicBezTo>
                  <a:cubicBezTo>
                    <a:pt x="1247" y="439"/>
                    <a:pt x="943" y="256"/>
                    <a:pt x="608" y="74"/>
                  </a:cubicBezTo>
                  <a:cubicBezTo>
                    <a:pt x="548" y="25"/>
                    <a:pt x="472" y="1"/>
                    <a:pt x="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7" name="Google Shape;1867;p41"/>
          <p:cNvSpPr/>
          <p:nvPr/>
        </p:nvSpPr>
        <p:spPr>
          <a:xfrm>
            <a:off x="-11" y="3421904"/>
            <a:ext cx="9143654" cy="1869354"/>
          </a:xfrm>
          <a:custGeom>
            <a:avLst/>
            <a:gdLst/>
            <a:ahLst/>
            <a:cxnLst/>
            <a:rect l="l" t="t" r="r" b="b"/>
            <a:pathLst>
              <a:path w="284960" h="58258" extrusionOk="0">
                <a:moveTo>
                  <a:pt x="20963" y="0"/>
                </a:moveTo>
                <a:cubicBezTo>
                  <a:pt x="13910" y="0"/>
                  <a:pt x="6895" y="690"/>
                  <a:pt x="0" y="2258"/>
                </a:cubicBezTo>
                <a:lnTo>
                  <a:pt x="0" y="38611"/>
                </a:lnTo>
                <a:cubicBezTo>
                  <a:pt x="5599" y="37989"/>
                  <a:pt x="11218" y="37713"/>
                  <a:pt x="16850" y="37713"/>
                </a:cubicBezTo>
                <a:cubicBezTo>
                  <a:pt x="45615" y="37713"/>
                  <a:pt x="74729" y="44905"/>
                  <a:pt x="103376" y="49887"/>
                </a:cubicBezTo>
                <a:cubicBezTo>
                  <a:pt x="134106" y="55237"/>
                  <a:pt x="165261" y="58033"/>
                  <a:pt x="196447" y="58246"/>
                </a:cubicBezTo>
                <a:cubicBezTo>
                  <a:pt x="197487" y="58253"/>
                  <a:pt x="198529" y="58257"/>
                  <a:pt x="199573" y="58257"/>
                </a:cubicBezTo>
                <a:cubicBezTo>
                  <a:pt x="229113" y="58257"/>
                  <a:pt x="259858" y="55189"/>
                  <a:pt x="284960" y="40070"/>
                </a:cubicBezTo>
                <a:lnTo>
                  <a:pt x="284960" y="11923"/>
                </a:lnTo>
                <a:cubicBezTo>
                  <a:pt x="253960" y="28846"/>
                  <a:pt x="218747" y="38790"/>
                  <a:pt x="183652" y="38790"/>
                </a:cubicBezTo>
                <a:cubicBezTo>
                  <a:pt x="170778" y="38790"/>
                  <a:pt x="157920" y="37451"/>
                  <a:pt x="145291" y="34629"/>
                </a:cubicBezTo>
                <a:cubicBezTo>
                  <a:pt x="126902" y="30525"/>
                  <a:pt x="109364" y="23413"/>
                  <a:pt x="91734" y="16726"/>
                </a:cubicBezTo>
                <a:cubicBezTo>
                  <a:pt x="85290" y="14264"/>
                  <a:pt x="78816" y="11863"/>
                  <a:pt x="72311" y="9674"/>
                </a:cubicBezTo>
                <a:cubicBezTo>
                  <a:pt x="55774" y="4147"/>
                  <a:pt x="38254" y="0"/>
                  <a:pt x="20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1"/>
          <p:cNvSpPr/>
          <p:nvPr/>
        </p:nvSpPr>
        <p:spPr>
          <a:xfrm>
            <a:off x="-11" y="4395513"/>
            <a:ext cx="9143654" cy="747671"/>
          </a:xfrm>
          <a:custGeom>
            <a:avLst/>
            <a:gdLst/>
            <a:ahLst/>
            <a:cxnLst/>
            <a:rect l="l" t="t" r="r" b="b"/>
            <a:pathLst>
              <a:path w="284960" h="23301" extrusionOk="0">
                <a:moveTo>
                  <a:pt x="16850" y="1"/>
                </a:moveTo>
                <a:cubicBezTo>
                  <a:pt x="11218" y="1"/>
                  <a:pt x="5599" y="277"/>
                  <a:pt x="0" y="899"/>
                </a:cubicBezTo>
                <a:lnTo>
                  <a:pt x="0" y="23300"/>
                </a:lnTo>
                <a:lnTo>
                  <a:pt x="284960" y="23300"/>
                </a:lnTo>
                <a:lnTo>
                  <a:pt x="284960" y="2358"/>
                </a:lnTo>
                <a:cubicBezTo>
                  <a:pt x="259960" y="17416"/>
                  <a:pt x="229390" y="20548"/>
                  <a:pt x="199935" y="20548"/>
                </a:cubicBezTo>
                <a:cubicBezTo>
                  <a:pt x="198771" y="20548"/>
                  <a:pt x="197608" y="20543"/>
                  <a:pt x="196447" y="20534"/>
                </a:cubicBezTo>
                <a:cubicBezTo>
                  <a:pt x="165261" y="20321"/>
                  <a:pt x="134106" y="17525"/>
                  <a:pt x="103376" y="12175"/>
                </a:cubicBezTo>
                <a:cubicBezTo>
                  <a:pt x="74729" y="7193"/>
                  <a:pt x="45615" y="1"/>
                  <a:pt x="16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1"/>
          <p:cNvSpPr txBox="1">
            <a:spLocks noGrp="1"/>
          </p:cNvSpPr>
          <p:nvPr>
            <p:ph type="title"/>
          </p:nvPr>
        </p:nvSpPr>
        <p:spPr>
          <a:xfrm>
            <a:off x="713250" y="539400"/>
            <a:ext cx="4281000" cy="784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70" name="Google Shape;1870;p41"/>
          <p:cNvSpPr txBox="1">
            <a:spLocks noGrp="1"/>
          </p:cNvSpPr>
          <p:nvPr>
            <p:ph type="subTitle" idx="1"/>
          </p:nvPr>
        </p:nvSpPr>
        <p:spPr>
          <a:xfrm>
            <a:off x="713100" y="1324200"/>
            <a:ext cx="4281000" cy="168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71" name="Google Shape;1871;p41"/>
          <p:cNvGrpSpPr/>
          <p:nvPr/>
        </p:nvGrpSpPr>
        <p:grpSpPr>
          <a:xfrm>
            <a:off x="713244" y="3661955"/>
            <a:ext cx="491944" cy="747565"/>
            <a:chOff x="4206300" y="557025"/>
            <a:chExt cx="1522575" cy="2313725"/>
          </a:xfrm>
        </p:grpSpPr>
        <p:sp>
          <p:nvSpPr>
            <p:cNvPr id="1872" name="Google Shape;1872;p41"/>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1"/>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1"/>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1"/>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1"/>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1"/>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1"/>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1"/>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1"/>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1"/>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1"/>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1"/>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1"/>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1"/>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1"/>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1"/>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1"/>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1"/>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1"/>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1"/>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1"/>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1"/>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1"/>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1"/>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1"/>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1"/>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1"/>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1"/>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1"/>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1"/>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1"/>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1"/>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1"/>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1"/>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1"/>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1"/>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1"/>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9" name="Google Shape;1909;p41"/>
          <p:cNvGrpSpPr/>
          <p:nvPr/>
        </p:nvGrpSpPr>
        <p:grpSpPr>
          <a:xfrm>
            <a:off x="8554467" y="2781797"/>
            <a:ext cx="347646" cy="354973"/>
            <a:chOff x="7348550" y="1658600"/>
            <a:chExt cx="1664175" cy="1699250"/>
          </a:xfrm>
        </p:grpSpPr>
        <p:sp>
          <p:nvSpPr>
            <p:cNvPr id="1910" name="Google Shape;1910;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41"/>
          <p:cNvGrpSpPr/>
          <p:nvPr/>
        </p:nvGrpSpPr>
        <p:grpSpPr>
          <a:xfrm flipH="1">
            <a:off x="7034380" y="246612"/>
            <a:ext cx="793379" cy="585576"/>
            <a:chOff x="7757175" y="1399875"/>
            <a:chExt cx="1347450" cy="994525"/>
          </a:xfrm>
        </p:grpSpPr>
        <p:sp>
          <p:nvSpPr>
            <p:cNvPr id="1924" name="Google Shape;1924;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3">
  <p:cSld name="CUSTOM_16">
    <p:spTree>
      <p:nvGrpSpPr>
        <p:cNvPr id="1" name="Shape 1967"/>
        <p:cNvGrpSpPr/>
        <p:nvPr/>
      </p:nvGrpSpPr>
      <p:grpSpPr>
        <a:xfrm>
          <a:off x="0" y="0"/>
          <a:ext cx="0" cy="0"/>
          <a:chOff x="0" y="0"/>
          <a:chExt cx="0" cy="0"/>
        </a:xfrm>
      </p:grpSpPr>
      <p:sp>
        <p:nvSpPr>
          <p:cNvPr id="1968" name="Google Shape;1968;p44"/>
          <p:cNvSpPr/>
          <p:nvPr/>
        </p:nvSpPr>
        <p:spPr>
          <a:xfrm>
            <a:off x="0" y="3118597"/>
            <a:ext cx="1034167" cy="558890"/>
          </a:xfrm>
          <a:custGeom>
            <a:avLst/>
            <a:gdLst/>
            <a:ahLst/>
            <a:cxnLst/>
            <a:rect l="l" t="t" r="r" b="b"/>
            <a:pathLst>
              <a:path w="44774" h="24197" extrusionOk="0">
                <a:moveTo>
                  <a:pt x="165" y="0"/>
                </a:moveTo>
                <a:cubicBezTo>
                  <a:pt x="110" y="0"/>
                  <a:pt x="55" y="1"/>
                  <a:pt x="1" y="1"/>
                </a:cubicBezTo>
                <a:lnTo>
                  <a:pt x="1" y="24196"/>
                </a:lnTo>
                <a:lnTo>
                  <a:pt x="44470" y="19576"/>
                </a:lnTo>
                <a:cubicBezTo>
                  <a:pt x="44774" y="15047"/>
                  <a:pt x="42008" y="10458"/>
                  <a:pt x="37874" y="8603"/>
                </a:cubicBezTo>
                <a:cubicBezTo>
                  <a:pt x="36469" y="7973"/>
                  <a:pt x="34935" y="7670"/>
                  <a:pt x="33397" y="7670"/>
                </a:cubicBezTo>
                <a:cubicBezTo>
                  <a:pt x="30409" y="7670"/>
                  <a:pt x="27408" y="8817"/>
                  <a:pt x="25320" y="10944"/>
                </a:cubicBezTo>
                <a:cubicBezTo>
                  <a:pt x="24699" y="9266"/>
                  <a:pt x="22949" y="8139"/>
                  <a:pt x="21262" y="8139"/>
                </a:cubicBezTo>
                <a:cubicBezTo>
                  <a:pt x="20473" y="8139"/>
                  <a:pt x="19698" y="8386"/>
                  <a:pt x="19059" y="8938"/>
                </a:cubicBezTo>
                <a:cubicBezTo>
                  <a:pt x="18542" y="7084"/>
                  <a:pt x="17114" y="5503"/>
                  <a:pt x="15351" y="4774"/>
                </a:cubicBezTo>
                <a:cubicBezTo>
                  <a:pt x="14544" y="4432"/>
                  <a:pt x="13675" y="4262"/>
                  <a:pt x="12808" y="4262"/>
                </a:cubicBezTo>
                <a:cubicBezTo>
                  <a:pt x="11750" y="4262"/>
                  <a:pt x="10694" y="4515"/>
                  <a:pt x="9758" y="5017"/>
                </a:cubicBezTo>
                <a:cubicBezTo>
                  <a:pt x="7842" y="1963"/>
                  <a:pt x="377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9" name="Google Shape;1969;p44"/>
          <p:cNvGrpSpPr/>
          <p:nvPr/>
        </p:nvGrpSpPr>
        <p:grpSpPr>
          <a:xfrm>
            <a:off x="2151378" y="3070655"/>
            <a:ext cx="726171" cy="731020"/>
            <a:chOff x="2220350" y="2324275"/>
            <a:chExt cx="1317675" cy="1326475"/>
          </a:xfrm>
        </p:grpSpPr>
        <p:sp>
          <p:nvSpPr>
            <p:cNvPr id="1970" name="Google Shape;1970;p44"/>
            <p:cNvSpPr/>
            <p:nvPr/>
          </p:nvSpPr>
          <p:spPr>
            <a:xfrm>
              <a:off x="2838125" y="2779150"/>
              <a:ext cx="699900" cy="663625"/>
            </a:xfrm>
            <a:custGeom>
              <a:avLst/>
              <a:gdLst/>
              <a:ahLst/>
              <a:cxnLst/>
              <a:rect l="l" t="t" r="r" b="b"/>
              <a:pathLst>
                <a:path w="27996" h="26545" extrusionOk="0">
                  <a:moveTo>
                    <a:pt x="21484" y="1"/>
                  </a:moveTo>
                  <a:cubicBezTo>
                    <a:pt x="21011" y="1"/>
                    <a:pt x="20498" y="41"/>
                    <a:pt x="19971" y="122"/>
                  </a:cubicBezTo>
                  <a:cubicBezTo>
                    <a:pt x="19150" y="274"/>
                    <a:pt x="18238" y="487"/>
                    <a:pt x="17266" y="882"/>
                  </a:cubicBezTo>
                  <a:cubicBezTo>
                    <a:pt x="15320" y="1611"/>
                    <a:pt x="13041" y="2858"/>
                    <a:pt x="10518" y="4833"/>
                  </a:cubicBezTo>
                  <a:cubicBezTo>
                    <a:pt x="7995" y="6840"/>
                    <a:pt x="5898" y="9089"/>
                    <a:pt x="4256" y="11338"/>
                  </a:cubicBezTo>
                  <a:cubicBezTo>
                    <a:pt x="2645" y="13587"/>
                    <a:pt x="1551" y="15897"/>
                    <a:pt x="852" y="17904"/>
                  </a:cubicBezTo>
                  <a:cubicBezTo>
                    <a:pt x="214" y="19970"/>
                    <a:pt x="1" y="21764"/>
                    <a:pt x="183" y="23162"/>
                  </a:cubicBezTo>
                  <a:cubicBezTo>
                    <a:pt x="396" y="24591"/>
                    <a:pt x="943" y="25594"/>
                    <a:pt x="1855" y="26110"/>
                  </a:cubicBezTo>
                  <a:cubicBezTo>
                    <a:pt x="2367" y="26409"/>
                    <a:pt x="2948" y="26545"/>
                    <a:pt x="3586" y="26545"/>
                  </a:cubicBezTo>
                  <a:cubicBezTo>
                    <a:pt x="5225" y="26545"/>
                    <a:pt x="7245" y="25651"/>
                    <a:pt x="9454" y="24317"/>
                  </a:cubicBezTo>
                  <a:cubicBezTo>
                    <a:pt x="11035" y="23405"/>
                    <a:pt x="12676" y="22250"/>
                    <a:pt x="14409" y="20973"/>
                  </a:cubicBezTo>
                  <a:cubicBezTo>
                    <a:pt x="16172" y="19697"/>
                    <a:pt x="18026" y="18268"/>
                    <a:pt x="19941" y="16748"/>
                  </a:cubicBezTo>
                  <a:cubicBezTo>
                    <a:pt x="21856" y="15259"/>
                    <a:pt x="23345" y="13983"/>
                    <a:pt x="24500" y="12858"/>
                  </a:cubicBezTo>
                  <a:cubicBezTo>
                    <a:pt x="25077" y="12250"/>
                    <a:pt x="25594" y="11733"/>
                    <a:pt x="25989" y="11186"/>
                  </a:cubicBezTo>
                  <a:cubicBezTo>
                    <a:pt x="26415" y="10639"/>
                    <a:pt x="26719" y="10153"/>
                    <a:pt x="26992" y="9636"/>
                  </a:cubicBezTo>
                  <a:cubicBezTo>
                    <a:pt x="27995" y="7599"/>
                    <a:pt x="27813" y="5624"/>
                    <a:pt x="26962" y="3678"/>
                  </a:cubicBezTo>
                  <a:cubicBezTo>
                    <a:pt x="26111" y="1794"/>
                    <a:pt x="24773" y="274"/>
                    <a:pt x="22159" y="31"/>
                  </a:cubicBezTo>
                  <a:cubicBezTo>
                    <a:pt x="21947" y="11"/>
                    <a:pt x="21720" y="1"/>
                    <a:pt x="2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4"/>
            <p:cNvSpPr/>
            <p:nvPr/>
          </p:nvSpPr>
          <p:spPr>
            <a:xfrm>
              <a:off x="2914875" y="2820550"/>
              <a:ext cx="548675" cy="556475"/>
            </a:xfrm>
            <a:custGeom>
              <a:avLst/>
              <a:gdLst/>
              <a:ahLst/>
              <a:cxnLst/>
              <a:rect l="l" t="t" r="r" b="b"/>
              <a:pathLst>
                <a:path w="21947" h="22259" extrusionOk="0">
                  <a:moveTo>
                    <a:pt x="16894" y="0"/>
                  </a:moveTo>
                  <a:cubicBezTo>
                    <a:pt x="16748" y="0"/>
                    <a:pt x="16616" y="104"/>
                    <a:pt x="16567" y="229"/>
                  </a:cubicBezTo>
                  <a:cubicBezTo>
                    <a:pt x="16232" y="1293"/>
                    <a:pt x="15928" y="2418"/>
                    <a:pt x="15655" y="3481"/>
                  </a:cubicBezTo>
                  <a:cubicBezTo>
                    <a:pt x="15351" y="4545"/>
                    <a:pt x="15138" y="5639"/>
                    <a:pt x="14925" y="6703"/>
                  </a:cubicBezTo>
                  <a:cubicBezTo>
                    <a:pt x="13010" y="8041"/>
                    <a:pt x="11156" y="9469"/>
                    <a:pt x="9424" y="11019"/>
                  </a:cubicBezTo>
                  <a:lnTo>
                    <a:pt x="9424" y="11019"/>
                  </a:lnTo>
                  <a:cubicBezTo>
                    <a:pt x="9484" y="10047"/>
                    <a:pt x="9576" y="9044"/>
                    <a:pt x="9697" y="8041"/>
                  </a:cubicBezTo>
                  <a:cubicBezTo>
                    <a:pt x="9819" y="7038"/>
                    <a:pt x="9940" y="6035"/>
                    <a:pt x="10123" y="5001"/>
                  </a:cubicBezTo>
                  <a:cubicBezTo>
                    <a:pt x="10153" y="4849"/>
                    <a:pt x="10032" y="4697"/>
                    <a:pt x="9849" y="4667"/>
                  </a:cubicBezTo>
                  <a:cubicBezTo>
                    <a:pt x="9697" y="4667"/>
                    <a:pt x="9515" y="4788"/>
                    <a:pt x="9484" y="4971"/>
                  </a:cubicBezTo>
                  <a:cubicBezTo>
                    <a:pt x="9120" y="7220"/>
                    <a:pt x="8877" y="9409"/>
                    <a:pt x="8785" y="11597"/>
                  </a:cubicBezTo>
                  <a:cubicBezTo>
                    <a:pt x="7904" y="12387"/>
                    <a:pt x="7114" y="13208"/>
                    <a:pt x="6262" y="14059"/>
                  </a:cubicBezTo>
                  <a:cubicBezTo>
                    <a:pt x="5472" y="14910"/>
                    <a:pt x="4682" y="15761"/>
                    <a:pt x="3952" y="16643"/>
                  </a:cubicBezTo>
                  <a:cubicBezTo>
                    <a:pt x="3861" y="15670"/>
                    <a:pt x="3800" y="14667"/>
                    <a:pt x="3770" y="13664"/>
                  </a:cubicBezTo>
                  <a:cubicBezTo>
                    <a:pt x="3770" y="12661"/>
                    <a:pt x="3740" y="11627"/>
                    <a:pt x="3800" y="10594"/>
                  </a:cubicBezTo>
                  <a:cubicBezTo>
                    <a:pt x="3800" y="10455"/>
                    <a:pt x="3699" y="10316"/>
                    <a:pt x="3543" y="10316"/>
                  </a:cubicBezTo>
                  <a:cubicBezTo>
                    <a:pt x="3528" y="10316"/>
                    <a:pt x="3512" y="10318"/>
                    <a:pt x="3496" y="10320"/>
                  </a:cubicBezTo>
                  <a:cubicBezTo>
                    <a:pt x="3314" y="10320"/>
                    <a:pt x="3162" y="10472"/>
                    <a:pt x="3162" y="10624"/>
                  </a:cubicBezTo>
                  <a:cubicBezTo>
                    <a:pt x="3132" y="11779"/>
                    <a:pt x="3132" y="12904"/>
                    <a:pt x="3162" y="13998"/>
                  </a:cubicBezTo>
                  <a:cubicBezTo>
                    <a:pt x="3223" y="15123"/>
                    <a:pt x="3284" y="16248"/>
                    <a:pt x="3375" y="17311"/>
                  </a:cubicBezTo>
                  <a:cubicBezTo>
                    <a:pt x="2220" y="18770"/>
                    <a:pt x="1095" y="20229"/>
                    <a:pt x="92" y="21810"/>
                  </a:cubicBezTo>
                  <a:cubicBezTo>
                    <a:pt x="1" y="21932"/>
                    <a:pt x="31" y="22114"/>
                    <a:pt x="153" y="22205"/>
                  </a:cubicBezTo>
                  <a:cubicBezTo>
                    <a:pt x="213" y="22241"/>
                    <a:pt x="278" y="22258"/>
                    <a:pt x="340" y="22258"/>
                  </a:cubicBezTo>
                  <a:cubicBezTo>
                    <a:pt x="435" y="22258"/>
                    <a:pt x="523" y="22218"/>
                    <a:pt x="578" y="22144"/>
                  </a:cubicBezTo>
                  <a:cubicBezTo>
                    <a:pt x="2311" y="19530"/>
                    <a:pt x="4256" y="17068"/>
                    <a:pt x="6414" y="14789"/>
                  </a:cubicBezTo>
                  <a:cubicBezTo>
                    <a:pt x="6726" y="14780"/>
                    <a:pt x="7038" y="14776"/>
                    <a:pt x="7348" y="14776"/>
                  </a:cubicBezTo>
                  <a:cubicBezTo>
                    <a:pt x="8099" y="14776"/>
                    <a:pt x="8845" y="14797"/>
                    <a:pt x="9576" y="14819"/>
                  </a:cubicBezTo>
                  <a:cubicBezTo>
                    <a:pt x="10609" y="14849"/>
                    <a:pt x="11643" y="14910"/>
                    <a:pt x="12646" y="15001"/>
                  </a:cubicBezTo>
                  <a:cubicBezTo>
                    <a:pt x="12661" y="15004"/>
                    <a:pt x="12677" y="15006"/>
                    <a:pt x="12693" y="15006"/>
                  </a:cubicBezTo>
                  <a:cubicBezTo>
                    <a:pt x="12828" y="15006"/>
                    <a:pt x="12950" y="14894"/>
                    <a:pt x="12950" y="14758"/>
                  </a:cubicBezTo>
                  <a:cubicBezTo>
                    <a:pt x="12950" y="14606"/>
                    <a:pt x="12828" y="14454"/>
                    <a:pt x="12676" y="14424"/>
                  </a:cubicBezTo>
                  <a:cubicBezTo>
                    <a:pt x="11734" y="14333"/>
                    <a:pt x="10822" y="14272"/>
                    <a:pt x="9880" y="14211"/>
                  </a:cubicBezTo>
                  <a:cubicBezTo>
                    <a:pt x="8937" y="14181"/>
                    <a:pt x="7995" y="14181"/>
                    <a:pt x="7022" y="14181"/>
                  </a:cubicBezTo>
                  <a:cubicBezTo>
                    <a:pt x="8725" y="12387"/>
                    <a:pt x="10579" y="10746"/>
                    <a:pt x="12524" y="9226"/>
                  </a:cubicBezTo>
                  <a:cubicBezTo>
                    <a:pt x="14621" y="9500"/>
                    <a:pt x="16688" y="9895"/>
                    <a:pt x="18634" y="10381"/>
                  </a:cubicBezTo>
                  <a:cubicBezTo>
                    <a:pt x="18657" y="10385"/>
                    <a:pt x="18680" y="10387"/>
                    <a:pt x="18701" y="10387"/>
                  </a:cubicBezTo>
                  <a:cubicBezTo>
                    <a:pt x="18846" y="10387"/>
                    <a:pt x="18941" y="10301"/>
                    <a:pt x="18968" y="10168"/>
                  </a:cubicBezTo>
                  <a:cubicBezTo>
                    <a:pt x="18998" y="10016"/>
                    <a:pt x="18907" y="9834"/>
                    <a:pt x="18725" y="9804"/>
                  </a:cubicBezTo>
                  <a:cubicBezTo>
                    <a:pt x="17843" y="9591"/>
                    <a:pt x="16931" y="9378"/>
                    <a:pt x="16019" y="9196"/>
                  </a:cubicBezTo>
                  <a:cubicBezTo>
                    <a:pt x="15077" y="9013"/>
                    <a:pt x="14165" y="8861"/>
                    <a:pt x="13193" y="8709"/>
                  </a:cubicBezTo>
                  <a:cubicBezTo>
                    <a:pt x="15868" y="6673"/>
                    <a:pt x="18755" y="4910"/>
                    <a:pt x="21734" y="3390"/>
                  </a:cubicBezTo>
                  <a:cubicBezTo>
                    <a:pt x="21886" y="3299"/>
                    <a:pt x="21947" y="3117"/>
                    <a:pt x="21886" y="2965"/>
                  </a:cubicBezTo>
                  <a:cubicBezTo>
                    <a:pt x="21824" y="2861"/>
                    <a:pt x="21720" y="2800"/>
                    <a:pt x="21612" y="2800"/>
                  </a:cubicBezTo>
                  <a:cubicBezTo>
                    <a:pt x="21561" y="2800"/>
                    <a:pt x="21509" y="2814"/>
                    <a:pt x="21460" y="2843"/>
                  </a:cubicBezTo>
                  <a:cubicBezTo>
                    <a:pt x="19454" y="3846"/>
                    <a:pt x="17509" y="5001"/>
                    <a:pt x="15655" y="6217"/>
                  </a:cubicBezTo>
                  <a:cubicBezTo>
                    <a:pt x="15837" y="5244"/>
                    <a:pt x="16080" y="4302"/>
                    <a:pt x="16323" y="3299"/>
                  </a:cubicBezTo>
                  <a:cubicBezTo>
                    <a:pt x="16567" y="2326"/>
                    <a:pt x="16871" y="1354"/>
                    <a:pt x="17175" y="381"/>
                  </a:cubicBezTo>
                  <a:cubicBezTo>
                    <a:pt x="17235" y="199"/>
                    <a:pt x="17144" y="47"/>
                    <a:pt x="16992" y="16"/>
                  </a:cubicBezTo>
                  <a:cubicBezTo>
                    <a:pt x="16959" y="5"/>
                    <a:pt x="16926" y="0"/>
                    <a:pt x="168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4"/>
            <p:cNvSpPr/>
            <p:nvPr/>
          </p:nvSpPr>
          <p:spPr>
            <a:xfrm>
              <a:off x="2501500" y="2324275"/>
              <a:ext cx="623900" cy="714100"/>
            </a:xfrm>
            <a:custGeom>
              <a:avLst/>
              <a:gdLst/>
              <a:ahLst/>
              <a:cxnLst/>
              <a:rect l="l" t="t" r="r" b="b"/>
              <a:pathLst>
                <a:path w="24956" h="28564" extrusionOk="0">
                  <a:moveTo>
                    <a:pt x="18498" y="0"/>
                  </a:moveTo>
                  <a:cubicBezTo>
                    <a:pt x="18100" y="0"/>
                    <a:pt x="17679" y="45"/>
                    <a:pt x="17235" y="141"/>
                  </a:cubicBezTo>
                  <a:cubicBezTo>
                    <a:pt x="14834" y="627"/>
                    <a:pt x="11673" y="2572"/>
                    <a:pt x="7873" y="7101"/>
                  </a:cubicBezTo>
                  <a:cubicBezTo>
                    <a:pt x="4104" y="11600"/>
                    <a:pt x="1764" y="16493"/>
                    <a:pt x="882" y="20384"/>
                  </a:cubicBezTo>
                  <a:cubicBezTo>
                    <a:pt x="1" y="24305"/>
                    <a:pt x="548" y="27193"/>
                    <a:pt x="2311" y="28196"/>
                  </a:cubicBezTo>
                  <a:cubicBezTo>
                    <a:pt x="2772" y="28446"/>
                    <a:pt x="3290" y="28563"/>
                    <a:pt x="3857" y="28563"/>
                  </a:cubicBezTo>
                  <a:cubicBezTo>
                    <a:pt x="5497" y="28563"/>
                    <a:pt x="7536" y="27580"/>
                    <a:pt x="9727" y="25977"/>
                  </a:cubicBezTo>
                  <a:cubicBezTo>
                    <a:pt x="12676" y="23788"/>
                    <a:pt x="15958" y="20475"/>
                    <a:pt x="19241" y="16524"/>
                  </a:cubicBezTo>
                  <a:cubicBezTo>
                    <a:pt x="22524" y="12633"/>
                    <a:pt x="24135" y="9867"/>
                    <a:pt x="24530" y="7587"/>
                  </a:cubicBezTo>
                  <a:cubicBezTo>
                    <a:pt x="24956" y="5308"/>
                    <a:pt x="24135" y="3575"/>
                    <a:pt x="22737" y="2055"/>
                  </a:cubicBezTo>
                  <a:cubicBezTo>
                    <a:pt x="21597" y="866"/>
                    <a:pt x="20256" y="0"/>
                    <a:pt x="18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4"/>
            <p:cNvSpPr/>
            <p:nvPr/>
          </p:nvSpPr>
          <p:spPr>
            <a:xfrm>
              <a:off x="2586625" y="2378700"/>
              <a:ext cx="446825" cy="595525"/>
            </a:xfrm>
            <a:custGeom>
              <a:avLst/>
              <a:gdLst/>
              <a:ahLst/>
              <a:cxnLst/>
              <a:rect l="l" t="t" r="r" b="b"/>
              <a:pathLst>
                <a:path w="17873" h="23821" extrusionOk="0">
                  <a:moveTo>
                    <a:pt x="12401" y="0"/>
                  </a:moveTo>
                  <a:cubicBezTo>
                    <a:pt x="12219" y="0"/>
                    <a:pt x="12098" y="152"/>
                    <a:pt x="12098" y="304"/>
                  </a:cubicBezTo>
                  <a:cubicBezTo>
                    <a:pt x="12067" y="2462"/>
                    <a:pt x="12128" y="4620"/>
                    <a:pt x="12249" y="6717"/>
                  </a:cubicBezTo>
                  <a:cubicBezTo>
                    <a:pt x="10760" y="8420"/>
                    <a:pt x="9301" y="10152"/>
                    <a:pt x="7903" y="11946"/>
                  </a:cubicBezTo>
                  <a:cubicBezTo>
                    <a:pt x="7781" y="11003"/>
                    <a:pt x="7690" y="10031"/>
                    <a:pt x="7599" y="9058"/>
                  </a:cubicBezTo>
                  <a:cubicBezTo>
                    <a:pt x="7508" y="8085"/>
                    <a:pt x="7447" y="7113"/>
                    <a:pt x="7356" y="6140"/>
                  </a:cubicBezTo>
                  <a:cubicBezTo>
                    <a:pt x="7356" y="5976"/>
                    <a:pt x="7234" y="5862"/>
                    <a:pt x="7099" y="5862"/>
                  </a:cubicBezTo>
                  <a:cubicBezTo>
                    <a:pt x="7083" y="5862"/>
                    <a:pt x="7067" y="5863"/>
                    <a:pt x="7052" y="5866"/>
                  </a:cubicBezTo>
                  <a:cubicBezTo>
                    <a:pt x="6900" y="5897"/>
                    <a:pt x="6778" y="6049"/>
                    <a:pt x="6778" y="6201"/>
                  </a:cubicBezTo>
                  <a:cubicBezTo>
                    <a:pt x="6930" y="8359"/>
                    <a:pt x="7113" y="10487"/>
                    <a:pt x="7386" y="12614"/>
                  </a:cubicBezTo>
                  <a:cubicBezTo>
                    <a:pt x="6018" y="14377"/>
                    <a:pt x="4681" y="16231"/>
                    <a:pt x="3435" y="18116"/>
                  </a:cubicBezTo>
                  <a:cubicBezTo>
                    <a:pt x="3070" y="16231"/>
                    <a:pt x="2736" y="14286"/>
                    <a:pt x="2492" y="12371"/>
                  </a:cubicBezTo>
                  <a:cubicBezTo>
                    <a:pt x="2465" y="12208"/>
                    <a:pt x="2340" y="12093"/>
                    <a:pt x="2205" y="12093"/>
                  </a:cubicBezTo>
                  <a:cubicBezTo>
                    <a:pt x="2189" y="12093"/>
                    <a:pt x="2174" y="12094"/>
                    <a:pt x="2158" y="12098"/>
                  </a:cubicBezTo>
                  <a:cubicBezTo>
                    <a:pt x="1976" y="12128"/>
                    <a:pt x="1854" y="12280"/>
                    <a:pt x="1885" y="12462"/>
                  </a:cubicBezTo>
                  <a:cubicBezTo>
                    <a:pt x="2037" y="13526"/>
                    <a:pt x="2189" y="14590"/>
                    <a:pt x="2371" y="15654"/>
                  </a:cubicBezTo>
                  <a:cubicBezTo>
                    <a:pt x="2553" y="16718"/>
                    <a:pt x="2736" y="17751"/>
                    <a:pt x="2948" y="18785"/>
                  </a:cubicBezTo>
                  <a:cubicBezTo>
                    <a:pt x="1976" y="20304"/>
                    <a:pt x="1003" y="21824"/>
                    <a:pt x="91" y="23374"/>
                  </a:cubicBezTo>
                  <a:cubicBezTo>
                    <a:pt x="0" y="23526"/>
                    <a:pt x="30" y="23709"/>
                    <a:pt x="182" y="23769"/>
                  </a:cubicBezTo>
                  <a:cubicBezTo>
                    <a:pt x="239" y="23804"/>
                    <a:pt x="301" y="23821"/>
                    <a:pt x="358" y="23821"/>
                  </a:cubicBezTo>
                  <a:cubicBezTo>
                    <a:pt x="454" y="23821"/>
                    <a:pt x="540" y="23773"/>
                    <a:pt x="578" y="23678"/>
                  </a:cubicBezTo>
                  <a:cubicBezTo>
                    <a:pt x="2158" y="21064"/>
                    <a:pt x="3799" y="18481"/>
                    <a:pt x="5593" y="16019"/>
                  </a:cubicBezTo>
                  <a:cubicBezTo>
                    <a:pt x="7629" y="15684"/>
                    <a:pt x="9666" y="15411"/>
                    <a:pt x="11672" y="15198"/>
                  </a:cubicBezTo>
                  <a:cubicBezTo>
                    <a:pt x="11824" y="15167"/>
                    <a:pt x="11946" y="15046"/>
                    <a:pt x="11915" y="14894"/>
                  </a:cubicBezTo>
                  <a:cubicBezTo>
                    <a:pt x="11915" y="14758"/>
                    <a:pt x="11793" y="14646"/>
                    <a:pt x="11659" y="14646"/>
                  </a:cubicBezTo>
                  <a:cubicBezTo>
                    <a:pt x="11643" y="14646"/>
                    <a:pt x="11627" y="14648"/>
                    <a:pt x="11611" y="14651"/>
                  </a:cubicBezTo>
                  <a:cubicBezTo>
                    <a:pt x="9787" y="14833"/>
                    <a:pt x="7933" y="15046"/>
                    <a:pt x="6079" y="15350"/>
                  </a:cubicBezTo>
                  <a:cubicBezTo>
                    <a:pt x="7508" y="13405"/>
                    <a:pt x="8997" y="11490"/>
                    <a:pt x="10517" y="9666"/>
                  </a:cubicBezTo>
                  <a:cubicBezTo>
                    <a:pt x="12584" y="9483"/>
                    <a:pt x="14620" y="9362"/>
                    <a:pt x="16657" y="9301"/>
                  </a:cubicBezTo>
                  <a:cubicBezTo>
                    <a:pt x="16809" y="9301"/>
                    <a:pt x="16930" y="9180"/>
                    <a:pt x="16930" y="8997"/>
                  </a:cubicBezTo>
                  <a:cubicBezTo>
                    <a:pt x="16900" y="8845"/>
                    <a:pt x="16778" y="8724"/>
                    <a:pt x="16626" y="8724"/>
                  </a:cubicBezTo>
                  <a:cubicBezTo>
                    <a:pt x="15684" y="8754"/>
                    <a:pt x="14772" y="8784"/>
                    <a:pt x="13860" y="8845"/>
                  </a:cubicBezTo>
                  <a:cubicBezTo>
                    <a:pt x="12918" y="8876"/>
                    <a:pt x="12006" y="8936"/>
                    <a:pt x="11064" y="9028"/>
                  </a:cubicBezTo>
                  <a:cubicBezTo>
                    <a:pt x="13192" y="6505"/>
                    <a:pt x="15441" y="4103"/>
                    <a:pt x="17781" y="1824"/>
                  </a:cubicBezTo>
                  <a:cubicBezTo>
                    <a:pt x="17873" y="1702"/>
                    <a:pt x="17873" y="1520"/>
                    <a:pt x="17781" y="1398"/>
                  </a:cubicBezTo>
                  <a:cubicBezTo>
                    <a:pt x="17721" y="1337"/>
                    <a:pt x="17645" y="1307"/>
                    <a:pt x="17569" y="1307"/>
                  </a:cubicBezTo>
                  <a:cubicBezTo>
                    <a:pt x="17493" y="1307"/>
                    <a:pt x="17417" y="1337"/>
                    <a:pt x="17356" y="1398"/>
                  </a:cubicBezTo>
                  <a:cubicBezTo>
                    <a:pt x="15775" y="2918"/>
                    <a:pt x="14286" y="4499"/>
                    <a:pt x="12827" y="6110"/>
                  </a:cubicBezTo>
                  <a:cubicBezTo>
                    <a:pt x="12736" y="4195"/>
                    <a:pt x="12675" y="2249"/>
                    <a:pt x="12705" y="274"/>
                  </a:cubicBezTo>
                  <a:cubicBezTo>
                    <a:pt x="12705" y="122"/>
                    <a:pt x="12553" y="0"/>
                    <a:pt x="1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4"/>
            <p:cNvSpPr/>
            <p:nvPr/>
          </p:nvSpPr>
          <p:spPr>
            <a:xfrm>
              <a:off x="2220350" y="2526325"/>
              <a:ext cx="491675" cy="879825"/>
            </a:xfrm>
            <a:custGeom>
              <a:avLst/>
              <a:gdLst/>
              <a:ahLst/>
              <a:cxnLst/>
              <a:rect l="l" t="t" r="r" b="b"/>
              <a:pathLst>
                <a:path w="19667" h="35193" extrusionOk="0">
                  <a:moveTo>
                    <a:pt x="12542" y="1"/>
                  </a:moveTo>
                  <a:cubicBezTo>
                    <a:pt x="11648" y="1"/>
                    <a:pt x="10704" y="234"/>
                    <a:pt x="9697" y="782"/>
                  </a:cubicBezTo>
                  <a:cubicBezTo>
                    <a:pt x="9089" y="1116"/>
                    <a:pt x="8481" y="1542"/>
                    <a:pt x="7842" y="2119"/>
                  </a:cubicBezTo>
                  <a:cubicBezTo>
                    <a:pt x="7234" y="2697"/>
                    <a:pt x="6596" y="3396"/>
                    <a:pt x="5958" y="4278"/>
                  </a:cubicBezTo>
                  <a:cubicBezTo>
                    <a:pt x="4681" y="6010"/>
                    <a:pt x="3405" y="8351"/>
                    <a:pt x="2280" y="11451"/>
                  </a:cubicBezTo>
                  <a:cubicBezTo>
                    <a:pt x="1186" y="14551"/>
                    <a:pt x="517" y="17652"/>
                    <a:pt x="274" y="20509"/>
                  </a:cubicBezTo>
                  <a:cubicBezTo>
                    <a:pt x="0" y="23366"/>
                    <a:pt x="183" y="25980"/>
                    <a:pt x="608" y="28138"/>
                  </a:cubicBezTo>
                  <a:cubicBezTo>
                    <a:pt x="1490" y="32515"/>
                    <a:pt x="3435" y="35099"/>
                    <a:pt x="5623" y="35190"/>
                  </a:cubicBezTo>
                  <a:cubicBezTo>
                    <a:pt x="5666" y="35192"/>
                    <a:pt x="5709" y="35193"/>
                    <a:pt x="5752" y="35193"/>
                  </a:cubicBezTo>
                  <a:cubicBezTo>
                    <a:pt x="7922" y="35193"/>
                    <a:pt x="9946" y="32937"/>
                    <a:pt x="11794" y="29658"/>
                  </a:cubicBezTo>
                  <a:cubicBezTo>
                    <a:pt x="12766" y="27986"/>
                    <a:pt x="13678" y="26010"/>
                    <a:pt x="14621" y="23852"/>
                  </a:cubicBezTo>
                  <a:cubicBezTo>
                    <a:pt x="15532" y="21694"/>
                    <a:pt x="16444" y="19354"/>
                    <a:pt x="17326" y="16861"/>
                  </a:cubicBezTo>
                  <a:cubicBezTo>
                    <a:pt x="18238" y="14369"/>
                    <a:pt x="18876" y="12332"/>
                    <a:pt x="19241" y="10600"/>
                  </a:cubicBezTo>
                  <a:cubicBezTo>
                    <a:pt x="19423" y="9749"/>
                    <a:pt x="19575" y="8959"/>
                    <a:pt x="19606" y="8229"/>
                  </a:cubicBezTo>
                  <a:cubicBezTo>
                    <a:pt x="19666" y="7530"/>
                    <a:pt x="19636" y="6861"/>
                    <a:pt x="19575" y="6253"/>
                  </a:cubicBezTo>
                  <a:cubicBezTo>
                    <a:pt x="19271" y="3852"/>
                    <a:pt x="17903" y="2241"/>
                    <a:pt x="16019" y="1116"/>
                  </a:cubicBezTo>
                  <a:cubicBezTo>
                    <a:pt x="14925" y="446"/>
                    <a:pt x="13780" y="1"/>
                    <a:pt x="12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4"/>
            <p:cNvSpPr/>
            <p:nvPr/>
          </p:nvSpPr>
          <p:spPr>
            <a:xfrm>
              <a:off x="2281900" y="2603300"/>
              <a:ext cx="351850" cy="733625"/>
            </a:xfrm>
            <a:custGeom>
              <a:avLst/>
              <a:gdLst/>
              <a:ahLst/>
              <a:cxnLst/>
              <a:rect l="l" t="t" r="r" b="b"/>
              <a:pathLst>
                <a:path w="14074" h="29345" extrusionOk="0">
                  <a:moveTo>
                    <a:pt x="12220" y="1"/>
                  </a:moveTo>
                  <a:cubicBezTo>
                    <a:pt x="12112" y="1"/>
                    <a:pt x="12008" y="62"/>
                    <a:pt x="11946" y="165"/>
                  </a:cubicBezTo>
                  <a:cubicBezTo>
                    <a:pt x="10791" y="2232"/>
                    <a:pt x="9757" y="4360"/>
                    <a:pt x="8815" y="6518"/>
                  </a:cubicBezTo>
                  <a:cubicBezTo>
                    <a:pt x="8420" y="5545"/>
                    <a:pt x="8086" y="4572"/>
                    <a:pt x="7721" y="3569"/>
                  </a:cubicBezTo>
                  <a:cubicBezTo>
                    <a:pt x="7386" y="2566"/>
                    <a:pt x="7083" y="1563"/>
                    <a:pt x="6779" y="530"/>
                  </a:cubicBezTo>
                  <a:cubicBezTo>
                    <a:pt x="6730" y="386"/>
                    <a:pt x="6606" y="298"/>
                    <a:pt x="6466" y="298"/>
                  </a:cubicBezTo>
                  <a:cubicBezTo>
                    <a:pt x="6429" y="298"/>
                    <a:pt x="6391" y="304"/>
                    <a:pt x="6353" y="317"/>
                  </a:cubicBezTo>
                  <a:cubicBezTo>
                    <a:pt x="6201" y="378"/>
                    <a:pt x="6079" y="560"/>
                    <a:pt x="6140" y="743"/>
                  </a:cubicBezTo>
                  <a:cubicBezTo>
                    <a:pt x="6475" y="1867"/>
                    <a:pt x="6839" y="3022"/>
                    <a:pt x="7235" y="4117"/>
                  </a:cubicBezTo>
                  <a:cubicBezTo>
                    <a:pt x="7599" y="5211"/>
                    <a:pt x="8025" y="6305"/>
                    <a:pt x="8450" y="7369"/>
                  </a:cubicBezTo>
                  <a:cubicBezTo>
                    <a:pt x="7508" y="9618"/>
                    <a:pt x="6657" y="11928"/>
                    <a:pt x="5958" y="14269"/>
                  </a:cubicBezTo>
                  <a:cubicBezTo>
                    <a:pt x="5472" y="13357"/>
                    <a:pt x="4985" y="12415"/>
                    <a:pt x="4529" y="11442"/>
                  </a:cubicBezTo>
                  <a:cubicBezTo>
                    <a:pt x="4104" y="10500"/>
                    <a:pt x="3648" y="9527"/>
                    <a:pt x="3222" y="8524"/>
                  </a:cubicBezTo>
                  <a:cubicBezTo>
                    <a:pt x="3177" y="8411"/>
                    <a:pt x="3065" y="8349"/>
                    <a:pt x="2948" y="8349"/>
                  </a:cubicBezTo>
                  <a:cubicBezTo>
                    <a:pt x="2908" y="8349"/>
                    <a:pt x="2866" y="8356"/>
                    <a:pt x="2827" y="8372"/>
                  </a:cubicBezTo>
                  <a:cubicBezTo>
                    <a:pt x="2645" y="8463"/>
                    <a:pt x="2584" y="8676"/>
                    <a:pt x="2645" y="8828"/>
                  </a:cubicBezTo>
                  <a:cubicBezTo>
                    <a:pt x="3587" y="11016"/>
                    <a:pt x="4590" y="13114"/>
                    <a:pt x="5684" y="15150"/>
                  </a:cubicBezTo>
                  <a:cubicBezTo>
                    <a:pt x="5320" y="16305"/>
                    <a:pt x="5046" y="17491"/>
                    <a:pt x="4742" y="18706"/>
                  </a:cubicBezTo>
                  <a:cubicBezTo>
                    <a:pt x="4469" y="19892"/>
                    <a:pt x="4195" y="21077"/>
                    <a:pt x="3982" y="22293"/>
                  </a:cubicBezTo>
                  <a:cubicBezTo>
                    <a:pt x="3405" y="21442"/>
                    <a:pt x="2797" y="20561"/>
                    <a:pt x="2250" y="19649"/>
                  </a:cubicBezTo>
                  <a:cubicBezTo>
                    <a:pt x="1702" y="18767"/>
                    <a:pt x="1155" y="17825"/>
                    <a:pt x="639" y="16913"/>
                  </a:cubicBezTo>
                  <a:cubicBezTo>
                    <a:pt x="580" y="16796"/>
                    <a:pt x="484" y="16742"/>
                    <a:pt x="383" y="16742"/>
                  </a:cubicBezTo>
                  <a:cubicBezTo>
                    <a:pt x="326" y="16742"/>
                    <a:pt x="268" y="16759"/>
                    <a:pt x="213" y="16792"/>
                  </a:cubicBezTo>
                  <a:cubicBezTo>
                    <a:pt x="61" y="16883"/>
                    <a:pt x="0" y="17095"/>
                    <a:pt x="92" y="17247"/>
                  </a:cubicBezTo>
                  <a:cubicBezTo>
                    <a:pt x="669" y="18281"/>
                    <a:pt x="1277" y="19314"/>
                    <a:pt x="1885" y="20287"/>
                  </a:cubicBezTo>
                  <a:cubicBezTo>
                    <a:pt x="2523" y="21290"/>
                    <a:pt x="3161" y="22232"/>
                    <a:pt x="3830" y="23175"/>
                  </a:cubicBezTo>
                  <a:cubicBezTo>
                    <a:pt x="3678" y="24147"/>
                    <a:pt x="3496" y="25120"/>
                    <a:pt x="3374" y="26093"/>
                  </a:cubicBezTo>
                  <a:lnTo>
                    <a:pt x="3192" y="27521"/>
                  </a:lnTo>
                  <a:lnTo>
                    <a:pt x="3070" y="28980"/>
                  </a:lnTo>
                  <a:cubicBezTo>
                    <a:pt x="3040" y="29163"/>
                    <a:pt x="3192" y="29314"/>
                    <a:pt x="3344" y="29345"/>
                  </a:cubicBezTo>
                  <a:cubicBezTo>
                    <a:pt x="3526" y="29345"/>
                    <a:pt x="3678" y="29223"/>
                    <a:pt x="3709" y="29041"/>
                  </a:cubicBezTo>
                  <a:cubicBezTo>
                    <a:pt x="3982" y="25758"/>
                    <a:pt x="4529" y="22506"/>
                    <a:pt x="5259" y="19284"/>
                  </a:cubicBezTo>
                  <a:cubicBezTo>
                    <a:pt x="6201" y="18706"/>
                    <a:pt x="7174" y="18159"/>
                    <a:pt x="8116" y="17612"/>
                  </a:cubicBezTo>
                  <a:cubicBezTo>
                    <a:pt x="9089" y="17065"/>
                    <a:pt x="10061" y="16579"/>
                    <a:pt x="11034" y="16092"/>
                  </a:cubicBezTo>
                  <a:cubicBezTo>
                    <a:pt x="11186" y="16032"/>
                    <a:pt x="11216" y="15849"/>
                    <a:pt x="11156" y="15697"/>
                  </a:cubicBezTo>
                  <a:cubicBezTo>
                    <a:pt x="11088" y="15585"/>
                    <a:pt x="10970" y="15522"/>
                    <a:pt x="10852" y="15522"/>
                  </a:cubicBezTo>
                  <a:cubicBezTo>
                    <a:pt x="10811" y="15522"/>
                    <a:pt x="10769" y="15530"/>
                    <a:pt x="10730" y="15545"/>
                  </a:cubicBezTo>
                  <a:cubicBezTo>
                    <a:pt x="9849" y="15971"/>
                    <a:pt x="8967" y="16457"/>
                    <a:pt x="8086" y="16913"/>
                  </a:cubicBezTo>
                  <a:cubicBezTo>
                    <a:pt x="7204" y="17399"/>
                    <a:pt x="6353" y="17886"/>
                    <a:pt x="5472" y="18433"/>
                  </a:cubicBezTo>
                  <a:cubicBezTo>
                    <a:pt x="6079" y="15880"/>
                    <a:pt x="6839" y="13387"/>
                    <a:pt x="7721" y="10956"/>
                  </a:cubicBezTo>
                  <a:cubicBezTo>
                    <a:pt x="9757" y="10013"/>
                    <a:pt x="11794" y="9193"/>
                    <a:pt x="13830" y="8463"/>
                  </a:cubicBezTo>
                  <a:cubicBezTo>
                    <a:pt x="13982" y="8433"/>
                    <a:pt x="14074" y="8250"/>
                    <a:pt x="14013" y="8098"/>
                  </a:cubicBezTo>
                  <a:cubicBezTo>
                    <a:pt x="13941" y="7979"/>
                    <a:pt x="13813" y="7897"/>
                    <a:pt x="13688" y="7897"/>
                  </a:cubicBezTo>
                  <a:cubicBezTo>
                    <a:pt x="13654" y="7897"/>
                    <a:pt x="13620" y="7903"/>
                    <a:pt x="13587" y="7916"/>
                  </a:cubicBezTo>
                  <a:cubicBezTo>
                    <a:pt x="12675" y="8220"/>
                    <a:pt x="11733" y="8585"/>
                    <a:pt x="10791" y="8949"/>
                  </a:cubicBezTo>
                  <a:cubicBezTo>
                    <a:pt x="9879" y="9314"/>
                    <a:pt x="8967" y="9709"/>
                    <a:pt x="8025" y="10104"/>
                  </a:cubicBezTo>
                  <a:cubicBezTo>
                    <a:pt x="9301" y="6791"/>
                    <a:pt x="10791" y="3569"/>
                    <a:pt x="12493" y="469"/>
                  </a:cubicBezTo>
                  <a:cubicBezTo>
                    <a:pt x="12584" y="317"/>
                    <a:pt x="12523" y="135"/>
                    <a:pt x="12371" y="44"/>
                  </a:cubicBezTo>
                  <a:cubicBezTo>
                    <a:pt x="12323" y="14"/>
                    <a:pt x="12271" y="1"/>
                    <a:pt x="12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4"/>
            <p:cNvSpPr/>
            <p:nvPr/>
          </p:nvSpPr>
          <p:spPr>
            <a:xfrm>
              <a:off x="2702875" y="3159250"/>
              <a:ext cx="628450" cy="408450"/>
            </a:xfrm>
            <a:custGeom>
              <a:avLst/>
              <a:gdLst/>
              <a:ahLst/>
              <a:cxnLst/>
              <a:rect l="l" t="t" r="r" b="b"/>
              <a:pathLst>
                <a:path w="25138" h="16338" extrusionOk="0">
                  <a:moveTo>
                    <a:pt x="19666" y="1"/>
                  </a:moveTo>
                  <a:cubicBezTo>
                    <a:pt x="17858" y="1"/>
                    <a:pt x="15427" y="606"/>
                    <a:pt x="12189" y="2152"/>
                  </a:cubicBezTo>
                  <a:cubicBezTo>
                    <a:pt x="8116" y="4098"/>
                    <a:pt x="4833" y="6590"/>
                    <a:pt x="2797" y="8961"/>
                  </a:cubicBezTo>
                  <a:cubicBezTo>
                    <a:pt x="760" y="11301"/>
                    <a:pt x="1" y="13490"/>
                    <a:pt x="821" y="14858"/>
                  </a:cubicBezTo>
                  <a:cubicBezTo>
                    <a:pt x="1446" y="15884"/>
                    <a:pt x="2808" y="16337"/>
                    <a:pt x="4655" y="16337"/>
                  </a:cubicBezTo>
                  <a:cubicBezTo>
                    <a:pt x="5323" y="16337"/>
                    <a:pt x="6056" y="16278"/>
                    <a:pt x="6840" y="16165"/>
                  </a:cubicBezTo>
                  <a:cubicBezTo>
                    <a:pt x="9788" y="15739"/>
                    <a:pt x="13435" y="14523"/>
                    <a:pt x="17235" y="12700"/>
                  </a:cubicBezTo>
                  <a:cubicBezTo>
                    <a:pt x="21034" y="10906"/>
                    <a:pt x="23132" y="9326"/>
                    <a:pt x="24135" y="7745"/>
                  </a:cubicBezTo>
                  <a:cubicBezTo>
                    <a:pt x="25138" y="6195"/>
                    <a:pt x="25016" y="4675"/>
                    <a:pt x="24439" y="3155"/>
                  </a:cubicBezTo>
                  <a:cubicBezTo>
                    <a:pt x="23831" y="1666"/>
                    <a:pt x="22828" y="481"/>
                    <a:pt x="20943" y="116"/>
                  </a:cubicBezTo>
                  <a:cubicBezTo>
                    <a:pt x="20557" y="41"/>
                    <a:pt x="20132" y="1"/>
                    <a:pt x="19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4"/>
            <p:cNvSpPr/>
            <p:nvPr/>
          </p:nvSpPr>
          <p:spPr>
            <a:xfrm>
              <a:off x="2765950" y="3188125"/>
              <a:ext cx="509150" cy="320150"/>
            </a:xfrm>
            <a:custGeom>
              <a:avLst/>
              <a:gdLst/>
              <a:ahLst/>
              <a:cxnLst/>
              <a:rect l="l" t="t" r="r" b="b"/>
              <a:pathLst>
                <a:path w="20366" h="12806" extrusionOk="0">
                  <a:moveTo>
                    <a:pt x="16713" y="1"/>
                  </a:moveTo>
                  <a:cubicBezTo>
                    <a:pt x="16627" y="1"/>
                    <a:pt x="16550" y="57"/>
                    <a:pt x="16505" y="146"/>
                  </a:cubicBezTo>
                  <a:cubicBezTo>
                    <a:pt x="15867" y="1727"/>
                    <a:pt x="15259" y="3307"/>
                    <a:pt x="14651" y="4858"/>
                  </a:cubicBezTo>
                  <a:cubicBezTo>
                    <a:pt x="13040" y="5618"/>
                    <a:pt x="11399" y="6377"/>
                    <a:pt x="9818" y="7168"/>
                  </a:cubicBezTo>
                  <a:cubicBezTo>
                    <a:pt x="10305" y="5739"/>
                    <a:pt x="10791" y="4280"/>
                    <a:pt x="11338" y="2852"/>
                  </a:cubicBezTo>
                  <a:cubicBezTo>
                    <a:pt x="11368" y="2730"/>
                    <a:pt x="11308" y="2578"/>
                    <a:pt x="11186" y="2548"/>
                  </a:cubicBezTo>
                  <a:cubicBezTo>
                    <a:pt x="11165" y="2542"/>
                    <a:pt x="11144" y="2540"/>
                    <a:pt x="11124" y="2540"/>
                  </a:cubicBezTo>
                  <a:cubicBezTo>
                    <a:pt x="11025" y="2540"/>
                    <a:pt x="10932" y="2599"/>
                    <a:pt x="10882" y="2700"/>
                  </a:cubicBezTo>
                  <a:cubicBezTo>
                    <a:pt x="10305" y="4280"/>
                    <a:pt x="9757" y="5891"/>
                    <a:pt x="9210" y="7472"/>
                  </a:cubicBezTo>
                  <a:cubicBezTo>
                    <a:pt x="7599" y="8262"/>
                    <a:pt x="6019" y="9113"/>
                    <a:pt x="4438" y="9964"/>
                  </a:cubicBezTo>
                  <a:cubicBezTo>
                    <a:pt x="4894" y="8505"/>
                    <a:pt x="5350" y="7046"/>
                    <a:pt x="5836" y="5587"/>
                  </a:cubicBezTo>
                  <a:cubicBezTo>
                    <a:pt x="5867" y="5435"/>
                    <a:pt x="5806" y="5314"/>
                    <a:pt x="5684" y="5283"/>
                  </a:cubicBezTo>
                  <a:cubicBezTo>
                    <a:pt x="5664" y="5278"/>
                    <a:pt x="5642" y="5275"/>
                    <a:pt x="5620" y="5275"/>
                  </a:cubicBezTo>
                  <a:cubicBezTo>
                    <a:pt x="5514" y="5275"/>
                    <a:pt x="5406" y="5334"/>
                    <a:pt x="5380" y="5435"/>
                  </a:cubicBezTo>
                  <a:cubicBezTo>
                    <a:pt x="4833" y="7046"/>
                    <a:pt x="4347" y="8657"/>
                    <a:pt x="3861" y="10268"/>
                  </a:cubicBezTo>
                  <a:cubicBezTo>
                    <a:pt x="2614" y="10967"/>
                    <a:pt x="1368" y="11636"/>
                    <a:pt x="152" y="12365"/>
                  </a:cubicBezTo>
                  <a:cubicBezTo>
                    <a:pt x="31" y="12426"/>
                    <a:pt x="0" y="12578"/>
                    <a:pt x="61" y="12700"/>
                  </a:cubicBezTo>
                  <a:cubicBezTo>
                    <a:pt x="101" y="12759"/>
                    <a:pt x="179" y="12806"/>
                    <a:pt x="254" y="12806"/>
                  </a:cubicBezTo>
                  <a:cubicBezTo>
                    <a:pt x="294" y="12806"/>
                    <a:pt x="333" y="12792"/>
                    <a:pt x="365" y="12760"/>
                  </a:cubicBezTo>
                  <a:cubicBezTo>
                    <a:pt x="2462" y="11575"/>
                    <a:pt x="4590" y="10390"/>
                    <a:pt x="6748" y="9265"/>
                  </a:cubicBezTo>
                  <a:cubicBezTo>
                    <a:pt x="8298" y="9751"/>
                    <a:pt x="9849" y="10268"/>
                    <a:pt x="11368" y="10815"/>
                  </a:cubicBezTo>
                  <a:cubicBezTo>
                    <a:pt x="11389" y="10820"/>
                    <a:pt x="11411" y="10823"/>
                    <a:pt x="11433" y="10823"/>
                  </a:cubicBezTo>
                  <a:cubicBezTo>
                    <a:pt x="11539" y="10823"/>
                    <a:pt x="11647" y="10764"/>
                    <a:pt x="11672" y="10663"/>
                  </a:cubicBezTo>
                  <a:cubicBezTo>
                    <a:pt x="11703" y="10542"/>
                    <a:pt x="11642" y="10420"/>
                    <a:pt x="11520" y="10359"/>
                  </a:cubicBezTo>
                  <a:cubicBezTo>
                    <a:pt x="10153" y="9873"/>
                    <a:pt x="8754" y="9417"/>
                    <a:pt x="7326" y="8961"/>
                  </a:cubicBezTo>
                  <a:cubicBezTo>
                    <a:pt x="9028" y="8080"/>
                    <a:pt x="10730" y="7229"/>
                    <a:pt x="12463" y="6408"/>
                  </a:cubicBezTo>
                  <a:cubicBezTo>
                    <a:pt x="14013" y="6955"/>
                    <a:pt x="15533" y="7532"/>
                    <a:pt x="17052" y="8140"/>
                  </a:cubicBezTo>
                  <a:cubicBezTo>
                    <a:pt x="17073" y="8146"/>
                    <a:pt x="17094" y="8148"/>
                    <a:pt x="17115" y="8148"/>
                  </a:cubicBezTo>
                  <a:cubicBezTo>
                    <a:pt x="17213" y="8148"/>
                    <a:pt x="17301" y="8089"/>
                    <a:pt x="17326" y="7988"/>
                  </a:cubicBezTo>
                  <a:cubicBezTo>
                    <a:pt x="17387" y="7867"/>
                    <a:pt x="17326" y="7745"/>
                    <a:pt x="17204" y="7684"/>
                  </a:cubicBezTo>
                  <a:cubicBezTo>
                    <a:pt x="15837" y="7168"/>
                    <a:pt x="14438" y="6651"/>
                    <a:pt x="13040" y="6134"/>
                  </a:cubicBezTo>
                  <a:cubicBezTo>
                    <a:pt x="15411" y="5040"/>
                    <a:pt x="17782" y="3976"/>
                    <a:pt x="20183" y="2973"/>
                  </a:cubicBezTo>
                  <a:cubicBezTo>
                    <a:pt x="20305" y="2912"/>
                    <a:pt x="20366" y="2791"/>
                    <a:pt x="20305" y="2669"/>
                  </a:cubicBezTo>
                  <a:cubicBezTo>
                    <a:pt x="20282" y="2580"/>
                    <a:pt x="20195" y="2524"/>
                    <a:pt x="20102" y="2524"/>
                  </a:cubicBezTo>
                  <a:cubicBezTo>
                    <a:pt x="20068" y="2524"/>
                    <a:pt x="20033" y="2531"/>
                    <a:pt x="20001" y="2548"/>
                  </a:cubicBezTo>
                  <a:cubicBezTo>
                    <a:pt x="18420" y="3186"/>
                    <a:pt x="16840" y="3885"/>
                    <a:pt x="15259" y="4614"/>
                  </a:cubicBezTo>
                  <a:cubicBezTo>
                    <a:pt x="15806" y="3186"/>
                    <a:pt x="16353" y="1757"/>
                    <a:pt x="16931" y="329"/>
                  </a:cubicBezTo>
                  <a:cubicBezTo>
                    <a:pt x="16992" y="207"/>
                    <a:pt x="16931" y="86"/>
                    <a:pt x="16809" y="25"/>
                  </a:cubicBezTo>
                  <a:cubicBezTo>
                    <a:pt x="16777" y="8"/>
                    <a:pt x="16744" y="1"/>
                    <a:pt x="16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4"/>
            <p:cNvSpPr/>
            <p:nvPr/>
          </p:nvSpPr>
          <p:spPr>
            <a:xfrm>
              <a:off x="2336600" y="2655900"/>
              <a:ext cx="895950" cy="994850"/>
            </a:xfrm>
            <a:custGeom>
              <a:avLst/>
              <a:gdLst/>
              <a:ahLst/>
              <a:cxnLst/>
              <a:rect l="l" t="t" r="r" b="b"/>
              <a:pathLst>
                <a:path w="35838" h="39794" extrusionOk="0">
                  <a:moveTo>
                    <a:pt x="26873" y="0"/>
                  </a:moveTo>
                  <a:cubicBezTo>
                    <a:pt x="26636" y="0"/>
                    <a:pt x="26392" y="12"/>
                    <a:pt x="26141" y="37"/>
                  </a:cubicBezTo>
                  <a:cubicBezTo>
                    <a:pt x="25260" y="98"/>
                    <a:pt x="24287" y="280"/>
                    <a:pt x="23193" y="614"/>
                  </a:cubicBezTo>
                  <a:cubicBezTo>
                    <a:pt x="22129" y="1010"/>
                    <a:pt x="20943" y="1465"/>
                    <a:pt x="19728" y="2195"/>
                  </a:cubicBezTo>
                  <a:cubicBezTo>
                    <a:pt x="19089" y="2529"/>
                    <a:pt x="18451" y="2924"/>
                    <a:pt x="17782" y="3380"/>
                  </a:cubicBezTo>
                  <a:cubicBezTo>
                    <a:pt x="17114" y="3806"/>
                    <a:pt x="16445" y="4323"/>
                    <a:pt x="15746" y="4870"/>
                  </a:cubicBezTo>
                  <a:cubicBezTo>
                    <a:pt x="15381" y="5143"/>
                    <a:pt x="15016" y="5417"/>
                    <a:pt x="14682" y="5721"/>
                  </a:cubicBezTo>
                  <a:cubicBezTo>
                    <a:pt x="14317" y="6025"/>
                    <a:pt x="13952" y="6359"/>
                    <a:pt x="13588" y="6693"/>
                  </a:cubicBezTo>
                  <a:cubicBezTo>
                    <a:pt x="13223" y="7028"/>
                    <a:pt x="12858" y="7362"/>
                    <a:pt x="12463" y="7727"/>
                  </a:cubicBezTo>
                  <a:cubicBezTo>
                    <a:pt x="12098" y="8092"/>
                    <a:pt x="11734" y="8487"/>
                    <a:pt x="11338" y="8882"/>
                  </a:cubicBezTo>
                  <a:cubicBezTo>
                    <a:pt x="8299" y="12043"/>
                    <a:pt x="5867" y="15478"/>
                    <a:pt x="4043" y="18791"/>
                  </a:cubicBezTo>
                  <a:cubicBezTo>
                    <a:pt x="2220" y="22134"/>
                    <a:pt x="1095" y="25417"/>
                    <a:pt x="487" y="28305"/>
                  </a:cubicBezTo>
                  <a:cubicBezTo>
                    <a:pt x="214" y="29733"/>
                    <a:pt x="31" y="31071"/>
                    <a:pt x="31" y="32317"/>
                  </a:cubicBezTo>
                  <a:cubicBezTo>
                    <a:pt x="1" y="33533"/>
                    <a:pt x="92" y="34627"/>
                    <a:pt x="335" y="35569"/>
                  </a:cubicBezTo>
                  <a:cubicBezTo>
                    <a:pt x="822" y="37484"/>
                    <a:pt x="1733" y="38791"/>
                    <a:pt x="3040" y="39399"/>
                  </a:cubicBezTo>
                  <a:cubicBezTo>
                    <a:pt x="3617" y="39667"/>
                    <a:pt x="4252" y="39793"/>
                    <a:pt x="4929" y="39793"/>
                  </a:cubicBezTo>
                  <a:cubicBezTo>
                    <a:pt x="5786" y="39793"/>
                    <a:pt x="6709" y="39591"/>
                    <a:pt x="7661" y="39217"/>
                  </a:cubicBezTo>
                  <a:cubicBezTo>
                    <a:pt x="8512" y="38852"/>
                    <a:pt x="9454" y="38396"/>
                    <a:pt x="10396" y="37849"/>
                  </a:cubicBezTo>
                  <a:cubicBezTo>
                    <a:pt x="11308" y="37241"/>
                    <a:pt x="12311" y="36603"/>
                    <a:pt x="13284" y="35812"/>
                  </a:cubicBezTo>
                  <a:cubicBezTo>
                    <a:pt x="15320" y="34293"/>
                    <a:pt x="17387" y="32408"/>
                    <a:pt x="19636" y="30311"/>
                  </a:cubicBezTo>
                  <a:cubicBezTo>
                    <a:pt x="21855" y="28214"/>
                    <a:pt x="24135" y="25873"/>
                    <a:pt x="26506" y="23411"/>
                  </a:cubicBezTo>
                  <a:cubicBezTo>
                    <a:pt x="28907" y="20949"/>
                    <a:pt x="30731" y="18882"/>
                    <a:pt x="32099" y="17028"/>
                  </a:cubicBezTo>
                  <a:cubicBezTo>
                    <a:pt x="32798" y="16116"/>
                    <a:pt x="33375" y="15265"/>
                    <a:pt x="33831" y="14414"/>
                  </a:cubicBezTo>
                  <a:cubicBezTo>
                    <a:pt x="34287" y="13593"/>
                    <a:pt x="34622" y="12833"/>
                    <a:pt x="34865" y="12043"/>
                  </a:cubicBezTo>
                  <a:cubicBezTo>
                    <a:pt x="35837" y="9034"/>
                    <a:pt x="35108" y="6390"/>
                    <a:pt x="33527" y="3958"/>
                  </a:cubicBezTo>
                  <a:cubicBezTo>
                    <a:pt x="32707" y="2742"/>
                    <a:pt x="31795" y="1709"/>
                    <a:pt x="30579" y="1010"/>
                  </a:cubicBezTo>
                  <a:cubicBezTo>
                    <a:pt x="30001" y="645"/>
                    <a:pt x="29333" y="371"/>
                    <a:pt x="28603" y="189"/>
                  </a:cubicBezTo>
                  <a:cubicBezTo>
                    <a:pt x="28074" y="79"/>
                    <a:pt x="27498" y="0"/>
                    <a:pt x="26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4"/>
            <p:cNvSpPr/>
            <p:nvPr/>
          </p:nvSpPr>
          <p:spPr>
            <a:xfrm>
              <a:off x="2445275" y="2722925"/>
              <a:ext cx="668725" cy="837275"/>
            </a:xfrm>
            <a:custGeom>
              <a:avLst/>
              <a:gdLst/>
              <a:ahLst/>
              <a:cxnLst/>
              <a:rect l="l" t="t" r="r" b="b"/>
              <a:pathLst>
                <a:path w="26749" h="33491" extrusionOk="0">
                  <a:moveTo>
                    <a:pt x="19302" y="0"/>
                  </a:moveTo>
                  <a:cubicBezTo>
                    <a:pt x="19059" y="0"/>
                    <a:pt x="18815" y="183"/>
                    <a:pt x="18785" y="426"/>
                  </a:cubicBezTo>
                  <a:cubicBezTo>
                    <a:pt x="18663" y="1186"/>
                    <a:pt x="18572" y="1946"/>
                    <a:pt x="18481" y="2736"/>
                  </a:cubicBezTo>
                  <a:cubicBezTo>
                    <a:pt x="18390" y="3496"/>
                    <a:pt x="18299" y="4286"/>
                    <a:pt x="18207" y="5046"/>
                  </a:cubicBezTo>
                  <a:cubicBezTo>
                    <a:pt x="18055" y="6566"/>
                    <a:pt x="17964" y="8085"/>
                    <a:pt x="17903" y="9605"/>
                  </a:cubicBezTo>
                  <a:cubicBezTo>
                    <a:pt x="15533" y="11794"/>
                    <a:pt x="13283" y="14104"/>
                    <a:pt x="11186" y="16566"/>
                  </a:cubicBezTo>
                  <a:cubicBezTo>
                    <a:pt x="11095" y="15198"/>
                    <a:pt x="11034" y="13830"/>
                    <a:pt x="11004" y="12402"/>
                  </a:cubicBezTo>
                  <a:cubicBezTo>
                    <a:pt x="10973" y="11034"/>
                    <a:pt x="10973" y="9636"/>
                    <a:pt x="11004" y="8207"/>
                  </a:cubicBezTo>
                  <a:cubicBezTo>
                    <a:pt x="11004" y="7964"/>
                    <a:pt x="10821" y="7782"/>
                    <a:pt x="10578" y="7782"/>
                  </a:cubicBezTo>
                  <a:cubicBezTo>
                    <a:pt x="10335" y="7782"/>
                    <a:pt x="10153" y="7994"/>
                    <a:pt x="10153" y="8237"/>
                  </a:cubicBezTo>
                  <a:cubicBezTo>
                    <a:pt x="10061" y="11368"/>
                    <a:pt x="10153" y="14438"/>
                    <a:pt x="10426" y="17478"/>
                  </a:cubicBezTo>
                  <a:cubicBezTo>
                    <a:pt x="9909" y="18086"/>
                    <a:pt x="9362" y="18694"/>
                    <a:pt x="8876" y="19332"/>
                  </a:cubicBezTo>
                  <a:lnTo>
                    <a:pt x="7417" y="21247"/>
                  </a:lnTo>
                  <a:lnTo>
                    <a:pt x="5988" y="23222"/>
                  </a:lnTo>
                  <a:cubicBezTo>
                    <a:pt x="5502" y="23861"/>
                    <a:pt x="5076" y="24560"/>
                    <a:pt x="4621" y="25229"/>
                  </a:cubicBezTo>
                  <a:cubicBezTo>
                    <a:pt x="4377" y="23891"/>
                    <a:pt x="4104" y="22493"/>
                    <a:pt x="3921" y="21125"/>
                  </a:cubicBezTo>
                  <a:cubicBezTo>
                    <a:pt x="3739" y="19757"/>
                    <a:pt x="3526" y="18359"/>
                    <a:pt x="3405" y="16961"/>
                  </a:cubicBezTo>
                  <a:cubicBezTo>
                    <a:pt x="3378" y="16750"/>
                    <a:pt x="3237" y="16584"/>
                    <a:pt x="3041" y="16584"/>
                  </a:cubicBezTo>
                  <a:cubicBezTo>
                    <a:pt x="3012" y="16584"/>
                    <a:pt x="2981" y="16588"/>
                    <a:pt x="2949" y="16596"/>
                  </a:cubicBezTo>
                  <a:cubicBezTo>
                    <a:pt x="2706" y="16627"/>
                    <a:pt x="2523" y="16870"/>
                    <a:pt x="2554" y="17113"/>
                  </a:cubicBezTo>
                  <a:cubicBezTo>
                    <a:pt x="2706" y="18663"/>
                    <a:pt x="2918" y="20213"/>
                    <a:pt x="3131" y="21733"/>
                  </a:cubicBezTo>
                  <a:cubicBezTo>
                    <a:pt x="3405" y="23253"/>
                    <a:pt x="3678" y="24742"/>
                    <a:pt x="3982" y="26201"/>
                  </a:cubicBezTo>
                  <a:lnTo>
                    <a:pt x="2949" y="27843"/>
                  </a:lnTo>
                  <a:lnTo>
                    <a:pt x="2462" y="28663"/>
                  </a:lnTo>
                  <a:lnTo>
                    <a:pt x="1976" y="29514"/>
                  </a:lnTo>
                  <a:lnTo>
                    <a:pt x="1003" y="31186"/>
                  </a:lnTo>
                  <a:lnTo>
                    <a:pt x="122" y="32888"/>
                  </a:lnTo>
                  <a:cubicBezTo>
                    <a:pt x="0" y="33071"/>
                    <a:pt x="92" y="33344"/>
                    <a:pt x="274" y="33435"/>
                  </a:cubicBezTo>
                  <a:cubicBezTo>
                    <a:pt x="341" y="33474"/>
                    <a:pt x="414" y="33491"/>
                    <a:pt x="485" y="33491"/>
                  </a:cubicBezTo>
                  <a:cubicBezTo>
                    <a:pt x="640" y="33491"/>
                    <a:pt x="789" y="33409"/>
                    <a:pt x="851" y="33283"/>
                  </a:cubicBezTo>
                  <a:cubicBezTo>
                    <a:pt x="2858" y="29423"/>
                    <a:pt x="5168" y="25745"/>
                    <a:pt x="7721" y="22250"/>
                  </a:cubicBezTo>
                  <a:cubicBezTo>
                    <a:pt x="9180" y="22037"/>
                    <a:pt x="10639" y="21885"/>
                    <a:pt x="12068" y="21733"/>
                  </a:cubicBezTo>
                  <a:cubicBezTo>
                    <a:pt x="13496" y="21581"/>
                    <a:pt x="14955" y="21520"/>
                    <a:pt x="16353" y="21429"/>
                  </a:cubicBezTo>
                  <a:cubicBezTo>
                    <a:pt x="16566" y="21429"/>
                    <a:pt x="16718" y="21247"/>
                    <a:pt x="16688" y="21034"/>
                  </a:cubicBezTo>
                  <a:cubicBezTo>
                    <a:pt x="16688" y="20809"/>
                    <a:pt x="16505" y="20636"/>
                    <a:pt x="16309" y="20636"/>
                  </a:cubicBezTo>
                  <a:cubicBezTo>
                    <a:pt x="16293" y="20636"/>
                    <a:pt x="16278" y="20637"/>
                    <a:pt x="16262" y="20639"/>
                  </a:cubicBezTo>
                  <a:cubicBezTo>
                    <a:pt x="14985" y="20669"/>
                    <a:pt x="13678" y="20760"/>
                    <a:pt x="12371" y="20852"/>
                  </a:cubicBezTo>
                  <a:cubicBezTo>
                    <a:pt x="11064" y="20973"/>
                    <a:pt x="9788" y="21125"/>
                    <a:pt x="8450" y="21308"/>
                  </a:cubicBezTo>
                  <a:cubicBezTo>
                    <a:pt x="10487" y="18572"/>
                    <a:pt x="12736" y="15988"/>
                    <a:pt x="15107" y="13526"/>
                  </a:cubicBezTo>
                  <a:cubicBezTo>
                    <a:pt x="15600" y="13516"/>
                    <a:pt x="16094" y="13511"/>
                    <a:pt x="16586" y="13511"/>
                  </a:cubicBezTo>
                  <a:cubicBezTo>
                    <a:pt x="19008" y="13511"/>
                    <a:pt x="21416" y="13633"/>
                    <a:pt x="23739" y="13861"/>
                  </a:cubicBezTo>
                  <a:cubicBezTo>
                    <a:pt x="23755" y="13863"/>
                    <a:pt x="23771" y="13864"/>
                    <a:pt x="23786" y="13864"/>
                  </a:cubicBezTo>
                  <a:cubicBezTo>
                    <a:pt x="23978" y="13864"/>
                    <a:pt x="24135" y="13693"/>
                    <a:pt x="24135" y="13496"/>
                  </a:cubicBezTo>
                  <a:cubicBezTo>
                    <a:pt x="24165" y="13283"/>
                    <a:pt x="23983" y="13070"/>
                    <a:pt x="23739" y="13040"/>
                  </a:cubicBezTo>
                  <a:cubicBezTo>
                    <a:pt x="22493" y="12949"/>
                    <a:pt x="21186" y="12858"/>
                    <a:pt x="19879" y="12766"/>
                  </a:cubicBezTo>
                  <a:cubicBezTo>
                    <a:pt x="18572" y="12706"/>
                    <a:pt x="17265" y="12675"/>
                    <a:pt x="15928" y="12675"/>
                  </a:cubicBezTo>
                  <a:cubicBezTo>
                    <a:pt x="19210" y="9392"/>
                    <a:pt x="22767" y="6353"/>
                    <a:pt x="26536" y="3617"/>
                  </a:cubicBezTo>
                  <a:cubicBezTo>
                    <a:pt x="26718" y="3465"/>
                    <a:pt x="26749" y="3222"/>
                    <a:pt x="26627" y="3009"/>
                  </a:cubicBezTo>
                  <a:cubicBezTo>
                    <a:pt x="26536" y="2900"/>
                    <a:pt x="26412" y="2845"/>
                    <a:pt x="26288" y="2845"/>
                  </a:cubicBezTo>
                  <a:cubicBezTo>
                    <a:pt x="26205" y="2845"/>
                    <a:pt x="26122" y="2870"/>
                    <a:pt x="26050" y="2918"/>
                  </a:cubicBezTo>
                  <a:cubicBezTo>
                    <a:pt x="23496" y="4742"/>
                    <a:pt x="21095" y="6718"/>
                    <a:pt x="18785" y="8785"/>
                  </a:cubicBezTo>
                  <a:cubicBezTo>
                    <a:pt x="18846" y="7417"/>
                    <a:pt x="18967" y="6049"/>
                    <a:pt x="19119" y="4651"/>
                  </a:cubicBezTo>
                  <a:cubicBezTo>
                    <a:pt x="19241" y="3253"/>
                    <a:pt x="19454" y="1885"/>
                    <a:pt x="19666" y="487"/>
                  </a:cubicBezTo>
                  <a:cubicBezTo>
                    <a:pt x="19697" y="243"/>
                    <a:pt x="19545" y="31"/>
                    <a:pt x="19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0" name="Google Shape;1980;p44"/>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1" name="Google Shape;1981;p44"/>
          <p:cNvSpPr txBox="1">
            <a:spLocks noGrp="1"/>
          </p:cNvSpPr>
          <p:nvPr>
            <p:ph type="title" idx="2"/>
          </p:nvPr>
        </p:nvSpPr>
        <p:spPr>
          <a:xfrm>
            <a:off x="1932218" y="1329588"/>
            <a:ext cx="37584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2" name="Google Shape;1982;p44"/>
          <p:cNvSpPr txBox="1">
            <a:spLocks noGrp="1"/>
          </p:cNvSpPr>
          <p:nvPr>
            <p:ph type="title" idx="3"/>
          </p:nvPr>
        </p:nvSpPr>
        <p:spPr>
          <a:xfrm>
            <a:off x="3458794" y="2832200"/>
            <a:ext cx="3758400" cy="558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600" b="0"/>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983" name="Google Shape;1983;p44"/>
          <p:cNvSpPr txBox="1">
            <a:spLocks noGrp="1"/>
          </p:cNvSpPr>
          <p:nvPr>
            <p:ph type="subTitle" idx="1"/>
          </p:nvPr>
        </p:nvSpPr>
        <p:spPr>
          <a:xfrm>
            <a:off x="3458793" y="3391125"/>
            <a:ext cx="3758400" cy="80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984" name="Google Shape;1984;p44"/>
          <p:cNvSpPr txBox="1">
            <a:spLocks noGrp="1"/>
          </p:cNvSpPr>
          <p:nvPr>
            <p:ph type="subTitle" idx="4"/>
          </p:nvPr>
        </p:nvSpPr>
        <p:spPr>
          <a:xfrm>
            <a:off x="1932252" y="1888512"/>
            <a:ext cx="3758400" cy="80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985" name="Google Shape;1985;p44"/>
          <p:cNvGrpSpPr/>
          <p:nvPr/>
        </p:nvGrpSpPr>
        <p:grpSpPr>
          <a:xfrm>
            <a:off x="-1305223" y="3533241"/>
            <a:ext cx="6306488" cy="1627191"/>
            <a:chOff x="-1324573" y="3516316"/>
            <a:chExt cx="6306488" cy="1627191"/>
          </a:xfrm>
        </p:grpSpPr>
        <p:sp>
          <p:nvSpPr>
            <p:cNvPr id="1986" name="Google Shape;1986;p44"/>
            <p:cNvSpPr/>
            <p:nvPr/>
          </p:nvSpPr>
          <p:spPr>
            <a:xfrm flipH="1">
              <a:off x="-1324573" y="3516316"/>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7" name="Google Shape;1987;p44"/>
            <p:cNvGrpSpPr/>
            <p:nvPr/>
          </p:nvGrpSpPr>
          <p:grpSpPr>
            <a:xfrm flipH="1">
              <a:off x="-440610" y="3574470"/>
              <a:ext cx="4696968" cy="1343927"/>
              <a:chOff x="3534109" y="3625695"/>
              <a:chExt cx="4696968" cy="1343927"/>
            </a:xfrm>
          </p:grpSpPr>
          <p:sp>
            <p:nvSpPr>
              <p:cNvPr id="1988" name="Google Shape;1988;p44"/>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4"/>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4"/>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4"/>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4"/>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4"/>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4"/>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4"/>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4"/>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4"/>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4"/>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4"/>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4"/>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4"/>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4"/>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4"/>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4"/>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4"/>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4"/>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4"/>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4"/>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4"/>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4"/>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4"/>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4"/>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4"/>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4"/>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4"/>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4"/>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4"/>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4"/>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4"/>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4"/>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4"/>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4"/>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4"/>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4"/>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4"/>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4"/>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4"/>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4"/>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4"/>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4"/>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4"/>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4"/>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4"/>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4"/>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4"/>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4"/>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4"/>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4"/>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4"/>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4"/>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4"/>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4"/>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4"/>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4"/>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4"/>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4"/>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4"/>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4"/>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4"/>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4"/>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4"/>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4"/>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4"/>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54" name="Google Shape;2054;p44"/>
          <p:cNvGrpSpPr/>
          <p:nvPr/>
        </p:nvGrpSpPr>
        <p:grpSpPr>
          <a:xfrm>
            <a:off x="384733" y="4104853"/>
            <a:ext cx="1359271" cy="1100050"/>
            <a:chOff x="-294213" y="3788762"/>
            <a:chExt cx="2014630" cy="1630670"/>
          </a:xfrm>
        </p:grpSpPr>
        <p:sp>
          <p:nvSpPr>
            <p:cNvPr id="2055" name="Google Shape;2055;p44"/>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4"/>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44"/>
          <p:cNvGrpSpPr/>
          <p:nvPr/>
        </p:nvGrpSpPr>
        <p:grpSpPr>
          <a:xfrm>
            <a:off x="8305392" y="4426684"/>
            <a:ext cx="347646" cy="354973"/>
            <a:chOff x="7348550" y="1658600"/>
            <a:chExt cx="1664175" cy="1699250"/>
          </a:xfrm>
        </p:grpSpPr>
        <p:sp>
          <p:nvSpPr>
            <p:cNvPr id="2058" name="Google Shape;2058;p44"/>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4"/>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4"/>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4"/>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4"/>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4"/>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4"/>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4"/>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4"/>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4"/>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4"/>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4"/>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4"/>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4">
  <p:cSld name="CUSTOM_25">
    <p:spTree>
      <p:nvGrpSpPr>
        <p:cNvPr id="1" name="Shape 2071"/>
        <p:cNvGrpSpPr/>
        <p:nvPr/>
      </p:nvGrpSpPr>
      <p:grpSpPr>
        <a:xfrm>
          <a:off x="0" y="0"/>
          <a:ext cx="0" cy="0"/>
          <a:chOff x="0" y="0"/>
          <a:chExt cx="0" cy="0"/>
        </a:xfrm>
      </p:grpSpPr>
      <p:sp>
        <p:nvSpPr>
          <p:cNvPr id="2072" name="Google Shape;2072;p45"/>
          <p:cNvSpPr/>
          <p:nvPr/>
        </p:nvSpPr>
        <p:spPr>
          <a:xfrm rot="-1506663" flipH="1">
            <a:off x="7771084" y="3544932"/>
            <a:ext cx="1678864" cy="907300"/>
          </a:xfrm>
          <a:custGeom>
            <a:avLst/>
            <a:gdLst/>
            <a:ahLst/>
            <a:cxnLst/>
            <a:rect l="l" t="t" r="r" b="b"/>
            <a:pathLst>
              <a:path w="44774" h="24197" extrusionOk="0">
                <a:moveTo>
                  <a:pt x="165" y="0"/>
                </a:moveTo>
                <a:cubicBezTo>
                  <a:pt x="110" y="0"/>
                  <a:pt x="55" y="1"/>
                  <a:pt x="1" y="1"/>
                </a:cubicBezTo>
                <a:lnTo>
                  <a:pt x="1" y="24196"/>
                </a:lnTo>
                <a:lnTo>
                  <a:pt x="44470" y="19576"/>
                </a:lnTo>
                <a:cubicBezTo>
                  <a:pt x="44774" y="15047"/>
                  <a:pt x="42008" y="10458"/>
                  <a:pt x="37874" y="8603"/>
                </a:cubicBezTo>
                <a:cubicBezTo>
                  <a:pt x="36469" y="7973"/>
                  <a:pt x="34935" y="7670"/>
                  <a:pt x="33397" y="7670"/>
                </a:cubicBezTo>
                <a:cubicBezTo>
                  <a:pt x="30409" y="7670"/>
                  <a:pt x="27408" y="8817"/>
                  <a:pt x="25320" y="10944"/>
                </a:cubicBezTo>
                <a:cubicBezTo>
                  <a:pt x="24699" y="9266"/>
                  <a:pt x="22949" y="8139"/>
                  <a:pt x="21262" y="8139"/>
                </a:cubicBezTo>
                <a:cubicBezTo>
                  <a:pt x="20473" y="8139"/>
                  <a:pt x="19698" y="8386"/>
                  <a:pt x="19059" y="8938"/>
                </a:cubicBezTo>
                <a:cubicBezTo>
                  <a:pt x="18542" y="7084"/>
                  <a:pt x="17114" y="5503"/>
                  <a:pt x="15351" y="4774"/>
                </a:cubicBezTo>
                <a:cubicBezTo>
                  <a:pt x="14544" y="4432"/>
                  <a:pt x="13675" y="4262"/>
                  <a:pt x="12808" y="4262"/>
                </a:cubicBezTo>
                <a:cubicBezTo>
                  <a:pt x="11750" y="4262"/>
                  <a:pt x="10694" y="4515"/>
                  <a:pt x="9758" y="5017"/>
                </a:cubicBezTo>
                <a:cubicBezTo>
                  <a:pt x="7842" y="1963"/>
                  <a:pt x="3773" y="0"/>
                  <a:pt x="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5"/>
          <p:cNvSpPr/>
          <p:nvPr/>
        </p:nvSpPr>
        <p:spPr>
          <a:xfrm rot="233108">
            <a:off x="2532736" y="4078754"/>
            <a:ext cx="1394094" cy="564141"/>
          </a:xfrm>
          <a:custGeom>
            <a:avLst/>
            <a:gdLst/>
            <a:ahLst/>
            <a:cxnLst/>
            <a:rect l="l" t="t" r="r" b="b"/>
            <a:pathLst>
              <a:path w="48816" h="19754" extrusionOk="0">
                <a:moveTo>
                  <a:pt x="27469" y="1"/>
                </a:moveTo>
                <a:cubicBezTo>
                  <a:pt x="25188" y="1"/>
                  <a:pt x="22901" y="763"/>
                  <a:pt x="21155" y="2246"/>
                </a:cubicBezTo>
                <a:cubicBezTo>
                  <a:pt x="20245" y="1552"/>
                  <a:pt x="19102" y="1183"/>
                  <a:pt x="17959" y="1183"/>
                </a:cubicBezTo>
                <a:cubicBezTo>
                  <a:pt x="17500" y="1183"/>
                  <a:pt x="17040" y="1243"/>
                  <a:pt x="16596" y="1365"/>
                </a:cubicBezTo>
                <a:cubicBezTo>
                  <a:pt x="15046" y="1790"/>
                  <a:pt x="13739" y="3006"/>
                  <a:pt x="13192" y="4526"/>
                </a:cubicBezTo>
                <a:cubicBezTo>
                  <a:pt x="11683" y="3394"/>
                  <a:pt x="9784" y="2781"/>
                  <a:pt x="7899" y="2781"/>
                </a:cubicBezTo>
                <a:cubicBezTo>
                  <a:pt x="7203" y="2781"/>
                  <a:pt x="6508" y="2864"/>
                  <a:pt x="5836" y="3036"/>
                </a:cubicBezTo>
                <a:cubicBezTo>
                  <a:pt x="3313" y="3644"/>
                  <a:pt x="1125" y="5438"/>
                  <a:pt x="0" y="7748"/>
                </a:cubicBezTo>
                <a:cubicBezTo>
                  <a:pt x="10578" y="10635"/>
                  <a:pt x="21915" y="14009"/>
                  <a:pt x="32523" y="16866"/>
                </a:cubicBezTo>
                <a:cubicBezTo>
                  <a:pt x="37539" y="18234"/>
                  <a:pt x="43679" y="18842"/>
                  <a:pt x="48816" y="19754"/>
                </a:cubicBezTo>
                <a:cubicBezTo>
                  <a:pt x="48603" y="16775"/>
                  <a:pt x="47478" y="13766"/>
                  <a:pt x="45168" y="11882"/>
                </a:cubicBezTo>
                <a:cubicBezTo>
                  <a:pt x="43905" y="10837"/>
                  <a:pt x="42230" y="10250"/>
                  <a:pt x="40595" y="10250"/>
                </a:cubicBezTo>
                <a:cubicBezTo>
                  <a:pt x="39280" y="10250"/>
                  <a:pt x="37991" y="10630"/>
                  <a:pt x="36961" y="11456"/>
                </a:cubicBezTo>
                <a:cubicBezTo>
                  <a:pt x="37721" y="7565"/>
                  <a:pt x="35776" y="3280"/>
                  <a:pt x="32311" y="1273"/>
                </a:cubicBezTo>
                <a:cubicBezTo>
                  <a:pt x="30848" y="419"/>
                  <a:pt x="29160" y="1"/>
                  <a:pt x="27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4" name="Google Shape;2074;p45"/>
          <p:cNvGrpSpPr/>
          <p:nvPr/>
        </p:nvGrpSpPr>
        <p:grpSpPr>
          <a:xfrm>
            <a:off x="4907811" y="4134826"/>
            <a:ext cx="1220407" cy="827398"/>
            <a:chOff x="5258736" y="3513176"/>
            <a:chExt cx="1220407" cy="827398"/>
          </a:xfrm>
        </p:grpSpPr>
        <p:sp>
          <p:nvSpPr>
            <p:cNvPr id="2075" name="Google Shape;2075;p45"/>
            <p:cNvSpPr/>
            <p:nvPr/>
          </p:nvSpPr>
          <p:spPr>
            <a:xfrm>
              <a:off x="6019977" y="4205816"/>
              <a:ext cx="86073" cy="134752"/>
            </a:xfrm>
            <a:custGeom>
              <a:avLst/>
              <a:gdLst/>
              <a:ahLst/>
              <a:cxnLst/>
              <a:rect l="l" t="t" r="r" b="b"/>
              <a:pathLst>
                <a:path w="2311" h="3618" extrusionOk="0">
                  <a:moveTo>
                    <a:pt x="2067" y="1"/>
                  </a:moveTo>
                  <a:cubicBezTo>
                    <a:pt x="1611" y="913"/>
                    <a:pt x="1186" y="1764"/>
                    <a:pt x="730" y="2524"/>
                  </a:cubicBezTo>
                  <a:cubicBezTo>
                    <a:pt x="487" y="2919"/>
                    <a:pt x="243" y="3283"/>
                    <a:pt x="0" y="3618"/>
                  </a:cubicBezTo>
                  <a:lnTo>
                    <a:pt x="1247" y="3618"/>
                  </a:lnTo>
                  <a:cubicBezTo>
                    <a:pt x="1581" y="3162"/>
                    <a:pt x="1946" y="2676"/>
                    <a:pt x="2310" y="2220"/>
                  </a:cubicBezTo>
                  <a:cubicBezTo>
                    <a:pt x="2189" y="1490"/>
                    <a:pt x="2128" y="730"/>
                    <a:pt x="20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6" name="Google Shape;2076;p45"/>
            <p:cNvGrpSpPr/>
            <p:nvPr/>
          </p:nvGrpSpPr>
          <p:grpSpPr>
            <a:xfrm>
              <a:off x="5258736" y="3513176"/>
              <a:ext cx="1220407" cy="827398"/>
              <a:chOff x="5566186" y="3019326"/>
              <a:chExt cx="1220407" cy="827398"/>
            </a:xfrm>
          </p:grpSpPr>
          <p:sp>
            <p:nvSpPr>
              <p:cNvPr id="2077" name="Google Shape;2077;p45"/>
              <p:cNvSpPr/>
              <p:nvPr/>
            </p:nvSpPr>
            <p:spPr>
              <a:xfrm>
                <a:off x="5566186" y="3177729"/>
                <a:ext cx="523069" cy="667840"/>
              </a:xfrm>
              <a:custGeom>
                <a:avLst/>
                <a:gdLst/>
                <a:ahLst/>
                <a:cxnLst/>
                <a:rect l="l" t="t" r="r" b="b"/>
                <a:pathLst>
                  <a:path w="14044" h="17931" extrusionOk="0">
                    <a:moveTo>
                      <a:pt x="4424" y="0"/>
                    </a:moveTo>
                    <a:cubicBezTo>
                      <a:pt x="3261" y="0"/>
                      <a:pt x="2354" y="562"/>
                      <a:pt x="1581" y="1335"/>
                    </a:cubicBezTo>
                    <a:cubicBezTo>
                      <a:pt x="608" y="2338"/>
                      <a:pt x="0" y="3523"/>
                      <a:pt x="244" y="5073"/>
                    </a:cubicBezTo>
                    <a:cubicBezTo>
                      <a:pt x="456" y="6624"/>
                      <a:pt x="1459" y="8508"/>
                      <a:pt x="3496" y="11244"/>
                    </a:cubicBezTo>
                    <a:cubicBezTo>
                      <a:pt x="5502" y="13949"/>
                      <a:pt x="7508" y="16289"/>
                      <a:pt x="9332" y="17931"/>
                    </a:cubicBezTo>
                    <a:lnTo>
                      <a:pt x="13131" y="17931"/>
                    </a:lnTo>
                    <a:cubicBezTo>
                      <a:pt x="12645" y="16958"/>
                      <a:pt x="12159" y="15985"/>
                      <a:pt x="11642" y="15043"/>
                    </a:cubicBezTo>
                    <a:cubicBezTo>
                      <a:pt x="10274" y="14648"/>
                      <a:pt x="8876" y="14283"/>
                      <a:pt x="7508" y="14010"/>
                    </a:cubicBezTo>
                    <a:cubicBezTo>
                      <a:pt x="7387" y="13979"/>
                      <a:pt x="7326" y="13888"/>
                      <a:pt x="7356" y="13767"/>
                    </a:cubicBezTo>
                    <a:cubicBezTo>
                      <a:pt x="7387" y="13675"/>
                      <a:pt x="7508" y="13615"/>
                      <a:pt x="7599" y="13615"/>
                    </a:cubicBezTo>
                    <a:cubicBezTo>
                      <a:pt x="8846" y="13888"/>
                      <a:pt x="10122" y="14192"/>
                      <a:pt x="11368" y="14527"/>
                    </a:cubicBezTo>
                    <a:cubicBezTo>
                      <a:pt x="10639" y="13189"/>
                      <a:pt x="9818" y="11882"/>
                      <a:pt x="8967" y="10605"/>
                    </a:cubicBezTo>
                    <a:cubicBezTo>
                      <a:pt x="7539" y="10332"/>
                      <a:pt x="6140" y="10119"/>
                      <a:pt x="4742" y="9937"/>
                    </a:cubicBezTo>
                    <a:cubicBezTo>
                      <a:pt x="4651" y="9937"/>
                      <a:pt x="4560" y="9846"/>
                      <a:pt x="4590" y="9724"/>
                    </a:cubicBezTo>
                    <a:cubicBezTo>
                      <a:pt x="4616" y="9645"/>
                      <a:pt x="4688" y="9566"/>
                      <a:pt x="4766" y="9566"/>
                    </a:cubicBezTo>
                    <a:cubicBezTo>
                      <a:pt x="4778" y="9566"/>
                      <a:pt x="4791" y="9568"/>
                      <a:pt x="4803" y="9572"/>
                    </a:cubicBezTo>
                    <a:cubicBezTo>
                      <a:pt x="5441" y="9633"/>
                      <a:pt x="6080" y="9724"/>
                      <a:pt x="6718" y="9815"/>
                    </a:cubicBezTo>
                    <a:cubicBezTo>
                      <a:pt x="7356" y="9906"/>
                      <a:pt x="7994" y="10028"/>
                      <a:pt x="8663" y="10150"/>
                    </a:cubicBezTo>
                    <a:cubicBezTo>
                      <a:pt x="7782" y="8873"/>
                      <a:pt x="6870" y="7627"/>
                      <a:pt x="5897" y="6441"/>
                    </a:cubicBezTo>
                    <a:cubicBezTo>
                      <a:pt x="4469" y="6289"/>
                      <a:pt x="3040" y="6198"/>
                      <a:pt x="1642" y="6168"/>
                    </a:cubicBezTo>
                    <a:cubicBezTo>
                      <a:pt x="1520" y="6168"/>
                      <a:pt x="1459" y="6077"/>
                      <a:pt x="1459" y="5955"/>
                    </a:cubicBezTo>
                    <a:cubicBezTo>
                      <a:pt x="1459" y="5864"/>
                      <a:pt x="1581" y="5773"/>
                      <a:pt x="1672" y="5773"/>
                    </a:cubicBezTo>
                    <a:cubicBezTo>
                      <a:pt x="2949" y="5803"/>
                      <a:pt x="4256" y="5864"/>
                      <a:pt x="5563" y="5985"/>
                    </a:cubicBezTo>
                    <a:cubicBezTo>
                      <a:pt x="4621" y="4861"/>
                      <a:pt x="3648" y="3736"/>
                      <a:pt x="2614" y="2672"/>
                    </a:cubicBezTo>
                    <a:cubicBezTo>
                      <a:pt x="2523" y="2611"/>
                      <a:pt x="2523" y="2459"/>
                      <a:pt x="2614" y="2399"/>
                    </a:cubicBezTo>
                    <a:cubicBezTo>
                      <a:pt x="2660" y="2353"/>
                      <a:pt x="2713" y="2330"/>
                      <a:pt x="2763" y="2330"/>
                    </a:cubicBezTo>
                    <a:cubicBezTo>
                      <a:pt x="2812" y="2330"/>
                      <a:pt x="2858" y="2353"/>
                      <a:pt x="2888" y="2399"/>
                    </a:cubicBezTo>
                    <a:cubicBezTo>
                      <a:pt x="4469" y="4040"/>
                      <a:pt x="5928" y="5742"/>
                      <a:pt x="7295" y="7536"/>
                    </a:cubicBezTo>
                    <a:cubicBezTo>
                      <a:pt x="7387" y="6897"/>
                      <a:pt x="7447" y="6259"/>
                      <a:pt x="7508" y="5621"/>
                    </a:cubicBezTo>
                    <a:cubicBezTo>
                      <a:pt x="7569" y="4982"/>
                      <a:pt x="7630" y="4314"/>
                      <a:pt x="7690" y="3675"/>
                    </a:cubicBezTo>
                    <a:cubicBezTo>
                      <a:pt x="7690" y="3570"/>
                      <a:pt x="7759" y="3487"/>
                      <a:pt x="7857" y="3487"/>
                    </a:cubicBezTo>
                    <a:cubicBezTo>
                      <a:pt x="7872" y="3487"/>
                      <a:pt x="7887" y="3489"/>
                      <a:pt x="7903" y="3493"/>
                    </a:cubicBezTo>
                    <a:cubicBezTo>
                      <a:pt x="8025" y="3493"/>
                      <a:pt x="8086" y="3614"/>
                      <a:pt x="8086" y="3706"/>
                    </a:cubicBezTo>
                    <a:cubicBezTo>
                      <a:pt x="7994" y="5165"/>
                      <a:pt x="7842" y="6593"/>
                      <a:pt x="7630" y="7991"/>
                    </a:cubicBezTo>
                    <a:cubicBezTo>
                      <a:pt x="8633" y="9329"/>
                      <a:pt x="9545" y="10697"/>
                      <a:pt x="10426" y="12095"/>
                    </a:cubicBezTo>
                    <a:cubicBezTo>
                      <a:pt x="10700" y="10849"/>
                      <a:pt x="10973" y="9572"/>
                      <a:pt x="11186" y="8295"/>
                    </a:cubicBezTo>
                    <a:cubicBezTo>
                      <a:pt x="11186" y="8190"/>
                      <a:pt x="11278" y="8107"/>
                      <a:pt x="11362" y="8107"/>
                    </a:cubicBezTo>
                    <a:cubicBezTo>
                      <a:pt x="11374" y="8107"/>
                      <a:pt x="11387" y="8109"/>
                      <a:pt x="11399" y="8113"/>
                    </a:cubicBezTo>
                    <a:cubicBezTo>
                      <a:pt x="11520" y="8143"/>
                      <a:pt x="11612" y="8265"/>
                      <a:pt x="11581" y="8356"/>
                    </a:cubicBezTo>
                    <a:cubicBezTo>
                      <a:pt x="11338" y="9815"/>
                      <a:pt x="11064" y="11213"/>
                      <a:pt x="10730" y="12581"/>
                    </a:cubicBezTo>
                    <a:cubicBezTo>
                      <a:pt x="11764" y="14314"/>
                      <a:pt x="12706" y="16107"/>
                      <a:pt x="13587" y="17931"/>
                    </a:cubicBezTo>
                    <a:lnTo>
                      <a:pt x="14043" y="17931"/>
                    </a:lnTo>
                    <a:cubicBezTo>
                      <a:pt x="13739" y="17232"/>
                      <a:pt x="13526" y="16411"/>
                      <a:pt x="13344" y="15438"/>
                    </a:cubicBezTo>
                    <a:cubicBezTo>
                      <a:pt x="13010" y="13402"/>
                      <a:pt x="13010" y="10849"/>
                      <a:pt x="13435" y="8083"/>
                    </a:cubicBezTo>
                    <a:cubicBezTo>
                      <a:pt x="12919" y="7140"/>
                      <a:pt x="12311" y="6198"/>
                      <a:pt x="11612" y="5256"/>
                    </a:cubicBezTo>
                    <a:cubicBezTo>
                      <a:pt x="9180" y="1973"/>
                      <a:pt x="7022" y="545"/>
                      <a:pt x="5380" y="119"/>
                    </a:cubicBezTo>
                    <a:cubicBezTo>
                      <a:pt x="5043" y="38"/>
                      <a:pt x="4725" y="0"/>
                      <a:pt x="4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5"/>
              <p:cNvSpPr/>
              <p:nvPr/>
            </p:nvSpPr>
            <p:spPr>
              <a:xfrm>
                <a:off x="5620527" y="3264919"/>
                <a:ext cx="450590" cy="581804"/>
              </a:xfrm>
              <a:custGeom>
                <a:avLst/>
                <a:gdLst/>
                <a:ahLst/>
                <a:cxnLst/>
                <a:rect l="l" t="t" r="r" b="b"/>
                <a:pathLst>
                  <a:path w="12098" h="15621" extrusionOk="0">
                    <a:moveTo>
                      <a:pt x="1267" y="0"/>
                    </a:moveTo>
                    <a:cubicBezTo>
                      <a:pt x="1223" y="0"/>
                      <a:pt x="1183" y="17"/>
                      <a:pt x="1155" y="58"/>
                    </a:cubicBezTo>
                    <a:cubicBezTo>
                      <a:pt x="1064" y="149"/>
                      <a:pt x="1064" y="270"/>
                      <a:pt x="1125" y="331"/>
                    </a:cubicBezTo>
                    <a:cubicBezTo>
                      <a:pt x="2158" y="1395"/>
                      <a:pt x="3131" y="2520"/>
                      <a:pt x="4073" y="3675"/>
                    </a:cubicBezTo>
                    <a:cubicBezTo>
                      <a:pt x="2766" y="3523"/>
                      <a:pt x="1490" y="3462"/>
                      <a:pt x="213" y="3432"/>
                    </a:cubicBezTo>
                    <a:cubicBezTo>
                      <a:pt x="92" y="3432"/>
                      <a:pt x="0" y="3523"/>
                      <a:pt x="0" y="3614"/>
                    </a:cubicBezTo>
                    <a:cubicBezTo>
                      <a:pt x="0" y="3736"/>
                      <a:pt x="61" y="3827"/>
                      <a:pt x="183" y="3827"/>
                    </a:cubicBezTo>
                    <a:cubicBezTo>
                      <a:pt x="1581" y="3857"/>
                      <a:pt x="3010" y="3948"/>
                      <a:pt x="4438" y="4100"/>
                    </a:cubicBezTo>
                    <a:cubicBezTo>
                      <a:pt x="5411" y="5286"/>
                      <a:pt x="6323" y="6532"/>
                      <a:pt x="7174" y="7809"/>
                    </a:cubicBezTo>
                    <a:cubicBezTo>
                      <a:pt x="6535" y="7687"/>
                      <a:pt x="5897" y="7565"/>
                      <a:pt x="5259" y="7474"/>
                    </a:cubicBezTo>
                    <a:cubicBezTo>
                      <a:pt x="4621" y="7383"/>
                      <a:pt x="3982" y="7292"/>
                      <a:pt x="3344" y="7231"/>
                    </a:cubicBezTo>
                    <a:cubicBezTo>
                      <a:pt x="3328" y="7227"/>
                      <a:pt x="3312" y="7225"/>
                      <a:pt x="3297" y="7225"/>
                    </a:cubicBezTo>
                    <a:cubicBezTo>
                      <a:pt x="3199" y="7225"/>
                      <a:pt x="3127" y="7304"/>
                      <a:pt x="3101" y="7383"/>
                    </a:cubicBezTo>
                    <a:cubicBezTo>
                      <a:pt x="3101" y="7505"/>
                      <a:pt x="3162" y="7596"/>
                      <a:pt x="3283" y="7626"/>
                    </a:cubicBezTo>
                    <a:cubicBezTo>
                      <a:pt x="4681" y="7778"/>
                      <a:pt x="6080" y="7991"/>
                      <a:pt x="7508" y="8264"/>
                    </a:cubicBezTo>
                    <a:cubicBezTo>
                      <a:pt x="8359" y="9541"/>
                      <a:pt x="9149" y="10848"/>
                      <a:pt x="9909" y="12216"/>
                    </a:cubicBezTo>
                    <a:cubicBezTo>
                      <a:pt x="8633" y="11851"/>
                      <a:pt x="7387" y="11547"/>
                      <a:pt x="6140" y="11274"/>
                    </a:cubicBezTo>
                    <a:cubicBezTo>
                      <a:pt x="6019" y="11274"/>
                      <a:pt x="5897" y="11334"/>
                      <a:pt x="5897" y="11426"/>
                    </a:cubicBezTo>
                    <a:cubicBezTo>
                      <a:pt x="5867" y="11547"/>
                      <a:pt x="5928" y="11638"/>
                      <a:pt x="6019" y="11669"/>
                    </a:cubicBezTo>
                    <a:cubicBezTo>
                      <a:pt x="7417" y="11942"/>
                      <a:pt x="8785" y="12307"/>
                      <a:pt x="10183" y="12702"/>
                    </a:cubicBezTo>
                    <a:cubicBezTo>
                      <a:pt x="10700" y="13675"/>
                      <a:pt x="11186" y="14617"/>
                      <a:pt x="11642" y="15620"/>
                    </a:cubicBezTo>
                    <a:lnTo>
                      <a:pt x="12098" y="15620"/>
                    </a:lnTo>
                    <a:cubicBezTo>
                      <a:pt x="11247" y="13766"/>
                      <a:pt x="10274" y="12003"/>
                      <a:pt x="9241" y="10271"/>
                    </a:cubicBezTo>
                    <a:cubicBezTo>
                      <a:pt x="9575" y="8872"/>
                      <a:pt x="9879" y="7474"/>
                      <a:pt x="10122" y="6046"/>
                    </a:cubicBezTo>
                    <a:cubicBezTo>
                      <a:pt x="10122" y="5924"/>
                      <a:pt x="10061" y="5802"/>
                      <a:pt x="9940" y="5802"/>
                    </a:cubicBezTo>
                    <a:cubicBezTo>
                      <a:pt x="9919" y="5797"/>
                      <a:pt x="9899" y="5795"/>
                      <a:pt x="9880" y="5795"/>
                    </a:cubicBezTo>
                    <a:cubicBezTo>
                      <a:pt x="9789" y="5795"/>
                      <a:pt x="9722" y="5854"/>
                      <a:pt x="9697" y="5954"/>
                    </a:cubicBezTo>
                    <a:cubicBezTo>
                      <a:pt x="9484" y="7231"/>
                      <a:pt x="9241" y="8508"/>
                      <a:pt x="8937" y="9754"/>
                    </a:cubicBezTo>
                    <a:cubicBezTo>
                      <a:pt x="8086" y="8356"/>
                      <a:pt x="7143" y="6988"/>
                      <a:pt x="6171" y="5650"/>
                    </a:cubicBezTo>
                    <a:cubicBezTo>
                      <a:pt x="6383" y="4252"/>
                      <a:pt x="6535" y="2824"/>
                      <a:pt x="6627" y="1365"/>
                    </a:cubicBezTo>
                    <a:cubicBezTo>
                      <a:pt x="6627" y="1273"/>
                      <a:pt x="6535" y="1152"/>
                      <a:pt x="6444" y="1152"/>
                    </a:cubicBezTo>
                    <a:cubicBezTo>
                      <a:pt x="6428" y="1148"/>
                      <a:pt x="6413" y="1146"/>
                      <a:pt x="6398" y="1146"/>
                    </a:cubicBezTo>
                    <a:cubicBezTo>
                      <a:pt x="6300" y="1146"/>
                      <a:pt x="6227" y="1229"/>
                      <a:pt x="6201" y="1334"/>
                    </a:cubicBezTo>
                    <a:cubicBezTo>
                      <a:pt x="6171" y="2003"/>
                      <a:pt x="6110" y="2641"/>
                      <a:pt x="6049" y="3280"/>
                    </a:cubicBezTo>
                    <a:cubicBezTo>
                      <a:pt x="5988" y="3948"/>
                      <a:pt x="5897" y="4556"/>
                      <a:pt x="5806" y="5195"/>
                    </a:cubicBezTo>
                    <a:cubicBezTo>
                      <a:pt x="4469" y="3401"/>
                      <a:pt x="2979" y="1699"/>
                      <a:pt x="1429" y="58"/>
                    </a:cubicBezTo>
                    <a:cubicBezTo>
                      <a:pt x="1379" y="24"/>
                      <a:pt x="1320"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5"/>
              <p:cNvSpPr/>
              <p:nvPr/>
            </p:nvSpPr>
            <p:spPr>
              <a:xfrm>
                <a:off x="6388072" y="3402167"/>
                <a:ext cx="398521" cy="443402"/>
              </a:xfrm>
              <a:custGeom>
                <a:avLst/>
                <a:gdLst/>
                <a:ahLst/>
                <a:cxnLst/>
                <a:rect l="l" t="t" r="r" b="b"/>
                <a:pathLst>
                  <a:path w="10700" h="11905" extrusionOk="0">
                    <a:moveTo>
                      <a:pt x="7317" y="0"/>
                    </a:moveTo>
                    <a:cubicBezTo>
                      <a:pt x="7136" y="0"/>
                      <a:pt x="6947" y="17"/>
                      <a:pt x="6749" y="51"/>
                    </a:cubicBezTo>
                    <a:cubicBezTo>
                      <a:pt x="5654" y="233"/>
                      <a:pt x="4256" y="993"/>
                      <a:pt x="2554" y="2665"/>
                    </a:cubicBezTo>
                    <a:cubicBezTo>
                      <a:pt x="1976" y="4488"/>
                      <a:pt x="1338" y="6190"/>
                      <a:pt x="669" y="7710"/>
                    </a:cubicBezTo>
                    <a:cubicBezTo>
                      <a:pt x="730" y="8531"/>
                      <a:pt x="821" y="9352"/>
                      <a:pt x="913" y="10172"/>
                    </a:cubicBezTo>
                    <a:cubicBezTo>
                      <a:pt x="1642" y="9260"/>
                      <a:pt x="2402" y="8349"/>
                      <a:pt x="3162" y="7467"/>
                    </a:cubicBezTo>
                    <a:cubicBezTo>
                      <a:pt x="3071" y="6373"/>
                      <a:pt x="3040" y="5248"/>
                      <a:pt x="3010" y="4154"/>
                    </a:cubicBezTo>
                    <a:cubicBezTo>
                      <a:pt x="3010" y="4063"/>
                      <a:pt x="3071" y="3972"/>
                      <a:pt x="3162" y="3972"/>
                    </a:cubicBezTo>
                    <a:cubicBezTo>
                      <a:pt x="3253" y="3972"/>
                      <a:pt x="3314" y="4032"/>
                      <a:pt x="3314" y="4124"/>
                    </a:cubicBezTo>
                    <a:cubicBezTo>
                      <a:pt x="3344" y="5127"/>
                      <a:pt x="3375" y="6130"/>
                      <a:pt x="3435" y="7133"/>
                    </a:cubicBezTo>
                    <a:cubicBezTo>
                      <a:pt x="4226" y="6251"/>
                      <a:pt x="5016" y="5400"/>
                      <a:pt x="5806" y="4549"/>
                    </a:cubicBezTo>
                    <a:cubicBezTo>
                      <a:pt x="5806" y="3455"/>
                      <a:pt x="5806" y="2330"/>
                      <a:pt x="5837" y="1236"/>
                    </a:cubicBezTo>
                    <a:cubicBezTo>
                      <a:pt x="5837" y="1145"/>
                      <a:pt x="5928" y="1084"/>
                      <a:pt x="6019" y="1084"/>
                    </a:cubicBezTo>
                    <a:cubicBezTo>
                      <a:pt x="6080" y="1084"/>
                      <a:pt x="6171" y="1145"/>
                      <a:pt x="6141" y="1236"/>
                    </a:cubicBezTo>
                    <a:cubicBezTo>
                      <a:pt x="6110" y="2239"/>
                      <a:pt x="6110" y="3242"/>
                      <a:pt x="6110" y="4245"/>
                    </a:cubicBezTo>
                    <a:cubicBezTo>
                      <a:pt x="6900" y="3424"/>
                      <a:pt x="7721" y="2634"/>
                      <a:pt x="8542" y="1874"/>
                    </a:cubicBezTo>
                    <a:cubicBezTo>
                      <a:pt x="8572" y="1844"/>
                      <a:pt x="8610" y="1829"/>
                      <a:pt x="8648" y="1829"/>
                    </a:cubicBezTo>
                    <a:cubicBezTo>
                      <a:pt x="8686" y="1829"/>
                      <a:pt x="8724" y="1844"/>
                      <a:pt x="8755" y="1874"/>
                    </a:cubicBezTo>
                    <a:cubicBezTo>
                      <a:pt x="8815" y="1935"/>
                      <a:pt x="8815" y="2057"/>
                      <a:pt x="8755" y="2087"/>
                    </a:cubicBezTo>
                    <a:cubicBezTo>
                      <a:pt x="7508" y="3272"/>
                      <a:pt x="6293" y="4458"/>
                      <a:pt x="5138" y="5704"/>
                    </a:cubicBezTo>
                    <a:cubicBezTo>
                      <a:pt x="6110" y="5674"/>
                      <a:pt x="7083" y="5674"/>
                      <a:pt x="8025" y="5674"/>
                    </a:cubicBezTo>
                    <a:cubicBezTo>
                      <a:pt x="8116" y="5674"/>
                      <a:pt x="8177" y="5735"/>
                      <a:pt x="8177" y="5826"/>
                    </a:cubicBezTo>
                    <a:cubicBezTo>
                      <a:pt x="8177" y="5917"/>
                      <a:pt x="8116" y="5978"/>
                      <a:pt x="8056" y="5978"/>
                    </a:cubicBezTo>
                    <a:cubicBezTo>
                      <a:pt x="7744" y="5969"/>
                      <a:pt x="7432" y="5965"/>
                      <a:pt x="7121" y="5965"/>
                    </a:cubicBezTo>
                    <a:cubicBezTo>
                      <a:pt x="6368" y="5965"/>
                      <a:pt x="5616" y="5987"/>
                      <a:pt x="4864" y="6008"/>
                    </a:cubicBezTo>
                    <a:cubicBezTo>
                      <a:pt x="4013" y="6950"/>
                      <a:pt x="3192" y="7862"/>
                      <a:pt x="2402" y="8835"/>
                    </a:cubicBezTo>
                    <a:cubicBezTo>
                      <a:pt x="3375" y="8744"/>
                      <a:pt x="4317" y="8683"/>
                      <a:pt x="5290" y="8622"/>
                    </a:cubicBezTo>
                    <a:cubicBezTo>
                      <a:pt x="5350" y="8622"/>
                      <a:pt x="5441" y="8683"/>
                      <a:pt x="5441" y="8774"/>
                    </a:cubicBezTo>
                    <a:cubicBezTo>
                      <a:pt x="5441" y="8865"/>
                      <a:pt x="5381" y="8926"/>
                      <a:pt x="5290" y="8926"/>
                    </a:cubicBezTo>
                    <a:cubicBezTo>
                      <a:pt x="4256" y="8987"/>
                      <a:pt x="3192" y="9078"/>
                      <a:pt x="2128" y="9169"/>
                    </a:cubicBezTo>
                    <a:cubicBezTo>
                      <a:pt x="1399" y="10081"/>
                      <a:pt x="700" y="10993"/>
                      <a:pt x="1" y="11905"/>
                    </a:cubicBezTo>
                    <a:lnTo>
                      <a:pt x="3982" y="11905"/>
                    </a:lnTo>
                    <a:cubicBezTo>
                      <a:pt x="5107" y="10993"/>
                      <a:pt x="6293" y="9868"/>
                      <a:pt x="7478" y="8592"/>
                    </a:cubicBezTo>
                    <a:cubicBezTo>
                      <a:pt x="9302" y="6616"/>
                      <a:pt x="10183" y="5187"/>
                      <a:pt x="10457" y="4002"/>
                    </a:cubicBezTo>
                    <a:cubicBezTo>
                      <a:pt x="10700" y="2817"/>
                      <a:pt x="10305" y="1905"/>
                      <a:pt x="9575" y="1114"/>
                    </a:cubicBezTo>
                    <a:cubicBezTo>
                      <a:pt x="8988" y="450"/>
                      <a:pt x="8271" y="0"/>
                      <a:pt x="73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5"/>
              <p:cNvSpPr/>
              <p:nvPr/>
            </p:nvSpPr>
            <p:spPr>
              <a:xfrm>
                <a:off x="6373360" y="3442503"/>
                <a:ext cx="343064" cy="404220"/>
              </a:xfrm>
              <a:custGeom>
                <a:avLst/>
                <a:gdLst/>
                <a:ahLst/>
                <a:cxnLst/>
                <a:rect l="l" t="t" r="r" b="b"/>
                <a:pathLst>
                  <a:path w="9211" h="10853" extrusionOk="0">
                    <a:moveTo>
                      <a:pt x="6384" y="1"/>
                    </a:moveTo>
                    <a:cubicBezTo>
                      <a:pt x="6292" y="1"/>
                      <a:pt x="6232" y="62"/>
                      <a:pt x="6232" y="153"/>
                    </a:cubicBezTo>
                    <a:cubicBezTo>
                      <a:pt x="6201" y="1278"/>
                      <a:pt x="6171" y="2372"/>
                      <a:pt x="6201" y="3466"/>
                    </a:cubicBezTo>
                    <a:cubicBezTo>
                      <a:pt x="5381" y="4317"/>
                      <a:pt x="4590" y="5168"/>
                      <a:pt x="3830" y="6050"/>
                    </a:cubicBezTo>
                    <a:cubicBezTo>
                      <a:pt x="3770" y="5047"/>
                      <a:pt x="3709" y="4044"/>
                      <a:pt x="3678" y="3041"/>
                    </a:cubicBezTo>
                    <a:cubicBezTo>
                      <a:pt x="3678" y="2949"/>
                      <a:pt x="3618" y="2889"/>
                      <a:pt x="3526" y="2889"/>
                    </a:cubicBezTo>
                    <a:cubicBezTo>
                      <a:pt x="3435" y="2889"/>
                      <a:pt x="3374" y="2980"/>
                      <a:pt x="3374" y="3071"/>
                    </a:cubicBezTo>
                    <a:cubicBezTo>
                      <a:pt x="3405" y="4165"/>
                      <a:pt x="3466" y="5290"/>
                      <a:pt x="3526" y="6384"/>
                    </a:cubicBezTo>
                    <a:cubicBezTo>
                      <a:pt x="2767" y="7266"/>
                      <a:pt x="2037" y="8177"/>
                      <a:pt x="1308" y="9089"/>
                    </a:cubicBezTo>
                    <a:cubicBezTo>
                      <a:pt x="1216" y="8269"/>
                      <a:pt x="1125" y="7448"/>
                      <a:pt x="1064" y="6627"/>
                    </a:cubicBezTo>
                    <a:cubicBezTo>
                      <a:pt x="973" y="6810"/>
                      <a:pt x="882" y="6992"/>
                      <a:pt x="791" y="7174"/>
                    </a:cubicBezTo>
                    <a:cubicBezTo>
                      <a:pt x="882" y="7934"/>
                      <a:pt x="943" y="8694"/>
                      <a:pt x="1064" y="9424"/>
                    </a:cubicBezTo>
                    <a:cubicBezTo>
                      <a:pt x="700" y="9910"/>
                      <a:pt x="335" y="10366"/>
                      <a:pt x="1" y="10852"/>
                    </a:cubicBezTo>
                    <a:lnTo>
                      <a:pt x="396" y="10852"/>
                    </a:lnTo>
                    <a:cubicBezTo>
                      <a:pt x="1064" y="9910"/>
                      <a:pt x="1763" y="8998"/>
                      <a:pt x="2493" y="8086"/>
                    </a:cubicBezTo>
                    <a:cubicBezTo>
                      <a:pt x="3557" y="7995"/>
                      <a:pt x="4651" y="7904"/>
                      <a:pt x="5685" y="7843"/>
                    </a:cubicBezTo>
                    <a:cubicBezTo>
                      <a:pt x="5776" y="7843"/>
                      <a:pt x="5836" y="7782"/>
                      <a:pt x="5836" y="7691"/>
                    </a:cubicBezTo>
                    <a:cubicBezTo>
                      <a:pt x="5806" y="7600"/>
                      <a:pt x="5745" y="7539"/>
                      <a:pt x="5654" y="7539"/>
                    </a:cubicBezTo>
                    <a:cubicBezTo>
                      <a:pt x="4712" y="7600"/>
                      <a:pt x="3739" y="7661"/>
                      <a:pt x="2767" y="7752"/>
                    </a:cubicBezTo>
                    <a:cubicBezTo>
                      <a:pt x="3557" y="6810"/>
                      <a:pt x="4408" y="5867"/>
                      <a:pt x="5229" y="4955"/>
                    </a:cubicBezTo>
                    <a:cubicBezTo>
                      <a:pt x="6292" y="4895"/>
                      <a:pt x="7356" y="4895"/>
                      <a:pt x="8420" y="4895"/>
                    </a:cubicBezTo>
                    <a:cubicBezTo>
                      <a:pt x="8511" y="4895"/>
                      <a:pt x="8572" y="4834"/>
                      <a:pt x="8572" y="4743"/>
                    </a:cubicBezTo>
                    <a:cubicBezTo>
                      <a:pt x="8572" y="4652"/>
                      <a:pt x="8511" y="4591"/>
                      <a:pt x="8420" y="4591"/>
                    </a:cubicBezTo>
                    <a:cubicBezTo>
                      <a:pt x="7447" y="4591"/>
                      <a:pt x="6505" y="4591"/>
                      <a:pt x="5533" y="4621"/>
                    </a:cubicBezTo>
                    <a:cubicBezTo>
                      <a:pt x="6688" y="3375"/>
                      <a:pt x="7903" y="2189"/>
                      <a:pt x="9119" y="1034"/>
                    </a:cubicBezTo>
                    <a:cubicBezTo>
                      <a:pt x="9180" y="974"/>
                      <a:pt x="9210" y="852"/>
                      <a:pt x="9150" y="791"/>
                    </a:cubicBezTo>
                    <a:cubicBezTo>
                      <a:pt x="9119" y="761"/>
                      <a:pt x="9081" y="746"/>
                      <a:pt x="9039" y="746"/>
                    </a:cubicBezTo>
                    <a:cubicBezTo>
                      <a:pt x="8998" y="746"/>
                      <a:pt x="8952" y="761"/>
                      <a:pt x="8906" y="791"/>
                    </a:cubicBezTo>
                    <a:cubicBezTo>
                      <a:pt x="8086" y="1551"/>
                      <a:pt x="7295" y="2341"/>
                      <a:pt x="6505" y="3162"/>
                    </a:cubicBezTo>
                    <a:cubicBezTo>
                      <a:pt x="6505" y="2159"/>
                      <a:pt x="6505" y="1156"/>
                      <a:pt x="6536" y="153"/>
                    </a:cubicBezTo>
                    <a:cubicBezTo>
                      <a:pt x="6536" y="62"/>
                      <a:pt x="6475" y="1"/>
                      <a:pt x="6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5"/>
              <p:cNvSpPr/>
              <p:nvPr/>
            </p:nvSpPr>
            <p:spPr>
              <a:xfrm>
                <a:off x="6050706" y="3019326"/>
                <a:ext cx="498152" cy="827398"/>
              </a:xfrm>
              <a:custGeom>
                <a:avLst/>
                <a:gdLst/>
                <a:ahLst/>
                <a:cxnLst/>
                <a:rect l="l" t="t" r="r" b="b"/>
                <a:pathLst>
                  <a:path w="13375" h="22215" extrusionOk="0">
                    <a:moveTo>
                      <a:pt x="7973" y="0"/>
                    </a:moveTo>
                    <a:cubicBezTo>
                      <a:pt x="7165" y="0"/>
                      <a:pt x="6354" y="243"/>
                      <a:pt x="5533" y="846"/>
                    </a:cubicBezTo>
                    <a:cubicBezTo>
                      <a:pt x="4043" y="1940"/>
                      <a:pt x="2493" y="4250"/>
                      <a:pt x="1277" y="8475"/>
                    </a:cubicBezTo>
                    <a:cubicBezTo>
                      <a:pt x="882" y="9813"/>
                      <a:pt x="609" y="11089"/>
                      <a:pt x="426" y="12366"/>
                    </a:cubicBezTo>
                    <a:cubicBezTo>
                      <a:pt x="1" y="15132"/>
                      <a:pt x="1" y="17655"/>
                      <a:pt x="335" y="19691"/>
                    </a:cubicBezTo>
                    <a:cubicBezTo>
                      <a:pt x="487" y="20664"/>
                      <a:pt x="730" y="21485"/>
                      <a:pt x="1004" y="22214"/>
                    </a:cubicBezTo>
                    <a:lnTo>
                      <a:pt x="3709" y="22214"/>
                    </a:lnTo>
                    <a:cubicBezTo>
                      <a:pt x="3891" y="20968"/>
                      <a:pt x="4104" y="19752"/>
                      <a:pt x="4347" y="18567"/>
                    </a:cubicBezTo>
                    <a:cubicBezTo>
                      <a:pt x="3466" y="17229"/>
                      <a:pt x="2584" y="15862"/>
                      <a:pt x="1733" y="14433"/>
                    </a:cubicBezTo>
                    <a:cubicBezTo>
                      <a:pt x="1672" y="14342"/>
                      <a:pt x="1703" y="14190"/>
                      <a:pt x="1824" y="14129"/>
                    </a:cubicBezTo>
                    <a:cubicBezTo>
                      <a:pt x="1857" y="14107"/>
                      <a:pt x="1897" y="14097"/>
                      <a:pt x="1938" y="14097"/>
                    </a:cubicBezTo>
                    <a:cubicBezTo>
                      <a:pt x="2012" y="14097"/>
                      <a:pt x="2089" y="14131"/>
                      <a:pt x="2128" y="14190"/>
                    </a:cubicBezTo>
                    <a:cubicBezTo>
                      <a:pt x="2888" y="15466"/>
                      <a:pt x="3679" y="16713"/>
                      <a:pt x="4469" y="17928"/>
                    </a:cubicBezTo>
                    <a:cubicBezTo>
                      <a:pt x="4803" y="16257"/>
                      <a:pt x="5198" y="14585"/>
                      <a:pt x="5624" y="12913"/>
                    </a:cubicBezTo>
                    <a:cubicBezTo>
                      <a:pt x="4803" y="11545"/>
                      <a:pt x="4013" y="10117"/>
                      <a:pt x="3253" y="8658"/>
                    </a:cubicBezTo>
                    <a:cubicBezTo>
                      <a:pt x="3192" y="8567"/>
                      <a:pt x="3223" y="8415"/>
                      <a:pt x="3344" y="8354"/>
                    </a:cubicBezTo>
                    <a:cubicBezTo>
                      <a:pt x="3385" y="8334"/>
                      <a:pt x="3425" y="8323"/>
                      <a:pt x="3464" y="8323"/>
                    </a:cubicBezTo>
                    <a:cubicBezTo>
                      <a:pt x="3540" y="8323"/>
                      <a:pt x="3608" y="8364"/>
                      <a:pt x="3648" y="8445"/>
                    </a:cubicBezTo>
                    <a:cubicBezTo>
                      <a:pt x="4347" y="9752"/>
                      <a:pt x="5046" y="11029"/>
                      <a:pt x="5776" y="12305"/>
                    </a:cubicBezTo>
                    <a:cubicBezTo>
                      <a:pt x="6232" y="10633"/>
                      <a:pt x="6688" y="8992"/>
                      <a:pt x="7205" y="7351"/>
                    </a:cubicBezTo>
                    <a:cubicBezTo>
                      <a:pt x="6475" y="5922"/>
                      <a:pt x="5776" y="4463"/>
                      <a:pt x="5077" y="3004"/>
                    </a:cubicBezTo>
                    <a:cubicBezTo>
                      <a:pt x="5046" y="2883"/>
                      <a:pt x="5077" y="2731"/>
                      <a:pt x="5198" y="2670"/>
                    </a:cubicBezTo>
                    <a:cubicBezTo>
                      <a:pt x="5227" y="2663"/>
                      <a:pt x="5256" y="2659"/>
                      <a:pt x="5284" y="2659"/>
                    </a:cubicBezTo>
                    <a:cubicBezTo>
                      <a:pt x="5374" y="2659"/>
                      <a:pt x="5456" y="2699"/>
                      <a:pt x="5502" y="2791"/>
                    </a:cubicBezTo>
                    <a:cubicBezTo>
                      <a:pt x="6110" y="4129"/>
                      <a:pt x="6749" y="5466"/>
                      <a:pt x="7417" y="6773"/>
                    </a:cubicBezTo>
                    <a:cubicBezTo>
                      <a:pt x="7934" y="5193"/>
                      <a:pt x="8451" y="3612"/>
                      <a:pt x="9059" y="2092"/>
                    </a:cubicBezTo>
                    <a:cubicBezTo>
                      <a:pt x="9084" y="1992"/>
                      <a:pt x="9172" y="1933"/>
                      <a:pt x="9270" y="1933"/>
                    </a:cubicBezTo>
                    <a:cubicBezTo>
                      <a:pt x="9290" y="1933"/>
                      <a:pt x="9311" y="1935"/>
                      <a:pt x="9332" y="1940"/>
                    </a:cubicBezTo>
                    <a:cubicBezTo>
                      <a:pt x="9454" y="2001"/>
                      <a:pt x="9515" y="2123"/>
                      <a:pt x="9454" y="2244"/>
                    </a:cubicBezTo>
                    <a:cubicBezTo>
                      <a:pt x="8603" y="4554"/>
                      <a:pt x="7812" y="6925"/>
                      <a:pt x="7083" y="9326"/>
                    </a:cubicBezTo>
                    <a:cubicBezTo>
                      <a:pt x="8329" y="8627"/>
                      <a:pt x="9606" y="7989"/>
                      <a:pt x="10852" y="7381"/>
                    </a:cubicBezTo>
                    <a:cubicBezTo>
                      <a:pt x="10886" y="7364"/>
                      <a:pt x="10920" y="7357"/>
                      <a:pt x="10953" y="7357"/>
                    </a:cubicBezTo>
                    <a:cubicBezTo>
                      <a:pt x="11037" y="7357"/>
                      <a:pt x="11112" y="7407"/>
                      <a:pt x="11156" y="7472"/>
                    </a:cubicBezTo>
                    <a:cubicBezTo>
                      <a:pt x="11217" y="7594"/>
                      <a:pt x="11156" y="7716"/>
                      <a:pt x="11065" y="7776"/>
                    </a:cubicBezTo>
                    <a:cubicBezTo>
                      <a:pt x="9667" y="8445"/>
                      <a:pt x="8299" y="9175"/>
                      <a:pt x="6901" y="9934"/>
                    </a:cubicBezTo>
                    <a:cubicBezTo>
                      <a:pt x="6414" y="11667"/>
                      <a:pt x="5928" y="13430"/>
                      <a:pt x="5533" y="15223"/>
                    </a:cubicBezTo>
                    <a:cubicBezTo>
                      <a:pt x="6718" y="14463"/>
                      <a:pt x="7934" y="13764"/>
                      <a:pt x="9180" y="13065"/>
                    </a:cubicBezTo>
                    <a:cubicBezTo>
                      <a:pt x="9206" y="13048"/>
                      <a:pt x="9236" y="13041"/>
                      <a:pt x="9268" y="13041"/>
                    </a:cubicBezTo>
                    <a:cubicBezTo>
                      <a:pt x="9349" y="13041"/>
                      <a:pt x="9440" y="13091"/>
                      <a:pt x="9484" y="13156"/>
                    </a:cubicBezTo>
                    <a:cubicBezTo>
                      <a:pt x="9545" y="13248"/>
                      <a:pt x="9515" y="13399"/>
                      <a:pt x="9393" y="13460"/>
                    </a:cubicBezTo>
                    <a:cubicBezTo>
                      <a:pt x="8056" y="14220"/>
                      <a:pt x="6718" y="15010"/>
                      <a:pt x="5381" y="15831"/>
                    </a:cubicBezTo>
                    <a:cubicBezTo>
                      <a:pt x="4925" y="17959"/>
                      <a:pt x="4499" y="20087"/>
                      <a:pt x="4165" y="22214"/>
                    </a:cubicBezTo>
                    <a:lnTo>
                      <a:pt x="7417" y="22214"/>
                    </a:lnTo>
                    <a:cubicBezTo>
                      <a:pt x="7660" y="21880"/>
                      <a:pt x="7904" y="21485"/>
                      <a:pt x="8147" y="21120"/>
                    </a:cubicBezTo>
                    <a:cubicBezTo>
                      <a:pt x="8603" y="20360"/>
                      <a:pt x="9028" y="19479"/>
                      <a:pt x="9484" y="18567"/>
                    </a:cubicBezTo>
                    <a:cubicBezTo>
                      <a:pt x="9575" y="18384"/>
                      <a:pt x="9636" y="18202"/>
                      <a:pt x="9727" y="18020"/>
                    </a:cubicBezTo>
                    <a:cubicBezTo>
                      <a:pt x="10396" y="16500"/>
                      <a:pt x="11034" y="14798"/>
                      <a:pt x="11612" y="12974"/>
                    </a:cubicBezTo>
                    <a:cubicBezTo>
                      <a:pt x="11764" y="12518"/>
                      <a:pt x="11916" y="12062"/>
                      <a:pt x="12037" y="11576"/>
                    </a:cubicBezTo>
                    <a:cubicBezTo>
                      <a:pt x="13132" y="7807"/>
                      <a:pt x="13375" y="5345"/>
                      <a:pt x="12949" y="3643"/>
                    </a:cubicBezTo>
                    <a:cubicBezTo>
                      <a:pt x="12493" y="1940"/>
                      <a:pt x="11369" y="998"/>
                      <a:pt x="9940" y="421"/>
                    </a:cubicBezTo>
                    <a:cubicBezTo>
                      <a:pt x="9285" y="161"/>
                      <a:pt x="8630" y="0"/>
                      <a:pt x="7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5"/>
              <p:cNvSpPr/>
              <p:nvPr/>
            </p:nvSpPr>
            <p:spPr>
              <a:xfrm>
                <a:off x="6112980" y="3091283"/>
                <a:ext cx="355504" cy="754286"/>
              </a:xfrm>
              <a:custGeom>
                <a:avLst/>
                <a:gdLst/>
                <a:ahLst/>
                <a:cxnLst/>
                <a:rect l="l" t="t" r="r" b="b"/>
                <a:pathLst>
                  <a:path w="9545" h="20252" extrusionOk="0">
                    <a:moveTo>
                      <a:pt x="7596" y="0"/>
                    </a:moveTo>
                    <a:cubicBezTo>
                      <a:pt x="7497" y="0"/>
                      <a:pt x="7406" y="55"/>
                      <a:pt x="7356" y="130"/>
                    </a:cubicBezTo>
                    <a:cubicBezTo>
                      <a:pt x="6779" y="1680"/>
                      <a:pt x="6232" y="3261"/>
                      <a:pt x="5745" y="4811"/>
                    </a:cubicBezTo>
                    <a:cubicBezTo>
                      <a:pt x="5077" y="3534"/>
                      <a:pt x="4438" y="2197"/>
                      <a:pt x="3830" y="859"/>
                    </a:cubicBezTo>
                    <a:cubicBezTo>
                      <a:pt x="3786" y="770"/>
                      <a:pt x="3692" y="714"/>
                      <a:pt x="3610" y="714"/>
                    </a:cubicBezTo>
                    <a:cubicBezTo>
                      <a:pt x="3580" y="714"/>
                      <a:pt x="3551" y="722"/>
                      <a:pt x="3526" y="738"/>
                    </a:cubicBezTo>
                    <a:cubicBezTo>
                      <a:pt x="3405" y="799"/>
                      <a:pt x="3344" y="951"/>
                      <a:pt x="3405" y="1042"/>
                    </a:cubicBezTo>
                    <a:cubicBezTo>
                      <a:pt x="4074" y="2531"/>
                      <a:pt x="4803" y="3990"/>
                      <a:pt x="5533" y="5419"/>
                    </a:cubicBezTo>
                    <a:cubicBezTo>
                      <a:pt x="5016" y="7060"/>
                      <a:pt x="4529" y="8701"/>
                      <a:pt x="4104" y="10373"/>
                    </a:cubicBezTo>
                    <a:cubicBezTo>
                      <a:pt x="3374" y="9097"/>
                      <a:pt x="2645" y="7820"/>
                      <a:pt x="1976" y="6513"/>
                    </a:cubicBezTo>
                    <a:cubicBezTo>
                      <a:pt x="1936" y="6432"/>
                      <a:pt x="1855" y="6391"/>
                      <a:pt x="1778" y="6391"/>
                    </a:cubicBezTo>
                    <a:cubicBezTo>
                      <a:pt x="1740" y="6391"/>
                      <a:pt x="1703" y="6402"/>
                      <a:pt x="1672" y="6422"/>
                    </a:cubicBezTo>
                    <a:cubicBezTo>
                      <a:pt x="1551" y="6483"/>
                      <a:pt x="1520" y="6635"/>
                      <a:pt x="1581" y="6726"/>
                    </a:cubicBezTo>
                    <a:cubicBezTo>
                      <a:pt x="2341" y="8185"/>
                      <a:pt x="3131" y="9583"/>
                      <a:pt x="3952" y="10981"/>
                    </a:cubicBezTo>
                    <a:cubicBezTo>
                      <a:pt x="3526" y="12653"/>
                      <a:pt x="3131" y="14325"/>
                      <a:pt x="2797" y="15996"/>
                    </a:cubicBezTo>
                    <a:cubicBezTo>
                      <a:pt x="1976" y="14781"/>
                      <a:pt x="1216" y="13534"/>
                      <a:pt x="456" y="12258"/>
                    </a:cubicBezTo>
                    <a:cubicBezTo>
                      <a:pt x="417" y="12199"/>
                      <a:pt x="340" y="12165"/>
                      <a:pt x="266" y="12165"/>
                    </a:cubicBezTo>
                    <a:cubicBezTo>
                      <a:pt x="225" y="12165"/>
                      <a:pt x="185" y="12175"/>
                      <a:pt x="152" y="12197"/>
                    </a:cubicBezTo>
                    <a:cubicBezTo>
                      <a:pt x="31" y="12258"/>
                      <a:pt x="0" y="12410"/>
                      <a:pt x="61" y="12501"/>
                    </a:cubicBezTo>
                    <a:cubicBezTo>
                      <a:pt x="912" y="13899"/>
                      <a:pt x="1763" y="15267"/>
                      <a:pt x="2675" y="16604"/>
                    </a:cubicBezTo>
                    <a:cubicBezTo>
                      <a:pt x="2432" y="17820"/>
                      <a:pt x="2219" y="19036"/>
                      <a:pt x="2037" y="20252"/>
                    </a:cubicBezTo>
                    <a:lnTo>
                      <a:pt x="2493" y="20252"/>
                    </a:lnTo>
                    <a:cubicBezTo>
                      <a:pt x="2827" y="18124"/>
                      <a:pt x="3222" y="15996"/>
                      <a:pt x="3709" y="13899"/>
                    </a:cubicBezTo>
                    <a:cubicBezTo>
                      <a:pt x="5046" y="13078"/>
                      <a:pt x="6384" y="12258"/>
                      <a:pt x="7721" y="11528"/>
                    </a:cubicBezTo>
                    <a:cubicBezTo>
                      <a:pt x="7843" y="11467"/>
                      <a:pt x="7873" y="11316"/>
                      <a:pt x="7812" y="11224"/>
                    </a:cubicBezTo>
                    <a:cubicBezTo>
                      <a:pt x="7772" y="11143"/>
                      <a:pt x="7691" y="11103"/>
                      <a:pt x="7605" y="11103"/>
                    </a:cubicBezTo>
                    <a:cubicBezTo>
                      <a:pt x="7562" y="11103"/>
                      <a:pt x="7518" y="11113"/>
                      <a:pt x="7478" y="11133"/>
                    </a:cubicBezTo>
                    <a:cubicBezTo>
                      <a:pt x="6262" y="11832"/>
                      <a:pt x="5046" y="12531"/>
                      <a:pt x="3861" y="13291"/>
                    </a:cubicBezTo>
                    <a:cubicBezTo>
                      <a:pt x="4256" y="11498"/>
                      <a:pt x="4712" y="9735"/>
                      <a:pt x="5229" y="8002"/>
                    </a:cubicBezTo>
                    <a:cubicBezTo>
                      <a:pt x="6596" y="7243"/>
                      <a:pt x="7995" y="6513"/>
                      <a:pt x="9393" y="5844"/>
                    </a:cubicBezTo>
                    <a:cubicBezTo>
                      <a:pt x="9484" y="5784"/>
                      <a:pt x="9545" y="5662"/>
                      <a:pt x="9484" y="5540"/>
                    </a:cubicBezTo>
                    <a:cubicBezTo>
                      <a:pt x="9440" y="5475"/>
                      <a:pt x="9349" y="5425"/>
                      <a:pt x="9267" y="5425"/>
                    </a:cubicBezTo>
                    <a:cubicBezTo>
                      <a:pt x="9236" y="5425"/>
                      <a:pt x="9205" y="5432"/>
                      <a:pt x="9180" y="5449"/>
                    </a:cubicBezTo>
                    <a:cubicBezTo>
                      <a:pt x="7934" y="6057"/>
                      <a:pt x="6657" y="6695"/>
                      <a:pt x="5411" y="7394"/>
                    </a:cubicBezTo>
                    <a:cubicBezTo>
                      <a:pt x="6110" y="4993"/>
                      <a:pt x="6900" y="2622"/>
                      <a:pt x="7782" y="312"/>
                    </a:cubicBezTo>
                    <a:cubicBezTo>
                      <a:pt x="7843" y="191"/>
                      <a:pt x="7782" y="69"/>
                      <a:pt x="7660" y="8"/>
                    </a:cubicBezTo>
                    <a:cubicBezTo>
                      <a:pt x="7639" y="3"/>
                      <a:pt x="7617" y="0"/>
                      <a:pt x="7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3" name="Google Shape;2083;p45"/>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4" name="Google Shape;2084;p45"/>
          <p:cNvSpPr txBox="1">
            <a:spLocks noGrp="1"/>
          </p:cNvSpPr>
          <p:nvPr>
            <p:ph type="title" idx="2"/>
          </p:nvPr>
        </p:nvSpPr>
        <p:spPr>
          <a:xfrm>
            <a:off x="1380787" y="1392288"/>
            <a:ext cx="29568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5" name="Google Shape;2085;p45"/>
          <p:cNvSpPr txBox="1">
            <a:spLocks noGrp="1"/>
          </p:cNvSpPr>
          <p:nvPr>
            <p:ph type="title" idx="3"/>
          </p:nvPr>
        </p:nvSpPr>
        <p:spPr>
          <a:xfrm>
            <a:off x="4806413" y="1392287"/>
            <a:ext cx="29568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6" name="Google Shape;2086;p45"/>
          <p:cNvSpPr txBox="1">
            <a:spLocks noGrp="1"/>
          </p:cNvSpPr>
          <p:nvPr>
            <p:ph type="subTitle" idx="1"/>
          </p:nvPr>
        </p:nvSpPr>
        <p:spPr>
          <a:xfrm>
            <a:off x="4806400" y="1951176"/>
            <a:ext cx="2956800" cy="17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b="0"/>
            </a:lvl1pPr>
            <a:lvl2pPr lvl="1" rtl="0">
              <a:lnSpc>
                <a:spcPct val="100000"/>
              </a:lnSpc>
              <a:spcBef>
                <a:spcPts val="100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sp>
        <p:nvSpPr>
          <p:cNvPr id="2087" name="Google Shape;2087;p45"/>
          <p:cNvSpPr txBox="1">
            <a:spLocks noGrp="1"/>
          </p:cNvSpPr>
          <p:nvPr>
            <p:ph type="subTitle" idx="4"/>
          </p:nvPr>
        </p:nvSpPr>
        <p:spPr>
          <a:xfrm>
            <a:off x="1380825" y="1951176"/>
            <a:ext cx="2956800" cy="17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b="0"/>
            </a:lvl1pPr>
            <a:lvl2pPr lvl="1" rtl="0">
              <a:lnSpc>
                <a:spcPct val="100000"/>
              </a:lnSpc>
              <a:spcBef>
                <a:spcPts val="100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sp>
        <p:nvSpPr>
          <p:cNvPr id="2088" name="Google Shape;2088;p45"/>
          <p:cNvSpPr/>
          <p:nvPr/>
        </p:nvSpPr>
        <p:spPr>
          <a:xfrm>
            <a:off x="-512325" y="3694775"/>
            <a:ext cx="9655870" cy="1869354"/>
          </a:xfrm>
          <a:custGeom>
            <a:avLst/>
            <a:gdLst/>
            <a:ahLst/>
            <a:cxnLst/>
            <a:rect l="l" t="t" r="r" b="b"/>
            <a:pathLst>
              <a:path w="284960" h="58258" extrusionOk="0">
                <a:moveTo>
                  <a:pt x="20963" y="0"/>
                </a:moveTo>
                <a:cubicBezTo>
                  <a:pt x="13910" y="0"/>
                  <a:pt x="6895" y="690"/>
                  <a:pt x="0" y="2258"/>
                </a:cubicBezTo>
                <a:lnTo>
                  <a:pt x="0" y="38611"/>
                </a:lnTo>
                <a:cubicBezTo>
                  <a:pt x="5599" y="37989"/>
                  <a:pt x="11218" y="37713"/>
                  <a:pt x="16850" y="37713"/>
                </a:cubicBezTo>
                <a:cubicBezTo>
                  <a:pt x="45615" y="37713"/>
                  <a:pt x="74729" y="44905"/>
                  <a:pt x="103376" y="49887"/>
                </a:cubicBezTo>
                <a:cubicBezTo>
                  <a:pt x="134106" y="55237"/>
                  <a:pt x="165261" y="58033"/>
                  <a:pt x="196447" y="58246"/>
                </a:cubicBezTo>
                <a:cubicBezTo>
                  <a:pt x="197487" y="58253"/>
                  <a:pt x="198529" y="58257"/>
                  <a:pt x="199573" y="58257"/>
                </a:cubicBezTo>
                <a:cubicBezTo>
                  <a:pt x="229113" y="58257"/>
                  <a:pt x="259858" y="55189"/>
                  <a:pt x="284960" y="40070"/>
                </a:cubicBezTo>
                <a:lnTo>
                  <a:pt x="284960" y="11923"/>
                </a:lnTo>
                <a:cubicBezTo>
                  <a:pt x="253960" y="28846"/>
                  <a:pt x="218747" y="38790"/>
                  <a:pt x="183652" y="38790"/>
                </a:cubicBezTo>
                <a:cubicBezTo>
                  <a:pt x="170778" y="38790"/>
                  <a:pt x="157920" y="37451"/>
                  <a:pt x="145291" y="34629"/>
                </a:cubicBezTo>
                <a:cubicBezTo>
                  <a:pt x="126902" y="30525"/>
                  <a:pt x="109364" y="23413"/>
                  <a:pt x="91734" y="16726"/>
                </a:cubicBezTo>
                <a:cubicBezTo>
                  <a:pt x="85290" y="14264"/>
                  <a:pt x="78816" y="11863"/>
                  <a:pt x="72311" y="9674"/>
                </a:cubicBezTo>
                <a:cubicBezTo>
                  <a:pt x="55774" y="4147"/>
                  <a:pt x="38254" y="0"/>
                  <a:pt x="20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5"/>
          <p:cNvSpPr/>
          <p:nvPr/>
        </p:nvSpPr>
        <p:spPr>
          <a:xfrm>
            <a:off x="-512325" y="4395507"/>
            <a:ext cx="9655870" cy="747671"/>
          </a:xfrm>
          <a:custGeom>
            <a:avLst/>
            <a:gdLst/>
            <a:ahLst/>
            <a:cxnLst/>
            <a:rect l="l" t="t" r="r" b="b"/>
            <a:pathLst>
              <a:path w="284960" h="23301" extrusionOk="0">
                <a:moveTo>
                  <a:pt x="16850" y="1"/>
                </a:moveTo>
                <a:cubicBezTo>
                  <a:pt x="11218" y="1"/>
                  <a:pt x="5599" y="277"/>
                  <a:pt x="0" y="899"/>
                </a:cubicBezTo>
                <a:lnTo>
                  <a:pt x="0" y="23300"/>
                </a:lnTo>
                <a:lnTo>
                  <a:pt x="284960" y="23300"/>
                </a:lnTo>
                <a:lnTo>
                  <a:pt x="284960" y="2358"/>
                </a:lnTo>
                <a:cubicBezTo>
                  <a:pt x="259960" y="17416"/>
                  <a:pt x="229390" y="20548"/>
                  <a:pt x="199935" y="20548"/>
                </a:cubicBezTo>
                <a:cubicBezTo>
                  <a:pt x="198771" y="20548"/>
                  <a:pt x="197608" y="20543"/>
                  <a:pt x="196447" y="20534"/>
                </a:cubicBezTo>
                <a:cubicBezTo>
                  <a:pt x="165261" y="20321"/>
                  <a:pt x="134106" y="17525"/>
                  <a:pt x="103376" y="12175"/>
                </a:cubicBezTo>
                <a:cubicBezTo>
                  <a:pt x="74729" y="7193"/>
                  <a:pt x="45615" y="1"/>
                  <a:pt x="16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0" name="Google Shape;2090;p45"/>
          <p:cNvGrpSpPr/>
          <p:nvPr/>
        </p:nvGrpSpPr>
        <p:grpSpPr>
          <a:xfrm flipH="1">
            <a:off x="8231983" y="2645534"/>
            <a:ext cx="543053" cy="354885"/>
            <a:chOff x="7218550" y="1264450"/>
            <a:chExt cx="1810175" cy="1182950"/>
          </a:xfrm>
        </p:grpSpPr>
        <p:sp>
          <p:nvSpPr>
            <p:cNvPr id="2091" name="Google Shape;2091;p45"/>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5"/>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5"/>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5"/>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5"/>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5"/>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5"/>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5"/>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5"/>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5"/>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5"/>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5"/>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5"/>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45"/>
          <p:cNvGrpSpPr/>
          <p:nvPr/>
        </p:nvGrpSpPr>
        <p:grpSpPr>
          <a:xfrm>
            <a:off x="297868" y="2150701"/>
            <a:ext cx="972793" cy="2453314"/>
            <a:chOff x="7311860" y="2394389"/>
            <a:chExt cx="1115589" cy="2813433"/>
          </a:xfrm>
        </p:grpSpPr>
        <p:sp>
          <p:nvSpPr>
            <p:cNvPr id="2105" name="Google Shape;2105;p45"/>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5"/>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5"/>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5"/>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5"/>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5"/>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5"/>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5"/>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5"/>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5"/>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5"/>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6" name="Google Shape;2116;p45"/>
            <p:cNvGrpSpPr/>
            <p:nvPr/>
          </p:nvGrpSpPr>
          <p:grpSpPr>
            <a:xfrm>
              <a:off x="7905425" y="3576213"/>
              <a:ext cx="142687" cy="277579"/>
              <a:chOff x="7905425" y="3576213"/>
              <a:chExt cx="142687" cy="277579"/>
            </a:xfrm>
          </p:grpSpPr>
          <p:sp>
            <p:nvSpPr>
              <p:cNvPr id="2117" name="Google Shape;2117;p45"/>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5"/>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5"/>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5"/>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5"/>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5"/>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3" name="Google Shape;2123;p45"/>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2">
  <p:cSld name="CUSTOM_28">
    <p:spTree>
      <p:nvGrpSpPr>
        <p:cNvPr id="1" name="Shape 2164"/>
        <p:cNvGrpSpPr/>
        <p:nvPr/>
      </p:nvGrpSpPr>
      <p:grpSpPr>
        <a:xfrm>
          <a:off x="0" y="0"/>
          <a:ext cx="0" cy="0"/>
          <a:chOff x="0" y="0"/>
          <a:chExt cx="0" cy="0"/>
        </a:xfrm>
      </p:grpSpPr>
      <p:grpSp>
        <p:nvGrpSpPr>
          <p:cNvPr id="2165" name="Google Shape;2165;p48"/>
          <p:cNvGrpSpPr/>
          <p:nvPr/>
        </p:nvGrpSpPr>
        <p:grpSpPr>
          <a:xfrm rot="-681558" flipH="1">
            <a:off x="8409092" y="3670641"/>
            <a:ext cx="587957" cy="605930"/>
            <a:chOff x="7025133" y="2151940"/>
            <a:chExt cx="1076251" cy="1109149"/>
          </a:xfrm>
        </p:grpSpPr>
        <p:sp>
          <p:nvSpPr>
            <p:cNvPr id="2166" name="Google Shape;2166;p48"/>
            <p:cNvSpPr/>
            <p:nvPr/>
          </p:nvSpPr>
          <p:spPr>
            <a:xfrm>
              <a:off x="7025133" y="2545014"/>
              <a:ext cx="862538" cy="716076"/>
            </a:xfrm>
            <a:custGeom>
              <a:avLst/>
              <a:gdLst/>
              <a:ahLst/>
              <a:cxnLst/>
              <a:rect l="l" t="t" r="r" b="b"/>
              <a:pathLst>
                <a:path w="27844" h="23116" extrusionOk="0">
                  <a:moveTo>
                    <a:pt x="6182" y="1"/>
                  </a:moveTo>
                  <a:cubicBezTo>
                    <a:pt x="6034" y="1"/>
                    <a:pt x="5889" y="5"/>
                    <a:pt x="5745" y="12"/>
                  </a:cubicBezTo>
                  <a:cubicBezTo>
                    <a:pt x="3405" y="194"/>
                    <a:pt x="2068" y="1501"/>
                    <a:pt x="1186" y="3234"/>
                  </a:cubicBezTo>
                  <a:cubicBezTo>
                    <a:pt x="274" y="4966"/>
                    <a:pt x="1" y="6790"/>
                    <a:pt x="943" y="8766"/>
                  </a:cubicBezTo>
                  <a:cubicBezTo>
                    <a:pt x="1186" y="9252"/>
                    <a:pt x="1490" y="9769"/>
                    <a:pt x="1885" y="10286"/>
                  </a:cubicBezTo>
                  <a:cubicBezTo>
                    <a:pt x="2280" y="10802"/>
                    <a:pt x="2767" y="11319"/>
                    <a:pt x="3344" y="11897"/>
                  </a:cubicBezTo>
                  <a:cubicBezTo>
                    <a:pt x="4530" y="13021"/>
                    <a:pt x="6049" y="14237"/>
                    <a:pt x="8056" y="15635"/>
                  </a:cubicBezTo>
                  <a:cubicBezTo>
                    <a:pt x="12007" y="18401"/>
                    <a:pt x="15837" y="20651"/>
                    <a:pt x="19089" y="21958"/>
                  </a:cubicBezTo>
                  <a:cubicBezTo>
                    <a:pt x="20892" y="22689"/>
                    <a:pt x="22532" y="23115"/>
                    <a:pt x="23878" y="23115"/>
                  </a:cubicBezTo>
                  <a:cubicBezTo>
                    <a:pt x="24938" y="23115"/>
                    <a:pt x="25816" y="22851"/>
                    <a:pt x="26445" y="22261"/>
                  </a:cubicBezTo>
                  <a:cubicBezTo>
                    <a:pt x="27843" y="20954"/>
                    <a:pt x="27661" y="18128"/>
                    <a:pt x="25898" y="14723"/>
                  </a:cubicBezTo>
                  <a:cubicBezTo>
                    <a:pt x="25016" y="13021"/>
                    <a:pt x="23770" y="11167"/>
                    <a:pt x="22098" y="9343"/>
                  </a:cubicBezTo>
                  <a:cubicBezTo>
                    <a:pt x="20457" y="7520"/>
                    <a:pt x="18451" y="5726"/>
                    <a:pt x="16141" y="4085"/>
                  </a:cubicBezTo>
                  <a:cubicBezTo>
                    <a:pt x="13861" y="2474"/>
                    <a:pt x="11825" y="1410"/>
                    <a:pt x="10092" y="802"/>
                  </a:cubicBezTo>
                  <a:cubicBezTo>
                    <a:pt x="9241" y="468"/>
                    <a:pt x="8451" y="255"/>
                    <a:pt x="7721" y="134"/>
                  </a:cubicBezTo>
                  <a:cubicBezTo>
                    <a:pt x="7164" y="41"/>
                    <a:pt x="6660" y="1"/>
                    <a:pt x="6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8"/>
            <p:cNvSpPr/>
            <p:nvPr/>
          </p:nvSpPr>
          <p:spPr>
            <a:xfrm>
              <a:off x="7115526" y="2649749"/>
              <a:ext cx="678903" cy="533092"/>
            </a:xfrm>
            <a:custGeom>
              <a:avLst/>
              <a:gdLst/>
              <a:ahLst/>
              <a:cxnLst/>
              <a:rect l="l" t="t" r="r" b="b"/>
              <a:pathLst>
                <a:path w="21916" h="17209" extrusionOk="0">
                  <a:moveTo>
                    <a:pt x="7617" y="0"/>
                  </a:moveTo>
                  <a:cubicBezTo>
                    <a:pt x="7601" y="0"/>
                    <a:pt x="7585" y="2"/>
                    <a:pt x="7569" y="5"/>
                  </a:cubicBezTo>
                  <a:cubicBezTo>
                    <a:pt x="7417" y="66"/>
                    <a:pt x="7326" y="187"/>
                    <a:pt x="7356" y="370"/>
                  </a:cubicBezTo>
                  <a:cubicBezTo>
                    <a:pt x="7569" y="1251"/>
                    <a:pt x="7782" y="2133"/>
                    <a:pt x="7964" y="3014"/>
                  </a:cubicBezTo>
                  <a:cubicBezTo>
                    <a:pt x="8177" y="3895"/>
                    <a:pt x="8359" y="4777"/>
                    <a:pt x="8511" y="5658"/>
                  </a:cubicBezTo>
                  <a:cubicBezTo>
                    <a:pt x="5928" y="3865"/>
                    <a:pt x="3223" y="2224"/>
                    <a:pt x="457" y="704"/>
                  </a:cubicBezTo>
                  <a:cubicBezTo>
                    <a:pt x="418" y="675"/>
                    <a:pt x="372" y="661"/>
                    <a:pt x="327" y="661"/>
                  </a:cubicBezTo>
                  <a:cubicBezTo>
                    <a:pt x="231" y="661"/>
                    <a:pt x="133" y="722"/>
                    <a:pt x="92" y="826"/>
                  </a:cubicBezTo>
                  <a:cubicBezTo>
                    <a:pt x="1" y="947"/>
                    <a:pt x="61" y="1129"/>
                    <a:pt x="183" y="1190"/>
                  </a:cubicBezTo>
                  <a:cubicBezTo>
                    <a:pt x="2007" y="2193"/>
                    <a:pt x="3800" y="3257"/>
                    <a:pt x="5533" y="4382"/>
                  </a:cubicBezTo>
                  <a:cubicBezTo>
                    <a:pt x="3739" y="4777"/>
                    <a:pt x="1976" y="5202"/>
                    <a:pt x="274" y="5719"/>
                  </a:cubicBezTo>
                  <a:cubicBezTo>
                    <a:pt x="122" y="5750"/>
                    <a:pt x="31" y="5902"/>
                    <a:pt x="61" y="6054"/>
                  </a:cubicBezTo>
                  <a:cubicBezTo>
                    <a:pt x="85" y="6173"/>
                    <a:pt x="184" y="6255"/>
                    <a:pt x="300" y="6255"/>
                  </a:cubicBezTo>
                  <a:cubicBezTo>
                    <a:pt x="331" y="6255"/>
                    <a:pt x="363" y="6249"/>
                    <a:pt x="396" y="6236"/>
                  </a:cubicBezTo>
                  <a:cubicBezTo>
                    <a:pt x="2280" y="5689"/>
                    <a:pt x="4226" y="5233"/>
                    <a:pt x="6201" y="4807"/>
                  </a:cubicBezTo>
                  <a:cubicBezTo>
                    <a:pt x="7995" y="5962"/>
                    <a:pt x="9758" y="7209"/>
                    <a:pt x="11490" y="8485"/>
                  </a:cubicBezTo>
                  <a:cubicBezTo>
                    <a:pt x="10578" y="8637"/>
                    <a:pt x="9667" y="8789"/>
                    <a:pt x="8785" y="8911"/>
                  </a:cubicBezTo>
                  <a:cubicBezTo>
                    <a:pt x="7873" y="9093"/>
                    <a:pt x="6992" y="9245"/>
                    <a:pt x="6141" y="9427"/>
                  </a:cubicBezTo>
                  <a:cubicBezTo>
                    <a:pt x="5989" y="9458"/>
                    <a:pt x="5867" y="9610"/>
                    <a:pt x="5897" y="9762"/>
                  </a:cubicBezTo>
                  <a:cubicBezTo>
                    <a:pt x="5924" y="9894"/>
                    <a:pt x="6020" y="9980"/>
                    <a:pt x="6144" y="9980"/>
                  </a:cubicBezTo>
                  <a:cubicBezTo>
                    <a:pt x="6163" y="9980"/>
                    <a:pt x="6182" y="9979"/>
                    <a:pt x="6201" y="9975"/>
                  </a:cubicBezTo>
                  <a:cubicBezTo>
                    <a:pt x="8147" y="9579"/>
                    <a:pt x="10122" y="9245"/>
                    <a:pt x="12098" y="8972"/>
                  </a:cubicBezTo>
                  <a:cubicBezTo>
                    <a:pt x="13831" y="10279"/>
                    <a:pt x="15472" y="11646"/>
                    <a:pt x="17083" y="13075"/>
                  </a:cubicBezTo>
                  <a:cubicBezTo>
                    <a:pt x="15259" y="13197"/>
                    <a:pt x="13466" y="13379"/>
                    <a:pt x="11673" y="13592"/>
                  </a:cubicBezTo>
                  <a:cubicBezTo>
                    <a:pt x="11521" y="13622"/>
                    <a:pt x="11399" y="13744"/>
                    <a:pt x="11429" y="13896"/>
                  </a:cubicBezTo>
                  <a:cubicBezTo>
                    <a:pt x="11429" y="14032"/>
                    <a:pt x="11551" y="14143"/>
                    <a:pt x="11686" y="14143"/>
                  </a:cubicBezTo>
                  <a:cubicBezTo>
                    <a:pt x="11702" y="14143"/>
                    <a:pt x="11718" y="14142"/>
                    <a:pt x="11733" y="14139"/>
                  </a:cubicBezTo>
                  <a:cubicBezTo>
                    <a:pt x="12706" y="14017"/>
                    <a:pt x="13679" y="13926"/>
                    <a:pt x="14682" y="13835"/>
                  </a:cubicBezTo>
                  <a:cubicBezTo>
                    <a:pt x="15685" y="13744"/>
                    <a:pt x="16688" y="13652"/>
                    <a:pt x="17691" y="13592"/>
                  </a:cubicBezTo>
                  <a:cubicBezTo>
                    <a:pt x="18937" y="14747"/>
                    <a:pt x="20214" y="15902"/>
                    <a:pt x="21399" y="17118"/>
                  </a:cubicBezTo>
                  <a:cubicBezTo>
                    <a:pt x="21460" y="17178"/>
                    <a:pt x="21536" y="17209"/>
                    <a:pt x="21608" y="17209"/>
                  </a:cubicBezTo>
                  <a:cubicBezTo>
                    <a:pt x="21680" y="17209"/>
                    <a:pt x="21749" y="17178"/>
                    <a:pt x="21794" y="17118"/>
                  </a:cubicBezTo>
                  <a:cubicBezTo>
                    <a:pt x="21916" y="17026"/>
                    <a:pt x="21916" y="16844"/>
                    <a:pt x="21794" y="16722"/>
                  </a:cubicBezTo>
                  <a:cubicBezTo>
                    <a:pt x="19728" y="14655"/>
                    <a:pt x="17569" y="12680"/>
                    <a:pt x="15320" y="10826"/>
                  </a:cubicBezTo>
                  <a:cubicBezTo>
                    <a:pt x="15107" y="8850"/>
                    <a:pt x="14864" y="6844"/>
                    <a:pt x="14530" y="4868"/>
                  </a:cubicBezTo>
                  <a:cubicBezTo>
                    <a:pt x="14530" y="4686"/>
                    <a:pt x="14378" y="4595"/>
                    <a:pt x="14195" y="4595"/>
                  </a:cubicBezTo>
                  <a:cubicBezTo>
                    <a:pt x="14043" y="4625"/>
                    <a:pt x="13952" y="4777"/>
                    <a:pt x="13983" y="4929"/>
                  </a:cubicBezTo>
                  <a:cubicBezTo>
                    <a:pt x="14256" y="6722"/>
                    <a:pt x="14499" y="8516"/>
                    <a:pt x="14682" y="10309"/>
                  </a:cubicBezTo>
                  <a:cubicBezTo>
                    <a:pt x="12919" y="8850"/>
                    <a:pt x="11065" y="7452"/>
                    <a:pt x="9180" y="6114"/>
                  </a:cubicBezTo>
                  <a:cubicBezTo>
                    <a:pt x="8815" y="4169"/>
                    <a:pt x="8390" y="2224"/>
                    <a:pt x="7934" y="248"/>
                  </a:cubicBezTo>
                  <a:cubicBezTo>
                    <a:pt x="7880" y="112"/>
                    <a:pt x="7752" y="0"/>
                    <a:pt x="7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8"/>
            <p:cNvSpPr/>
            <p:nvPr/>
          </p:nvSpPr>
          <p:spPr>
            <a:xfrm>
              <a:off x="7483693" y="2151940"/>
              <a:ext cx="617691" cy="1002680"/>
            </a:xfrm>
            <a:custGeom>
              <a:avLst/>
              <a:gdLst/>
              <a:ahLst/>
              <a:cxnLst/>
              <a:rect l="l" t="t" r="r" b="b"/>
              <a:pathLst>
                <a:path w="19940" h="32368" extrusionOk="0">
                  <a:moveTo>
                    <a:pt x="7238" y="1"/>
                  </a:moveTo>
                  <a:cubicBezTo>
                    <a:pt x="6554" y="1"/>
                    <a:pt x="5863" y="110"/>
                    <a:pt x="5168" y="300"/>
                  </a:cubicBezTo>
                  <a:cubicBezTo>
                    <a:pt x="3131" y="847"/>
                    <a:pt x="1459" y="1941"/>
                    <a:pt x="730" y="4342"/>
                  </a:cubicBezTo>
                  <a:cubicBezTo>
                    <a:pt x="0" y="6713"/>
                    <a:pt x="183" y="10421"/>
                    <a:pt x="2189" y="15984"/>
                  </a:cubicBezTo>
                  <a:cubicBezTo>
                    <a:pt x="4195" y="21516"/>
                    <a:pt x="7113" y="26105"/>
                    <a:pt x="9970" y="28963"/>
                  </a:cubicBezTo>
                  <a:cubicBezTo>
                    <a:pt x="12166" y="31159"/>
                    <a:pt x="14308" y="32367"/>
                    <a:pt x="16024" y="32367"/>
                  </a:cubicBezTo>
                  <a:cubicBezTo>
                    <a:pt x="16541" y="32367"/>
                    <a:pt x="17019" y="32258"/>
                    <a:pt x="17448" y="32033"/>
                  </a:cubicBezTo>
                  <a:cubicBezTo>
                    <a:pt x="19302" y="31090"/>
                    <a:pt x="19940" y="28233"/>
                    <a:pt x="19666" y="24434"/>
                  </a:cubicBezTo>
                  <a:cubicBezTo>
                    <a:pt x="19362" y="20604"/>
                    <a:pt x="18238" y="15832"/>
                    <a:pt x="16384" y="10816"/>
                  </a:cubicBezTo>
                  <a:cubicBezTo>
                    <a:pt x="14590" y="5771"/>
                    <a:pt x="12858" y="2883"/>
                    <a:pt x="11004" y="1363"/>
                  </a:cubicBezTo>
                  <a:cubicBezTo>
                    <a:pt x="9792" y="390"/>
                    <a:pt x="8528" y="1"/>
                    <a:pt x="7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8"/>
            <p:cNvSpPr/>
            <p:nvPr/>
          </p:nvSpPr>
          <p:spPr>
            <a:xfrm>
              <a:off x="7538307" y="2227463"/>
              <a:ext cx="455741" cy="845004"/>
            </a:xfrm>
            <a:custGeom>
              <a:avLst/>
              <a:gdLst/>
              <a:ahLst/>
              <a:cxnLst/>
              <a:rect l="l" t="t" r="r" b="b"/>
              <a:pathLst>
                <a:path w="14712" h="27278" extrusionOk="0">
                  <a:moveTo>
                    <a:pt x="4082" y="1"/>
                  </a:moveTo>
                  <a:cubicBezTo>
                    <a:pt x="4049" y="1"/>
                    <a:pt x="4015" y="7"/>
                    <a:pt x="3982" y="20"/>
                  </a:cubicBezTo>
                  <a:cubicBezTo>
                    <a:pt x="3830" y="50"/>
                    <a:pt x="3739" y="232"/>
                    <a:pt x="3769" y="384"/>
                  </a:cubicBezTo>
                  <a:cubicBezTo>
                    <a:pt x="4377" y="2512"/>
                    <a:pt x="5046" y="4670"/>
                    <a:pt x="5745" y="6767"/>
                  </a:cubicBezTo>
                  <a:cubicBezTo>
                    <a:pt x="3982" y="5886"/>
                    <a:pt x="2250" y="4974"/>
                    <a:pt x="487" y="4001"/>
                  </a:cubicBezTo>
                  <a:cubicBezTo>
                    <a:pt x="438" y="3972"/>
                    <a:pt x="386" y="3959"/>
                    <a:pt x="336" y="3959"/>
                  </a:cubicBezTo>
                  <a:cubicBezTo>
                    <a:pt x="230" y="3959"/>
                    <a:pt x="133" y="4020"/>
                    <a:pt x="92" y="4123"/>
                  </a:cubicBezTo>
                  <a:cubicBezTo>
                    <a:pt x="0" y="4275"/>
                    <a:pt x="61" y="4457"/>
                    <a:pt x="213" y="4549"/>
                  </a:cubicBezTo>
                  <a:cubicBezTo>
                    <a:pt x="2128" y="5612"/>
                    <a:pt x="4073" y="6615"/>
                    <a:pt x="6019" y="7588"/>
                  </a:cubicBezTo>
                  <a:cubicBezTo>
                    <a:pt x="6779" y="9777"/>
                    <a:pt x="7569" y="11965"/>
                    <a:pt x="8390" y="14123"/>
                  </a:cubicBezTo>
                  <a:lnTo>
                    <a:pt x="5684" y="12907"/>
                  </a:lnTo>
                  <a:lnTo>
                    <a:pt x="3010" y="11600"/>
                  </a:lnTo>
                  <a:cubicBezTo>
                    <a:pt x="2970" y="11585"/>
                    <a:pt x="2929" y="11577"/>
                    <a:pt x="2888" y="11577"/>
                  </a:cubicBezTo>
                  <a:cubicBezTo>
                    <a:pt x="2771" y="11577"/>
                    <a:pt x="2659" y="11640"/>
                    <a:pt x="2614" y="11752"/>
                  </a:cubicBezTo>
                  <a:cubicBezTo>
                    <a:pt x="2523" y="11904"/>
                    <a:pt x="2584" y="12087"/>
                    <a:pt x="2766" y="12178"/>
                  </a:cubicBezTo>
                  <a:cubicBezTo>
                    <a:pt x="4742" y="13120"/>
                    <a:pt x="6718" y="14062"/>
                    <a:pt x="8694" y="14913"/>
                  </a:cubicBezTo>
                  <a:cubicBezTo>
                    <a:pt x="9545" y="17072"/>
                    <a:pt x="10456" y="19199"/>
                    <a:pt x="11399" y="21327"/>
                  </a:cubicBezTo>
                  <a:cubicBezTo>
                    <a:pt x="9545" y="20628"/>
                    <a:pt x="7721" y="19868"/>
                    <a:pt x="5867" y="19078"/>
                  </a:cubicBezTo>
                  <a:cubicBezTo>
                    <a:pt x="5827" y="19062"/>
                    <a:pt x="5786" y="19054"/>
                    <a:pt x="5745" y="19054"/>
                  </a:cubicBezTo>
                  <a:cubicBezTo>
                    <a:pt x="5629" y="19054"/>
                    <a:pt x="5517" y="19117"/>
                    <a:pt x="5472" y="19230"/>
                  </a:cubicBezTo>
                  <a:cubicBezTo>
                    <a:pt x="5411" y="19412"/>
                    <a:pt x="5502" y="19594"/>
                    <a:pt x="5654" y="19655"/>
                  </a:cubicBezTo>
                  <a:cubicBezTo>
                    <a:pt x="6657" y="20081"/>
                    <a:pt x="7690" y="20506"/>
                    <a:pt x="8694" y="20932"/>
                  </a:cubicBezTo>
                  <a:cubicBezTo>
                    <a:pt x="9697" y="21327"/>
                    <a:pt x="10730" y="21722"/>
                    <a:pt x="11733" y="22117"/>
                  </a:cubicBezTo>
                  <a:cubicBezTo>
                    <a:pt x="12493" y="23789"/>
                    <a:pt x="13283" y="25461"/>
                    <a:pt x="14104" y="27102"/>
                  </a:cubicBezTo>
                  <a:cubicBezTo>
                    <a:pt x="14149" y="27215"/>
                    <a:pt x="14261" y="27277"/>
                    <a:pt x="14378" y="27277"/>
                  </a:cubicBezTo>
                  <a:cubicBezTo>
                    <a:pt x="14419" y="27277"/>
                    <a:pt x="14460" y="27270"/>
                    <a:pt x="14499" y="27254"/>
                  </a:cubicBezTo>
                  <a:cubicBezTo>
                    <a:pt x="14651" y="27163"/>
                    <a:pt x="14712" y="27011"/>
                    <a:pt x="14621" y="26859"/>
                  </a:cubicBezTo>
                  <a:cubicBezTo>
                    <a:pt x="13253" y="24032"/>
                    <a:pt x="11946" y="21175"/>
                    <a:pt x="10730" y="18318"/>
                  </a:cubicBezTo>
                  <a:cubicBezTo>
                    <a:pt x="11551" y="16342"/>
                    <a:pt x="12371" y="14397"/>
                    <a:pt x="13253" y="12512"/>
                  </a:cubicBezTo>
                  <a:cubicBezTo>
                    <a:pt x="13314" y="12360"/>
                    <a:pt x="13253" y="12178"/>
                    <a:pt x="13101" y="12117"/>
                  </a:cubicBezTo>
                  <a:cubicBezTo>
                    <a:pt x="13076" y="12112"/>
                    <a:pt x="13049" y="12109"/>
                    <a:pt x="13023" y="12109"/>
                  </a:cubicBezTo>
                  <a:cubicBezTo>
                    <a:pt x="12892" y="12109"/>
                    <a:pt x="12756" y="12173"/>
                    <a:pt x="12706" y="12299"/>
                  </a:cubicBezTo>
                  <a:cubicBezTo>
                    <a:pt x="11915" y="14002"/>
                    <a:pt x="11156" y="15765"/>
                    <a:pt x="10396" y="17527"/>
                  </a:cubicBezTo>
                  <a:cubicBezTo>
                    <a:pt x="9453" y="15248"/>
                    <a:pt x="8572" y="12938"/>
                    <a:pt x="7721" y="10628"/>
                  </a:cubicBezTo>
                  <a:cubicBezTo>
                    <a:pt x="8633" y="8713"/>
                    <a:pt x="9575" y="6828"/>
                    <a:pt x="10548" y="4974"/>
                  </a:cubicBezTo>
                  <a:cubicBezTo>
                    <a:pt x="10608" y="4822"/>
                    <a:pt x="10548" y="4640"/>
                    <a:pt x="10396" y="4579"/>
                  </a:cubicBezTo>
                  <a:cubicBezTo>
                    <a:pt x="10355" y="4563"/>
                    <a:pt x="10312" y="4555"/>
                    <a:pt x="10270" y="4555"/>
                  </a:cubicBezTo>
                  <a:cubicBezTo>
                    <a:pt x="10155" y="4555"/>
                    <a:pt x="10045" y="4612"/>
                    <a:pt x="10001" y="4701"/>
                  </a:cubicBezTo>
                  <a:lnTo>
                    <a:pt x="8694" y="7254"/>
                  </a:lnTo>
                  <a:lnTo>
                    <a:pt x="7447" y="9837"/>
                  </a:lnTo>
                  <a:cubicBezTo>
                    <a:pt x="6323" y="6646"/>
                    <a:pt x="5289" y="3454"/>
                    <a:pt x="4347" y="202"/>
                  </a:cubicBezTo>
                  <a:cubicBezTo>
                    <a:pt x="4323" y="82"/>
                    <a:pt x="4205" y="1"/>
                    <a:pt x="40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8"/>
            <p:cNvSpPr/>
            <p:nvPr/>
          </p:nvSpPr>
          <p:spPr>
            <a:xfrm>
              <a:off x="7258642" y="2432937"/>
              <a:ext cx="741075" cy="825241"/>
            </a:xfrm>
            <a:custGeom>
              <a:avLst/>
              <a:gdLst/>
              <a:ahLst/>
              <a:cxnLst/>
              <a:rect l="l" t="t" r="r" b="b"/>
              <a:pathLst>
                <a:path w="23923" h="26640" extrusionOk="0">
                  <a:moveTo>
                    <a:pt x="1166" y="0"/>
                  </a:moveTo>
                  <a:cubicBezTo>
                    <a:pt x="772" y="0"/>
                    <a:pt x="383" y="15"/>
                    <a:pt x="1" y="43"/>
                  </a:cubicBezTo>
                  <a:cubicBezTo>
                    <a:pt x="1794" y="2262"/>
                    <a:pt x="3709" y="4481"/>
                    <a:pt x="5654" y="6700"/>
                  </a:cubicBezTo>
                  <a:cubicBezTo>
                    <a:pt x="7630" y="8919"/>
                    <a:pt x="9606" y="11168"/>
                    <a:pt x="11582" y="13417"/>
                  </a:cubicBezTo>
                  <a:cubicBezTo>
                    <a:pt x="13557" y="15667"/>
                    <a:pt x="15533" y="17946"/>
                    <a:pt x="17478" y="20165"/>
                  </a:cubicBezTo>
                  <a:cubicBezTo>
                    <a:pt x="19424" y="22384"/>
                    <a:pt x="21339" y="24572"/>
                    <a:pt x="23345" y="26639"/>
                  </a:cubicBezTo>
                  <a:cubicBezTo>
                    <a:pt x="23922" y="23843"/>
                    <a:pt x="23740" y="20591"/>
                    <a:pt x="22737" y="17338"/>
                  </a:cubicBezTo>
                  <a:cubicBezTo>
                    <a:pt x="21764" y="14086"/>
                    <a:pt x="19971" y="10864"/>
                    <a:pt x="17600" y="8128"/>
                  </a:cubicBezTo>
                  <a:cubicBezTo>
                    <a:pt x="15199" y="5423"/>
                    <a:pt x="12250" y="3235"/>
                    <a:pt x="9150" y="1837"/>
                  </a:cubicBezTo>
                  <a:cubicBezTo>
                    <a:pt x="6465" y="599"/>
                    <a:pt x="3711" y="0"/>
                    <a:pt x="1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8"/>
            <p:cNvSpPr/>
            <p:nvPr/>
          </p:nvSpPr>
          <p:spPr>
            <a:xfrm>
              <a:off x="7353743" y="2481355"/>
              <a:ext cx="593250" cy="676084"/>
            </a:xfrm>
            <a:custGeom>
              <a:avLst/>
              <a:gdLst/>
              <a:ahLst/>
              <a:cxnLst/>
              <a:rect l="l" t="t" r="r" b="b"/>
              <a:pathLst>
                <a:path w="19151" h="21825" extrusionOk="0">
                  <a:moveTo>
                    <a:pt x="1" y="0"/>
                  </a:moveTo>
                  <a:lnTo>
                    <a:pt x="1" y="0"/>
                  </a:lnTo>
                  <a:cubicBezTo>
                    <a:pt x="3527" y="2097"/>
                    <a:pt x="7721" y="5441"/>
                    <a:pt x="11247" y="9453"/>
                  </a:cubicBezTo>
                  <a:cubicBezTo>
                    <a:pt x="14743" y="13465"/>
                    <a:pt x="17509" y="18055"/>
                    <a:pt x="19150" y="21824"/>
                  </a:cubicBezTo>
                  <a:cubicBezTo>
                    <a:pt x="17965" y="17903"/>
                    <a:pt x="15381" y="13040"/>
                    <a:pt x="11794" y="8967"/>
                  </a:cubicBezTo>
                  <a:cubicBezTo>
                    <a:pt x="8238" y="4894"/>
                    <a:pt x="3739" y="167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8"/>
            <p:cNvSpPr/>
            <p:nvPr/>
          </p:nvSpPr>
          <p:spPr>
            <a:xfrm>
              <a:off x="7841483" y="2373987"/>
              <a:ext cx="241098" cy="833357"/>
            </a:xfrm>
            <a:custGeom>
              <a:avLst/>
              <a:gdLst/>
              <a:ahLst/>
              <a:cxnLst/>
              <a:rect l="l" t="t" r="r" b="b"/>
              <a:pathLst>
                <a:path w="7783" h="26902" extrusionOk="0">
                  <a:moveTo>
                    <a:pt x="2220" y="1"/>
                  </a:moveTo>
                  <a:cubicBezTo>
                    <a:pt x="457" y="3892"/>
                    <a:pt x="1" y="9089"/>
                    <a:pt x="882" y="14074"/>
                  </a:cubicBezTo>
                  <a:cubicBezTo>
                    <a:pt x="1764" y="19089"/>
                    <a:pt x="3952" y="23831"/>
                    <a:pt x="6931" y="26901"/>
                  </a:cubicBezTo>
                  <a:cubicBezTo>
                    <a:pt x="7782" y="22706"/>
                    <a:pt x="7630" y="17813"/>
                    <a:pt x="6779" y="13041"/>
                  </a:cubicBezTo>
                  <a:cubicBezTo>
                    <a:pt x="5958" y="8299"/>
                    <a:pt x="4469" y="3648"/>
                    <a:pt x="2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8"/>
            <p:cNvSpPr/>
            <p:nvPr/>
          </p:nvSpPr>
          <p:spPr>
            <a:xfrm>
              <a:off x="7915891" y="2453104"/>
              <a:ext cx="118644" cy="677013"/>
            </a:xfrm>
            <a:custGeom>
              <a:avLst/>
              <a:gdLst/>
              <a:ahLst/>
              <a:cxnLst/>
              <a:rect l="l" t="t" r="r" b="b"/>
              <a:pathLst>
                <a:path w="3830" h="21855" extrusionOk="0">
                  <a:moveTo>
                    <a:pt x="0" y="0"/>
                  </a:moveTo>
                  <a:lnTo>
                    <a:pt x="0" y="0"/>
                  </a:lnTo>
                  <a:cubicBezTo>
                    <a:pt x="61" y="3070"/>
                    <a:pt x="456" y="7113"/>
                    <a:pt x="1155" y="11064"/>
                  </a:cubicBezTo>
                  <a:cubicBezTo>
                    <a:pt x="1854" y="15046"/>
                    <a:pt x="2857" y="18967"/>
                    <a:pt x="3830" y="21855"/>
                  </a:cubicBezTo>
                  <a:cubicBezTo>
                    <a:pt x="3192" y="18845"/>
                    <a:pt x="2401" y="14924"/>
                    <a:pt x="1702" y="10973"/>
                  </a:cubicBezTo>
                  <a:cubicBezTo>
                    <a:pt x="1033" y="7022"/>
                    <a:pt x="456" y="30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8"/>
            <p:cNvSpPr/>
            <p:nvPr/>
          </p:nvSpPr>
          <p:spPr>
            <a:xfrm>
              <a:off x="7325491" y="2903454"/>
              <a:ext cx="596998" cy="286914"/>
            </a:xfrm>
            <a:custGeom>
              <a:avLst/>
              <a:gdLst/>
              <a:ahLst/>
              <a:cxnLst/>
              <a:rect l="l" t="t" r="r" b="b"/>
              <a:pathLst>
                <a:path w="19272" h="9262" extrusionOk="0">
                  <a:moveTo>
                    <a:pt x="4057" y="0"/>
                  </a:moveTo>
                  <a:cubicBezTo>
                    <a:pt x="2607" y="0"/>
                    <a:pt x="1222" y="200"/>
                    <a:pt x="1" y="599"/>
                  </a:cubicBezTo>
                  <a:cubicBezTo>
                    <a:pt x="2676" y="2636"/>
                    <a:pt x="5898" y="4338"/>
                    <a:pt x="9241" y="5827"/>
                  </a:cubicBezTo>
                  <a:cubicBezTo>
                    <a:pt x="12554" y="7317"/>
                    <a:pt x="15989" y="8624"/>
                    <a:pt x="19272" y="9262"/>
                  </a:cubicBezTo>
                  <a:cubicBezTo>
                    <a:pt x="18603" y="7712"/>
                    <a:pt x="17539" y="6222"/>
                    <a:pt x="16141" y="4885"/>
                  </a:cubicBezTo>
                  <a:cubicBezTo>
                    <a:pt x="14712" y="3548"/>
                    <a:pt x="13010" y="2392"/>
                    <a:pt x="11156" y="1572"/>
                  </a:cubicBezTo>
                  <a:cubicBezTo>
                    <a:pt x="9272" y="721"/>
                    <a:pt x="7296" y="204"/>
                    <a:pt x="5351" y="52"/>
                  </a:cubicBezTo>
                  <a:cubicBezTo>
                    <a:pt x="4915" y="17"/>
                    <a:pt x="4483" y="0"/>
                    <a:pt x="4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8"/>
            <p:cNvSpPr/>
            <p:nvPr/>
          </p:nvSpPr>
          <p:spPr>
            <a:xfrm>
              <a:off x="7386703" y="2934246"/>
              <a:ext cx="486842" cy="218484"/>
            </a:xfrm>
            <a:custGeom>
              <a:avLst/>
              <a:gdLst/>
              <a:ahLst/>
              <a:cxnLst/>
              <a:rect l="l" t="t" r="r" b="b"/>
              <a:pathLst>
                <a:path w="15716" h="7053" extrusionOk="0">
                  <a:moveTo>
                    <a:pt x="1" y="0"/>
                  </a:moveTo>
                  <a:lnTo>
                    <a:pt x="1" y="0"/>
                  </a:lnTo>
                  <a:cubicBezTo>
                    <a:pt x="2311" y="639"/>
                    <a:pt x="5289" y="1611"/>
                    <a:pt x="8116" y="2888"/>
                  </a:cubicBezTo>
                  <a:cubicBezTo>
                    <a:pt x="10974" y="4195"/>
                    <a:pt x="13679" y="5745"/>
                    <a:pt x="15715" y="7052"/>
                  </a:cubicBezTo>
                  <a:cubicBezTo>
                    <a:pt x="13861" y="5502"/>
                    <a:pt x="11186" y="3800"/>
                    <a:pt x="8299" y="2493"/>
                  </a:cubicBezTo>
                  <a:cubicBezTo>
                    <a:pt x="5411" y="1216"/>
                    <a:pt x="2372" y="33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6" name="Google Shape;2176;p48"/>
          <p:cNvSpPr/>
          <p:nvPr/>
        </p:nvSpPr>
        <p:spPr>
          <a:xfrm>
            <a:off x="-16626" y="4503045"/>
            <a:ext cx="2277913" cy="999391"/>
          </a:xfrm>
          <a:custGeom>
            <a:avLst/>
            <a:gdLst/>
            <a:ahLst/>
            <a:cxnLst/>
            <a:rect l="l" t="t" r="r" b="b"/>
            <a:pathLst>
              <a:path w="58483" h="25655" extrusionOk="0">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8"/>
          <p:cNvSpPr/>
          <p:nvPr/>
        </p:nvSpPr>
        <p:spPr>
          <a:xfrm>
            <a:off x="1097470" y="4780119"/>
            <a:ext cx="88806" cy="61588"/>
          </a:xfrm>
          <a:custGeom>
            <a:avLst/>
            <a:gdLst/>
            <a:ahLst/>
            <a:cxnLst/>
            <a:rect l="l" t="t" r="r" b="b"/>
            <a:pathLst>
              <a:path w="2280" h="1581" extrusionOk="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8"/>
          <p:cNvSpPr/>
          <p:nvPr/>
        </p:nvSpPr>
        <p:spPr>
          <a:xfrm>
            <a:off x="1156674" y="4826278"/>
            <a:ext cx="59204" cy="27268"/>
          </a:xfrm>
          <a:custGeom>
            <a:avLst/>
            <a:gdLst/>
            <a:ahLst/>
            <a:cxnLst/>
            <a:rect l="l" t="t" r="r" b="b"/>
            <a:pathLst>
              <a:path w="1520" h="700" extrusionOk="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8"/>
          <p:cNvSpPr/>
          <p:nvPr/>
        </p:nvSpPr>
        <p:spPr>
          <a:xfrm>
            <a:off x="754123" y="4801426"/>
            <a:ext cx="77004" cy="43863"/>
          </a:xfrm>
          <a:custGeom>
            <a:avLst/>
            <a:gdLst/>
            <a:ahLst/>
            <a:cxnLst/>
            <a:rect l="l" t="t" r="r" b="b"/>
            <a:pathLst>
              <a:path w="1977" h="1126" extrusionOk="0">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8"/>
          <p:cNvSpPr/>
          <p:nvPr/>
        </p:nvSpPr>
        <p:spPr>
          <a:xfrm>
            <a:off x="813327" y="4815644"/>
            <a:ext cx="59243" cy="27268"/>
          </a:xfrm>
          <a:custGeom>
            <a:avLst/>
            <a:gdLst/>
            <a:ahLst/>
            <a:cxnLst/>
            <a:rect l="l" t="t" r="r" b="b"/>
            <a:pathLst>
              <a:path w="1521" h="700" extrusionOk="0">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8"/>
          <p:cNvSpPr/>
          <p:nvPr/>
        </p:nvSpPr>
        <p:spPr>
          <a:xfrm>
            <a:off x="363412" y="4981390"/>
            <a:ext cx="49778" cy="20179"/>
          </a:xfrm>
          <a:custGeom>
            <a:avLst/>
            <a:gdLst/>
            <a:ahLst/>
            <a:cxnLst/>
            <a:rect l="l" t="t" r="r" b="b"/>
            <a:pathLst>
              <a:path w="1278" h="518" extrusionOk="0">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8"/>
          <p:cNvSpPr/>
          <p:nvPr/>
        </p:nvSpPr>
        <p:spPr>
          <a:xfrm>
            <a:off x="411983" y="4981390"/>
            <a:ext cx="60411" cy="26100"/>
          </a:xfrm>
          <a:custGeom>
            <a:avLst/>
            <a:gdLst/>
            <a:ahLst/>
            <a:cxnLst/>
            <a:rect l="l" t="t" r="r" b="b"/>
            <a:pathLst>
              <a:path w="1551" h="670" extrusionOk="0">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8"/>
          <p:cNvSpPr/>
          <p:nvPr/>
        </p:nvSpPr>
        <p:spPr>
          <a:xfrm>
            <a:off x="288861" y="4838120"/>
            <a:ext cx="71045" cy="41487"/>
          </a:xfrm>
          <a:custGeom>
            <a:avLst/>
            <a:gdLst/>
            <a:ahLst/>
            <a:cxnLst/>
            <a:rect l="l" t="t" r="r" b="b"/>
            <a:pathLst>
              <a:path w="1824" h="1065" extrusionOk="0">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8"/>
          <p:cNvSpPr/>
          <p:nvPr/>
        </p:nvSpPr>
        <p:spPr>
          <a:xfrm>
            <a:off x="182293" y="5002697"/>
            <a:ext cx="30809" cy="22555"/>
          </a:xfrm>
          <a:custGeom>
            <a:avLst/>
            <a:gdLst/>
            <a:ahLst/>
            <a:cxnLst/>
            <a:rect l="l" t="t" r="r" b="b"/>
            <a:pathLst>
              <a:path w="791" h="579" extrusionOk="0">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8"/>
          <p:cNvSpPr/>
          <p:nvPr/>
        </p:nvSpPr>
        <p:spPr>
          <a:xfrm>
            <a:off x="181125" y="4980221"/>
            <a:ext cx="105983" cy="71054"/>
          </a:xfrm>
          <a:custGeom>
            <a:avLst/>
            <a:gdLst/>
            <a:ahLst/>
            <a:cxnLst/>
            <a:rect l="l" t="t" r="r" b="b"/>
            <a:pathLst>
              <a:path w="2721" h="1824" extrusionOk="0">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8"/>
          <p:cNvSpPr/>
          <p:nvPr/>
        </p:nvSpPr>
        <p:spPr>
          <a:xfrm>
            <a:off x="1188613" y="4661195"/>
            <a:ext cx="53323" cy="15933"/>
          </a:xfrm>
          <a:custGeom>
            <a:avLst/>
            <a:gdLst/>
            <a:ahLst/>
            <a:cxnLst/>
            <a:rect l="l" t="t" r="r" b="b"/>
            <a:pathLst>
              <a:path w="1369" h="409" extrusionOk="0">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8"/>
          <p:cNvSpPr/>
          <p:nvPr/>
        </p:nvSpPr>
        <p:spPr>
          <a:xfrm>
            <a:off x="1241897" y="4673231"/>
            <a:ext cx="63956" cy="27931"/>
          </a:xfrm>
          <a:custGeom>
            <a:avLst/>
            <a:gdLst/>
            <a:ahLst/>
            <a:cxnLst/>
            <a:rect l="l" t="t" r="r" b="b"/>
            <a:pathLst>
              <a:path w="1642" h="717" extrusionOk="0">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8"/>
          <p:cNvSpPr/>
          <p:nvPr/>
        </p:nvSpPr>
        <p:spPr>
          <a:xfrm>
            <a:off x="876076" y="4593416"/>
            <a:ext cx="91182" cy="38721"/>
          </a:xfrm>
          <a:custGeom>
            <a:avLst/>
            <a:gdLst/>
            <a:ahLst/>
            <a:cxnLst/>
            <a:rect l="l" t="t" r="r" b="b"/>
            <a:pathLst>
              <a:path w="2341" h="994" extrusionOk="0">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8"/>
          <p:cNvSpPr/>
          <p:nvPr/>
        </p:nvSpPr>
        <p:spPr>
          <a:xfrm>
            <a:off x="983813" y="4606076"/>
            <a:ext cx="60411" cy="27268"/>
          </a:xfrm>
          <a:custGeom>
            <a:avLst/>
            <a:gdLst/>
            <a:ahLst/>
            <a:cxnLst/>
            <a:rect l="l" t="t" r="r" b="b"/>
            <a:pathLst>
              <a:path w="1551" h="700" extrusionOk="0">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8"/>
          <p:cNvSpPr/>
          <p:nvPr/>
        </p:nvSpPr>
        <p:spPr>
          <a:xfrm>
            <a:off x="1043017" y="4982870"/>
            <a:ext cx="47363" cy="25788"/>
          </a:xfrm>
          <a:custGeom>
            <a:avLst/>
            <a:gdLst/>
            <a:ahLst/>
            <a:cxnLst/>
            <a:rect l="l" t="t" r="r" b="b"/>
            <a:pathLst>
              <a:path w="1216" h="662" extrusionOk="0">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8"/>
          <p:cNvSpPr/>
          <p:nvPr/>
        </p:nvSpPr>
        <p:spPr>
          <a:xfrm>
            <a:off x="1098638" y="4982598"/>
            <a:ext cx="94765" cy="43824"/>
          </a:xfrm>
          <a:custGeom>
            <a:avLst/>
            <a:gdLst/>
            <a:ahLst/>
            <a:cxnLst/>
            <a:rect l="l" t="t" r="r" b="b"/>
            <a:pathLst>
              <a:path w="2433" h="1125" extrusionOk="0">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8"/>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3" name="Google Shape;2193;p48"/>
          <p:cNvSpPr txBox="1">
            <a:spLocks noGrp="1"/>
          </p:cNvSpPr>
          <p:nvPr>
            <p:ph type="title" idx="2"/>
          </p:nvPr>
        </p:nvSpPr>
        <p:spPr>
          <a:xfrm>
            <a:off x="925893" y="1331525"/>
            <a:ext cx="22779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94" name="Google Shape;2194;p48"/>
          <p:cNvSpPr txBox="1">
            <a:spLocks noGrp="1"/>
          </p:cNvSpPr>
          <p:nvPr>
            <p:ph type="subTitle" idx="1"/>
          </p:nvPr>
        </p:nvSpPr>
        <p:spPr>
          <a:xfrm>
            <a:off x="925900" y="1955675"/>
            <a:ext cx="2277900" cy="17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sz="1400"/>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2195" name="Google Shape;2195;p48"/>
          <p:cNvSpPr txBox="1">
            <a:spLocks noGrp="1"/>
          </p:cNvSpPr>
          <p:nvPr>
            <p:ph type="title" idx="3"/>
          </p:nvPr>
        </p:nvSpPr>
        <p:spPr>
          <a:xfrm>
            <a:off x="3433047" y="1331525"/>
            <a:ext cx="22779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96" name="Google Shape;2196;p48"/>
          <p:cNvSpPr txBox="1">
            <a:spLocks noGrp="1"/>
          </p:cNvSpPr>
          <p:nvPr>
            <p:ph type="subTitle" idx="4"/>
          </p:nvPr>
        </p:nvSpPr>
        <p:spPr>
          <a:xfrm>
            <a:off x="3433047" y="1955675"/>
            <a:ext cx="2277900" cy="17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sz="1400"/>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2197" name="Google Shape;2197;p48"/>
          <p:cNvSpPr txBox="1">
            <a:spLocks noGrp="1"/>
          </p:cNvSpPr>
          <p:nvPr>
            <p:ph type="title" idx="5"/>
          </p:nvPr>
        </p:nvSpPr>
        <p:spPr>
          <a:xfrm>
            <a:off x="5940207" y="1331525"/>
            <a:ext cx="22779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98" name="Google Shape;2198;p48"/>
          <p:cNvSpPr txBox="1">
            <a:spLocks noGrp="1"/>
          </p:cNvSpPr>
          <p:nvPr>
            <p:ph type="subTitle" idx="6"/>
          </p:nvPr>
        </p:nvSpPr>
        <p:spPr>
          <a:xfrm>
            <a:off x="5940200" y="1955675"/>
            <a:ext cx="2277900" cy="17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sz="1400"/>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2199" name="Google Shape;2199;p48"/>
          <p:cNvSpPr/>
          <p:nvPr/>
        </p:nvSpPr>
        <p:spPr>
          <a:xfrm flipH="1">
            <a:off x="6694416" y="4188876"/>
            <a:ext cx="2499125" cy="1096431"/>
          </a:xfrm>
          <a:custGeom>
            <a:avLst/>
            <a:gdLst/>
            <a:ahLst/>
            <a:cxnLst/>
            <a:rect l="l" t="t" r="r" b="b"/>
            <a:pathLst>
              <a:path w="58483" h="25655" extrusionOk="0">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8"/>
          <p:cNvSpPr/>
          <p:nvPr/>
        </p:nvSpPr>
        <p:spPr>
          <a:xfrm flipH="1">
            <a:off x="7873816" y="4492861"/>
            <a:ext cx="97430" cy="67568"/>
          </a:xfrm>
          <a:custGeom>
            <a:avLst/>
            <a:gdLst/>
            <a:ahLst/>
            <a:cxnLst/>
            <a:rect l="l" t="t" r="r" b="b"/>
            <a:pathLst>
              <a:path w="2280" h="1581" extrusionOk="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8"/>
          <p:cNvSpPr/>
          <p:nvPr/>
        </p:nvSpPr>
        <p:spPr>
          <a:xfrm flipH="1">
            <a:off x="7841339" y="4543504"/>
            <a:ext cx="64953" cy="29916"/>
          </a:xfrm>
          <a:custGeom>
            <a:avLst/>
            <a:gdLst/>
            <a:ahLst/>
            <a:cxnLst/>
            <a:rect l="l" t="t" r="r" b="b"/>
            <a:pathLst>
              <a:path w="1520" h="700" extrusionOk="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8"/>
          <p:cNvSpPr/>
          <p:nvPr/>
        </p:nvSpPr>
        <p:spPr>
          <a:xfrm flipH="1">
            <a:off x="8263456" y="4516238"/>
            <a:ext cx="84482" cy="48122"/>
          </a:xfrm>
          <a:custGeom>
            <a:avLst/>
            <a:gdLst/>
            <a:ahLst/>
            <a:cxnLst/>
            <a:rect l="l" t="t" r="r" b="b"/>
            <a:pathLst>
              <a:path w="1977" h="1126" extrusionOk="0">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8"/>
          <p:cNvSpPr/>
          <p:nvPr/>
        </p:nvSpPr>
        <p:spPr>
          <a:xfrm flipH="1">
            <a:off x="8217988" y="4531837"/>
            <a:ext cx="64996" cy="29916"/>
          </a:xfrm>
          <a:custGeom>
            <a:avLst/>
            <a:gdLst/>
            <a:ahLst/>
            <a:cxnLst/>
            <a:rect l="l" t="t" r="r" b="b"/>
            <a:pathLst>
              <a:path w="1521" h="700" extrusionOk="0">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8"/>
          <p:cNvSpPr/>
          <p:nvPr/>
        </p:nvSpPr>
        <p:spPr>
          <a:xfrm flipH="1">
            <a:off x="8721982" y="4713680"/>
            <a:ext cx="54612" cy="22138"/>
          </a:xfrm>
          <a:custGeom>
            <a:avLst/>
            <a:gdLst/>
            <a:ahLst/>
            <a:cxnLst/>
            <a:rect l="l" t="t" r="r" b="b"/>
            <a:pathLst>
              <a:path w="1278" h="518" extrusionOk="0">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8"/>
          <p:cNvSpPr/>
          <p:nvPr/>
        </p:nvSpPr>
        <p:spPr>
          <a:xfrm flipH="1">
            <a:off x="8657028" y="4713680"/>
            <a:ext cx="66278" cy="28634"/>
          </a:xfrm>
          <a:custGeom>
            <a:avLst/>
            <a:gdLst/>
            <a:ahLst/>
            <a:cxnLst/>
            <a:rect l="l" t="t" r="r" b="b"/>
            <a:pathLst>
              <a:path w="1551" h="670" extrusionOk="0">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8"/>
          <p:cNvSpPr/>
          <p:nvPr/>
        </p:nvSpPr>
        <p:spPr>
          <a:xfrm flipH="1">
            <a:off x="8780441" y="4556495"/>
            <a:ext cx="77944" cy="45515"/>
          </a:xfrm>
          <a:custGeom>
            <a:avLst/>
            <a:gdLst/>
            <a:ahLst/>
            <a:cxnLst/>
            <a:rect l="l" t="t" r="r" b="b"/>
            <a:pathLst>
              <a:path w="1824" h="1065" extrusionOk="0">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8"/>
          <p:cNvSpPr/>
          <p:nvPr/>
        </p:nvSpPr>
        <p:spPr>
          <a:xfrm flipH="1">
            <a:off x="8941501" y="4737057"/>
            <a:ext cx="33801" cy="24745"/>
          </a:xfrm>
          <a:custGeom>
            <a:avLst/>
            <a:gdLst/>
            <a:ahLst/>
            <a:cxnLst/>
            <a:rect l="l" t="t" r="r" b="b"/>
            <a:pathLst>
              <a:path w="791" h="579" extrusionOk="0">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8"/>
          <p:cNvSpPr/>
          <p:nvPr/>
        </p:nvSpPr>
        <p:spPr>
          <a:xfrm flipH="1">
            <a:off x="8860310" y="4712398"/>
            <a:ext cx="116275" cy="77953"/>
          </a:xfrm>
          <a:custGeom>
            <a:avLst/>
            <a:gdLst/>
            <a:ahLst/>
            <a:cxnLst/>
            <a:rect l="l" t="t" r="r" b="b"/>
            <a:pathLst>
              <a:path w="2721" h="1824" extrusionOk="0">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8"/>
          <p:cNvSpPr/>
          <p:nvPr/>
        </p:nvSpPr>
        <p:spPr>
          <a:xfrm flipH="1">
            <a:off x="7812750" y="4362386"/>
            <a:ext cx="58501" cy="17480"/>
          </a:xfrm>
          <a:custGeom>
            <a:avLst/>
            <a:gdLst/>
            <a:ahLst/>
            <a:cxnLst/>
            <a:rect l="l" t="t" r="r" b="b"/>
            <a:pathLst>
              <a:path w="1369" h="409" extrusionOk="0">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8"/>
          <p:cNvSpPr/>
          <p:nvPr/>
        </p:nvSpPr>
        <p:spPr>
          <a:xfrm flipH="1">
            <a:off x="7742625" y="4375592"/>
            <a:ext cx="70167" cy="30643"/>
          </a:xfrm>
          <a:custGeom>
            <a:avLst/>
            <a:gdLst/>
            <a:ahLst/>
            <a:cxnLst/>
            <a:rect l="l" t="t" r="r" b="b"/>
            <a:pathLst>
              <a:path w="1642" h="717" extrusionOk="0">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8"/>
          <p:cNvSpPr/>
          <p:nvPr/>
        </p:nvSpPr>
        <p:spPr>
          <a:xfrm flipH="1">
            <a:off x="8114104" y="4288025"/>
            <a:ext cx="100037" cy="42481"/>
          </a:xfrm>
          <a:custGeom>
            <a:avLst/>
            <a:gdLst/>
            <a:ahLst/>
            <a:cxnLst/>
            <a:rect l="l" t="t" r="r" b="b"/>
            <a:pathLst>
              <a:path w="2341" h="994" extrusionOk="0">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8"/>
          <p:cNvSpPr/>
          <p:nvPr/>
        </p:nvSpPr>
        <p:spPr>
          <a:xfrm flipH="1">
            <a:off x="8029663" y="4301914"/>
            <a:ext cx="66278" cy="29916"/>
          </a:xfrm>
          <a:custGeom>
            <a:avLst/>
            <a:gdLst/>
            <a:ahLst/>
            <a:cxnLst/>
            <a:rect l="l" t="t" r="r" b="b"/>
            <a:pathLst>
              <a:path w="1551" h="700" extrusionOk="0">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8"/>
          <p:cNvSpPr/>
          <p:nvPr/>
        </p:nvSpPr>
        <p:spPr>
          <a:xfrm flipH="1">
            <a:off x="7979024" y="4715304"/>
            <a:ext cx="51963" cy="28292"/>
          </a:xfrm>
          <a:custGeom>
            <a:avLst/>
            <a:gdLst/>
            <a:ahLst/>
            <a:cxnLst/>
            <a:rect l="l" t="t" r="r" b="b"/>
            <a:pathLst>
              <a:path w="1216" h="662" extrusionOk="0">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8"/>
          <p:cNvSpPr/>
          <p:nvPr/>
        </p:nvSpPr>
        <p:spPr>
          <a:xfrm flipH="1">
            <a:off x="7865996" y="4715005"/>
            <a:ext cx="103968" cy="48080"/>
          </a:xfrm>
          <a:custGeom>
            <a:avLst/>
            <a:gdLst/>
            <a:ahLst/>
            <a:cxnLst/>
            <a:rect l="l" t="t" r="r" b="b"/>
            <a:pathLst>
              <a:path w="2433" h="1125" extrusionOk="0">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8"/>
          <p:cNvSpPr/>
          <p:nvPr/>
        </p:nvSpPr>
        <p:spPr>
          <a:xfrm flipH="1">
            <a:off x="-50696" y="4152508"/>
            <a:ext cx="9245518" cy="1406918"/>
          </a:xfrm>
          <a:custGeom>
            <a:avLst/>
            <a:gdLst/>
            <a:ahLst/>
            <a:cxnLst/>
            <a:rect l="l" t="t" r="r" b="b"/>
            <a:pathLst>
              <a:path w="216358" h="32920" extrusionOk="0">
                <a:moveTo>
                  <a:pt x="18840" y="20824"/>
                </a:moveTo>
                <a:cubicBezTo>
                  <a:pt x="18814" y="20827"/>
                  <a:pt x="18789" y="20835"/>
                  <a:pt x="18755" y="20852"/>
                </a:cubicBezTo>
                <a:cubicBezTo>
                  <a:pt x="18783" y="20843"/>
                  <a:pt x="18811" y="20834"/>
                  <a:pt x="18840" y="20824"/>
                </a:cubicBezTo>
                <a:close/>
                <a:moveTo>
                  <a:pt x="105899" y="1"/>
                </a:moveTo>
                <a:lnTo>
                  <a:pt x="104319" y="31"/>
                </a:lnTo>
                <a:lnTo>
                  <a:pt x="102677" y="62"/>
                </a:lnTo>
                <a:cubicBezTo>
                  <a:pt x="101674" y="62"/>
                  <a:pt x="100702" y="122"/>
                  <a:pt x="99607" y="183"/>
                </a:cubicBezTo>
                <a:lnTo>
                  <a:pt x="99273" y="183"/>
                </a:lnTo>
                <a:lnTo>
                  <a:pt x="98969" y="214"/>
                </a:lnTo>
                <a:cubicBezTo>
                  <a:pt x="98756" y="214"/>
                  <a:pt x="98543" y="244"/>
                  <a:pt x="98331" y="244"/>
                </a:cubicBezTo>
                <a:cubicBezTo>
                  <a:pt x="98148" y="244"/>
                  <a:pt x="97996" y="274"/>
                  <a:pt x="97814" y="274"/>
                </a:cubicBezTo>
                <a:lnTo>
                  <a:pt x="97753" y="274"/>
                </a:lnTo>
                <a:cubicBezTo>
                  <a:pt x="97692" y="305"/>
                  <a:pt x="97601" y="305"/>
                  <a:pt x="97540" y="305"/>
                </a:cubicBezTo>
                <a:lnTo>
                  <a:pt x="97358" y="335"/>
                </a:lnTo>
                <a:lnTo>
                  <a:pt x="95838" y="457"/>
                </a:lnTo>
                <a:lnTo>
                  <a:pt x="95504" y="487"/>
                </a:lnTo>
                <a:cubicBezTo>
                  <a:pt x="94957" y="548"/>
                  <a:pt x="94318" y="578"/>
                  <a:pt x="93741" y="639"/>
                </a:cubicBezTo>
                <a:lnTo>
                  <a:pt x="93072" y="730"/>
                </a:lnTo>
                <a:lnTo>
                  <a:pt x="92951" y="730"/>
                </a:lnTo>
                <a:cubicBezTo>
                  <a:pt x="91644" y="882"/>
                  <a:pt x="90276" y="1065"/>
                  <a:pt x="88938" y="1247"/>
                </a:cubicBezTo>
                <a:cubicBezTo>
                  <a:pt x="87236" y="1460"/>
                  <a:pt x="85534" y="1733"/>
                  <a:pt x="83862" y="1976"/>
                </a:cubicBezTo>
                <a:cubicBezTo>
                  <a:pt x="82373" y="2220"/>
                  <a:pt x="80823" y="2493"/>
                  <a:pt x="79485" y="2736"/>
                </a:cubicBezTo>
                <a:lnTo>
                  <a:pt x="78938" y="2828"/>
                </a:lnTo>
                <a:cubicBezTo>
                  <a:pt x="77905" y="3010"/>
                  <a:pt x="76841" y="3223"/>
                  <a:pt x="76051" y="3375"/>
                </a:cubicBezTo>
                <a:lnTo>
                  <a:pt x="75017" y="3587"/>
                </a:lnTo>
                <a:cubicBezTo>
                  <a:pt x="74075" y="3770"/>
                  <a:pt x="73133" y="3983"/>
                  <a:pt x="72221" y="4195"/>
                </a:cubicBezTo>
                <a:cubicBezTo>
                  <a:pt x="71856" y="4256"/>
                  <a:pt x="71522" y="4347"/>
                  <a:pt x="71187" y="4408"/>
                </a:cubicBezTo>
                <a:cubicBezTo>
                  <a:pt x="70792" y="4499"/>
                  <a:pt x="70397" y="4621"/>
                  <a:pt x="70002" y="4712"/>
                </a:cubicBezTo>
                <a:cubicBezTo>
                  <a:pt x="69819" y="4773"/>
                  <a:pt x="69637" y="4834"/>
                  <a:pt x="69424" y="4864"/>
                </a:cubicBezTo>
                <a:lnTo>
                  <a:pt x="68452" y="5138"/>
                </a:lnTo>
                <a:lnTo>
                  <a:pt x="67449" y="5381"/>
                </a:lnTo>
                <a:cubicBezTo>
                  <a:pt x="67053" y="5502"/>
                  <a:pt x="66658" y="5594"/>
                  <a:pt x="66233" y="5715"/>
                </a:cubicBezTo>
                <a:lnTo>
                  <a:pt x="66081" y="5776"/>
                </a:lnTo>
                <a:cubicBezTo>
                  <a:pt x="65868" y="5837"/>
                  <a:pt x="65625" y="5897"/>
                  <a:pt x="65412" y="5958"/>
                </a:cubicBezTo>
                <a:lnTo>
                  <a:pt x="64683" y="6171"/>
                </a:lnTo>
                <a:lnTo>
                  <a:pt x="63619" y="6475"/>
                </a:lnTo>
                <a:cubicBezTo>
                  <a:pt x="61947" y="6961"/>
                  <a:pt x="60214" y="7448"/>
                  <a:pt x="58482" y="7934"/>
                </a:cubicBezTo>
                <a:cubicBezTo>
                  <a:pt x="57631" y="8177"/>
                  <a:pt x="56780" y="8420"/>
                  <a:pt x="55898" y="8694"/>
                </a:cubicBezTo>
                <a:cubicBezTo>
                  <a:pt x="54986" y="8967"/>
                  <a:pt x="54074" y="9241"/>
                  <a:pt x="53132" y="9545"/>
                </a:cubicBezTo>
                <a:cubicBezTo>
                  <a:pt x="52707" y="9667"/>
                  <a:pt x="52251" y="9819"/>
                  <a:pt x="51825" y="9940"/>
                </a:cubicBezTo>
                <a:cubicBezTo>
                  <a:pt x="51005" y="10214"/>
                  <a:pt x="50153" y="10487"/>
                  <a:pt x="49333" y="10730"/>
                </a:cubicBezTo>
                <a:lnTo>
                  <a:pt x="48056" y="11156"/>
                </a:lnTo>
                <a:cubicBezTo>
                  <a:pt x="45229" y="12007"/>
                  <a:pt x="42737" y="12767"/>
                  <a:pt x="40518" y="13466"/>
                </a:cubicBezTo>
                <a:cubicBezTo>
                  <a:pt x="40214" y="13557"/>
                  <a:pt x="39910" y="13679"/>
                  <a:pt x="39637" y="13770"/>
                </a:cubicBezTo>
                <a:lnTo>
                  <a:pt x="39576" y="13800"/>
                </a:lnTo>
                <a:lnTo>
                  <a:pt x="39333" y="13892"/>
                </a:lnTo>
                <a:lnTo>
                  <a:pt x="38542" y="14165"/>
                </a:lnTo>
                <a:lnTo>
                  <a:pt x="37114" y="14651"/>
                </a:lnTo>
                <a:cubicBezTo>
                  <a:pt x="36323" y="14925"/>
                  <a:pt x="35564" y="15199"/>
                  <a:pt x="34804" y="15472"/>
                </a:cubicBezTo>
                <a:lnTo>
                  <a:pt x="33466" y="15958"/>
                </a:lnTo>
                <a:cubicBezTo>
                  <a:pt x="31430" y="16688"/>
                  <a:pt x="29302" y="17387"/>
                  <a:pt x="27417" y="17995"/>
                </a:cubicBezTo>
                <a:lnTo>
                  <a:pt x="26080" y="18451"/>
                </a:lnTo>
                <a:cubicBezTo>
                  <a:pt x="23349" y="19351"/>
                  <a:pt x="21033" y="20103"/>
                  <a:pt x="18840" y="20824"/>
                </a:cubicBezTo>
                <a:lnTo>
                  <a:pt x="18840" y="20824"/>
                </a:lnTo>
                <a:cubicBezTo>
                  <a:pt x="18859" y="20822"/>
                  <a:pt x="18880" y="20822"/>
                  <a:pt x="18907" y="20822"/>
                </a:cubicBezTo>
                <a:cubicBezTo>
                  <a:pt x="16809" y="21430"/>
                  <a:pt x="14408" y="22159"/>
                  <a:pt x="11369" y="23101"/>
                </a:cubicBezTo>
                <a:cubicBezTo>
                  <a:pt x="10609" y="23345"/>
                  <a:pt x="9818" y="23588"/>
                  <a:pt x="9058" y="23831"/>
                </a:cubicBezTo>
                <a:lnTo>
                  <a:pt x="8846" y="23922"/>
                </a:lnTo>
                <a:lnTo>
                  <a:pt x="8572" y="24013"/>
                </a:lnTo>
                <a:lnTo>
                  <a:pt x="7660" y="24287"/>
                </a:lnTo>
                <a:cubicBezTo>
                  <a:pt x="6840" y="24560"/>
                  <a:pt x="6019" y="24804"/>
                  <a:pt x="5198" y="25047"/>
                </a:cubicBezTo>
                <a:lnTo>
                  <a:pt x="4560" y="25259"/>
                </a:lnTo>
                <a:cubicBezTo>
                  <a:pt x="4165" y="25351"/>
                  <a:pt x="3800" y="25472"/>
                  <a:pt x="3405" y="25594"/>
                </a:cubicBezTo>
                <a:lnTo>
                  <a:pt x="3101" y="25655"/>
                </a:lnTo>
                <a:lnTo>
                  <a:pt x="2979" y="25685"/>
                </a:lnTo>
                <a:cubicBezTo>
                  <a:pt x="2219" y="25898"/>
                  <a:pt x="1460" y="26111"/>
                  <a:pt x="730" y="26323"/>
                </a:cubicBezTo>
                <a:lnTo>
                  <a:pt x="1" y="26506"/>
                </a:lnTo>
                <a:lnTo>
                  <a:pt x="1" y="30214"/>
                </a:lnTo>
                <a:lnTo>
                  <a:pt x="1" y="32919"/>
                </a:lnTo>
                <a:lnTo>
                  <a:pt x="216357" y="32919"/>
                </a:lnTo>
                <a:cubicBezTo>
                  <a:pt x="215141" y="32433"/>
                  <a:pt x="213926" y="31916"/>
                  <a:pt x="212740" y="31430"/>
                </a:cubicBezTo>
                <a:lnTo>
                  <a:pt x="212071" y="31156"/>
                </a:lnTo>
                <a:lnTo>
                  <a:pt x="211403" y="30852"/>
                </a:lnTo>
                <a:cubicBezTo>
                  <a:pt x="210734" y="30579"/>
                  <a:pt x="210035" y="30305"/>
                  <a:pt x="209366" y="30032"/>
                </a:cubicBezTo>
                <a:lnTo>
                  <a:pt x="209153" y="29940"/>
                </a:lnTo>
                <a:cubicBezTo>
                  <a:pt x="208758" y="29788"/>
                  <a:pt x="208393" y="29636"/>
                  <a:pt x="207998" y="29484"/>
                </a:cubicBezTo>
                <a:cubicBezTo>
                  <a:pt x="207299" y="29180"/>
                  <a:pt x="206570" y="28877"/>
                  <a:pt x="205901" y="28573"/>
                </a:cubicBezTo>
                <a:lnTo>
                  <a:pt x="205871" y="28573"/>
                </a:lnTo>
                <a:lnTo>
                  <a:pt x="205840" y="28542"/>
                </a:lnTo>
                <a:lnTo>
                  <a:pt x="205658" y="28481"/>
                </a:lnTo>
                <a:cubicBezTo>
                  <a:pt x="205445" y="28360"/>
                  <a:pt x="205202" y="28269"/>
                  <a:pt x="204959" y="28147"/>
                </a:cubicBezTo>
                <a:cubicBezTo>
                  <a:pt x="203561" y="27539"/>
                  <a:pt x="202162" y="26870"/>
                  <a:pt x="200612" y="26141"/>
                </a:cubicBezTo>
                <a:lnTo>
                  <a:pt x="200521" y="26111"/>
                </a:lnTo>
                <a:cubicBezTo>
                  <a:pt x="200004" y="25867"/>
                  <a:pt x="199518" y="25624"/>
                  <a:pt x="199032" y="25411"/>
                </a:cubicBezTo>
                <a:cubicBezTo>
                  <a:pt x="196934" y="24408"/>
                  <a:pt x="195080" y="23497"/>
                  <a:pt x="193378" y="22585"/>
                </a:cubicBezTo>
                <a:lnTo>
                  <a:pt x="193226" y="22493"/>
                </a:lnTo>
                <a:lnTo>
                  <a:pt x="192709" y="22220"/>
                </a:lnTo>
                <a:cubicBezTo>
                  <a:pt x="192041" y="21855"/>
                  <a:pt x="191281" y="21460"/>
                  <a:pt x="190521" y="21095"/>
                </a:cubicBezTo>
                <a:cubicBezTo>
                  <a:pt x="189579" y="20609"/>
                  <a:pt x="188575" y="20123"/>
                  <a:pt x="187572" y="19575"/>
                </a:cubicBezTo>
                <a:lnTo>
                  <a:pt x="187208" y="19363"/>
                </a:lnTo>
                <a:cubicBezTo>
                  <a:pt x="186813" y="19150"/>
                  <a:pt x="186448" y="18937"/>
                  <a:pt x="186053" y="18724"/>
                </a:cubicBezTo>
                <a:lnTo>
                  <a:pt x="185718" y="18542"/>
                </a:lnTo>
                <a:lnTo>
                  <a:pt x="185536" y="18451"/>
                </a:lnTo>
                <a:lnTo>
                  <a:pt x="185506" y="18420"/>
                </a:lnTo>
                <a:cubicBezTo>
                  <a:pt x="185080" y="18177"/>
                  <a:pt x="184654" y="17934"/>
                  <a:pt x="184199" y="17721"/>
                </a:cubicBezTo>
                <a:lnTo>
                  <a:pt x="183013" y="17113"/>
                </a:lnTo>
                <a:lnTo>
                  <a:pt x="182192" y="16688"/>
                </a:lnTo>
                <a:cubicBezTo>
                  <a:pt x="181676" y="16445"/>
                  <a:pt x="181159" y="16202"/>
                  <a:pt x="180703" y="15989"/>
                </a:cubicBezTo>
                <a:lnTo>
                  <a:pt x="180612" y="15928"/>
                </a:lnTo>
                <a:lnTo>
                  <a:pt x="180551" y="15898"/>
                </a:lnTo>
                <a:cubicBezTo>
                  <a:pt x="180308" y="15806"/>
                  <a:pt x="180065" y="15685"/>
                  <a:pt x="179822" y="15563"/>
                </a:cubicBezTo>
                <a:cubicBezTo>
                  <a:pt x="177056" y="14256"/>
                  <a:pt x="174533" y="13162"/>
                  <a:pt x="172101" y="12159"/>
                </a:cubicBezTo>
                <a:cubicBezTo>
                  <a:pt x="170703" y="11581"/>
                  <a:pt x="169274" y="11004"/>
                  <a:pt x="167542" y="10335"/>
                </a:cubicBezTo>
                <a:cubicBezTo>
                  <a:pt x="166478" y="9940"/>
                  <a:pt x="165384" y="9515"/>
                  <a:pt x="164472" y="9211"/>
                </a:cubicBezTo>
                <a:lnTo>
                  <a:pt x="164411" y="9180"/>
                </a:lnTo>
                <a:lnTo>
                  <a:pt x="163377" y="8815"/>
                </a:lnTo>
                <a:cubicBezTo>
                  <a:pt x="162982" y="8663"/>
                  <a:pt x="162587" y="8542"/>
                  <a:pt x="162162" y="8390"/>
                </a:cubicBezTo>
                <a:lnTo>
                  <a:pt x="162101" y="8390"/>
                </a:lnTo>
                <a:cubicBezTo>
                  <a:pt x="161918" y="8329"/>
                  <a:pt x="161766" y="8268"/>
                  <a:pt x="161584" y="8208"/>
                </a:cubicBezTo>
                <a:lnTo>
                  <a:pt x="160885" y="7995"/>
                </a:lnTo>
                <a:lnTo>
                  <a:pt x="160125" y="7752"/>
                </a:lnTo>
                <a:lnTo>
                  <a:pt x="159912" y="7691"/>
                </a:lnTo>
                <a:lnTo>
                  <a:pt x="159852" y="7660"/>
                </a:lnTo>
                <a:cubicBezTo>
                  <a:pt x="159669" y="7600"/>
                  <a:pt x="159456" y="7539"/>
                  <a:pt x="159244" y="7478"/>
                </a:cubicBezTo>
                <a:lnTo>
                  <a:pt x="158332" y="7235"/>
                </a:lnTo>
                <a:lnTo>
                  <a:pt x="158089" y="7174"/>
                </a:lnTo>
                <a:lnTo>
                  <a:pt x="158028" y="7144"/>
                </a:lnTo>
                <a:cubicBezTo>
                  <a:pt x="157025" y="6870"/>
                  <a:pt x="155961" y="6597"/>
                  <a:pt x="154927" y="6353"/>
                </a:cubicBezTo>
                <a:lnTo>
                  <a:pt x="154593" y="6262"/>
                </a:lnTo>
                <a:cubicBezTo>
                  <a:pt x="153590" y="6019"/>
                  <a:pt x="152557" y="5776"/>
                  <a:pt x="151584" y="5533"/>
                </a:cubicBezTo>
                <a:cubicBezTo>
                  <a:pt x="151158" y="5442"/>
                  <a:pt x="150733" y="5350"/>
                  <a:pt x="150307" y="5229"/>
                </a:cubicBezTo>
                <a:lnTo>
                  <a:pt x="149760" y="5107"/>
                </a:lnTo>
                <a:lnTo>
                  <a:pt x="147572" y="4590"/>
                </a:lnTo>
                <a:cubicBezTo>
                  <a:pt x="147146" y="4499"/>
                  <a:pt x="146660" y="4408"/>
                  <a:pt x="146204" y="4287"/>
                </a:cubicBezTo>
                <a:cubicBezTo>
                  <a:pt x="145991" y="4256"/>
                  <a:pt x="145778" y="4226"/>
                  <a:pt x="145566" y="4165"/>
                </a:cubicBezTo>
                <a:lnTo>
                  <a:pt x="144411" y="3922"/>
                </a:lnTo>
                <a:lnTo>
                  <a:pt x="143347" y="3709"/>
                </a:lnTo>
                <a:cubicBezTo>
                  <a:pt x="142830" y="3587"/>
                  <a:pt x="142252" y="3496"/>
                  <a:pt x="141705" y="3405"/>
                </a:cubicBezTo>
                <a:lnTo>
                  <a:pt x="141584" y="3375"/>
                </a:lnTo>
                <a:cubicBezTo>
                  <a:pt x="141310" y="3314"/>
                  <a:pt x="141006" y="3283"/>
                  <a:pt x="140733" y="3223"/>
                </a:cubicBezTo>
                <a:lnTo>
                  <a:pt x="140246" y="3131"/>
                </a:lnTo>
                <a:lnTo>
                  <a:pt x="140155" y="3101"/>
                </a:lnTo>
                <a:cubicBezTo>
                  <a:pt x="139760" y="3040"/>
                  <a:pt x="139395" y="2949"/>
                  <a:pt x="139030" y="2888"/>
                </a:cubicBezTo>
                <a:lnTo>
                  <a:pt x="137511" y="2645"/>
                </a:lnTo>
                <a:lnTo>
                  <a:pt x="135869" y="2402"/>
                </a:lnTo>
                <a:cubicBezTo>
                  <a:pt x="134745" y="2220"/>
                  <a:pt x="133650" y="2068"/>
                  <a:pt x="132556" y="1916"/>
                </a:cubicBezTo>
                <a:lnTo>
                  <a:pt x="132465" y="1916"/>
                </a:lnTo>
                <a:lnTo>
                  <a:pt x="132343" y="1885"/>
                </a:lnTo>
                <a:cubicBezTo>
                  <a:pt x="131979" y="1824"/>
                  <a:pt x="131614" y="1794"/>
                  <a:pt x="131219" y="1733"/>
                </a:cubicBezTo>
                <a:cubicBezTo>
                  <a:pt x="130854" y="1673"/>
                  <a:pt x="130459" y="1642"/>
                  <a:pt x="130064" y="1612"/>
                </a:cubicBezTo>
                <a:lnTo>
                  <a:pt x="130003" y="1612"/>
                </a:lnTo>
                <a:lnTo>
                  <a:pt x="129760" y="1581"/>
                </a:lnTo>
                <a:lnTo>
                  <a:pt x="129486" y="1551"/>
                </a:lnTo>
                <a:lnTo>
                  <a:pt x="128149" y="1399"/>
                </a:lnTo>
                <a:lnTo>
                  <a:pt x="126842" y="1247"/>
                </a:lnTo>
                <a:cubicBezTo>
                  <a:pt x="125778" y="1125"/>
                  <a:pt x="124653" y="1034"/>
                  <a:pt x="123589" y="943"/>
                </a:cubicBezTo>
                <a:lnTo>
                  <a:pt x="123529" y="943"/>
                </a:lnTo>
                <a:cubicBezTo>
                  <a:pt x="123012" y="882"/>
                  <a:pt x="122465" y="852"/>
                  <a:pt x="121948" y="791"/>
                </a:cubicBezTo>
                <a:cubicBezTo>
                  <a:pt x="121431" y="761"/>
                  <a:pt x="120915" y="700"/>
                  <a:pt x="120368" y="669"/>
                </a:cubicBezTo>
                <a:lnTo>
                  <a:pt x="120124" y="639"/>
                </a:lnTo>
                <a:cubicBezTo>
                  <a:pt x="119972" y="639"/>
                  <a:pt x="119790" y="639"/>
                  <a:pt x="119638" y="609"/>
                </a:cubicBezTo>
                <a:lnTo>
                  <a:pt x="118909" y="548"/>
                </a:lnTo>
                <a:cubicBezTo>
                  <a:pt x="118422" y="517"/>
                  <a:pt x="117966" y="487"/>
                  <a:pt x="117510" y="457"/>
                </a:cubicBezTo>
                <a:cubicBezTo>
                  <a:pt x="117419" y="457"/>
                  <a:pt x="117328" y="426"/>
                  <a:pt x="117237" y="426"/>
                </a:cubicBezTo>
                <a:cubicBezTo>
                  <a:pt x="116933" y="396"/>
                  <a:pt x="116629" y="396"/>
                  <a:pt x="116295" y="365"/>
                </a:cubicBezTo>
                <a:lnTo>
                  <a:pt x="116234" y="365"/>
                </a:lnTo>
                <a:cubicBezTo>
                  <a:pt x="115200" y="305"/>
                  <a:pt x="114045" y="214"/>
                  <a:pt x="112921" y="153"/>
                </a:cubicBezTo>
                <a:cubicBezTo>
                  <a:pt x="111918" y="122"/>
                  <a:pt x="110914" y="62"/>
                  <a:pt x="109911" y="31"/>
                </a:cubicBezTo>
                <a:cubicBezTo>
                  <a:pt x="109486" y="1"/>
                  <a:pt x="109060" y="1"/>
                  <a:pt x="108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8"/>
          <p:cNvSpPr/>
          <p:nvPr/>
        </p:nvSpPr>
        <p:spPr>
          <a:xfrm flipH="1">
            <a:off x="3491455" y="5050144"/>
            <a:ext cx="194732" cy="181891"/>
          </a:xfrm>
          <a:custGeom>
            <a:avLst/>
            <a:gdLst/>
            <a:ahLst/>
            <a:cxnLst/>
            <a:rect l="l" t="t" r="r" b="b"/>
            <a:pathLst>
              <a:path w="4557" h="4256" extrusionOk="0">
                <a:moveTo>
                  <a:pt x="4487" y="0"/>
                </a:moveTo>
                <a:cubicBezTo>
                  <a:pt x="4377" y="0"/>
                  <a:pt x="4135" y="91"/>
                  <a:pt x="4135" y="91"/>
                </a:cubicBezTo>
                <a:cubicBezTo>
                  <a:pt x="3770" y="213"/>
                  <a:pt x="3375" y="426"/>
                  <a:pt x="3131" y="638"/>
                </a:cubicBezTo>
                <a:cubicBezTo>
                  <a:pt x="2554" y="1155"/>
                  <a:pt x="2098" y="1733"/>
                  <a:pt x="1612" y="2310"/>
                </a:cubicBezTo>
                <a:cubicBezTo>
                  <a:pt x="1065" y="2918"/>
                  <a:pt x="548" y="3526"/>
                  <a:pt x="31" y="4164"/>
                </a:cubicBezTo>
                <a:cubicBezTo>
                  <a:pt x="1" y="4225"/>
                  <a:pt x="31" y="4255"/>
                  <a:pt x="92" y="4255"/>
                </a:cubicBezTo>
                <a:lnTo>
                  <a:pt x="122" y="4255"/>
                </a:lnTo>
                <a:cubicBezTo>
                  <a:pt x="183" y="4225"/>
                  <a:pt x="213" y="4225"/>
                  <a:pt x="274" y="4225"/>
                </a:cubicBezTo>
                <a:cubicBezTo>
                  <a:pt x="457" y="4164"/>
                  <a:pt x="639" y="4103"/>
                  <a:pt x="791" y="4012"/>
                </a:cubicBezTo>
                <a:cubicBezTo>
                  <a:pt x="1186" y="3860"/>
                  <a:pt x="1642" y="3617"/>
                  <a:pt x="1885" y="3313"/>
                </a:cubicBezTo>
                <a:cubicBezTo>
                  <a:pt x="2372" y="2736"/>
                  <a:pt x="2888" y="2128"/>
                  <a:pt x="3375" y="1520"/>
                </a:cubicBezTo>
                <a:cubicBezTo>
                  <a:pt x="3770" y="1034"/>
                  <a:pt x="4165" y="578"/>
                  <a:pt x="4530" y="61"/>
                </a:cubicBezTo>
                <a:cubicBezTo>
                  <a:pt x="4557" y="16"/>
                  <a:pt x="4533" y="0"/>
                  <a:pt x="4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8"/>
          <p:cNvSpPr/>
          <p:nvPr/>
        </p:nvSpPr>
        <p:spPr>
          <a:xfrm flipH="1">
            <a:off x="3418552" y="5099804"/>
            <a:ext cx="185801" cy="138726"/>
          </a:xfrm>
          <a:custGeom>
            <a:avLst/>
            <a:gdLst/>
            <a:ahLst/>
            <a:cxnLst/>
            <a:rect l="l" t="t" r="r" b="b"/>
            <a:pathLst>
              <a:path w="4348" h="3246" extrusionOk="0">
                <a:moveTo>
                  <a:pt x="4210" y="1"/>
                </a:moveTo>
                <a:cubicBezTo>
                  <a:pt x="4165" y="1"/>
                  <a:pt x="4119" y="8"/>
                  <a:pt x="4074" y="24"/>
                </a:cubicBezTo>
                <a:cubicBezTo>
                  <a:pt x="3891" y="84"/>
                  <a:pt x="3739" y="145"/>
                  <a:pt x="3587" y="236"/>
                </a:cubicBezTo>
                <a:cubicBezTo>
                  <a:pt x="3283" y="358"/>
                  <a:pt x="3010" y="510"/>
                  <a:pt x="2767" y="692"/>
                </a:cubicBezTo>
                <a:cubicBezTo>
                  <a:pt x="1794" y="1391"/>
                  <a:pt x="943" y="2182"/>
                  <a:pt x="122" y="3002"/>
                </a:cubicBezTo>
                <a:cubicBezTo>
                  <a:pt x="31" y="3063"/>
                  <a:pt x="1" y="3124"/>
                  <a:pt x="1" y="3215"/>
                </a:cubicBezTo>
                <a:cubicBezTo>
                  <a:pt x="31" y="3215"/>
                  <a:pt x="61" y="3245"/>
                  <a:pt x="92" y="3245"/>
                </a:cubicBezTo>
                <a:cubicBezTo>
                  <a:pt x="244" y="3245"/>
                  <a:pt x="517" y="3124"/>
                  <a:pt x="578" y="3093"/>
                </a:cubicBezTo>
                <a:cubicBezTo>
                  <a:pt x="791" y="3002"/>
                  <a:pt x="1004" y="2911"/>
                  <a:pt x="1216" y="2790"/>
                </a:cubicBezTo>
                <a:cubicBezTo>
                  <a:pt x="1490" y="2668"/>
                  <a:pt x="1824" y="2486"/>
                  <a:pt x="2037" y="2273"/>
                </a:cubicBezTo>
                <a:cubicBezTo>
                  <a:pt x="2736" y="1574"/>
                  <a:pt x="3466" y="875"/>
                  <a:pt x="4256" y="206"/>
                </a:cubicBezTo>
                <a:cubicBezTo>
                  <a:pt x="4317" y="145"/>
                  <a:pt x="4347" y="84"/>
                  <a:pt x="4347" y="24"/>
                </a:cubicBezTo>
                <a:cubicBezTo>
                  <a:pt x="4302" y="8"/>
                  <a:pt x="4256" y="1"/>
                  <a:pt x="4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8"/>
          <p:cNvSpPr/>
          <p:nvPr/>
        </p:nvSpPr>
        <p:spPr>
          <a:xfrm flipH="1">
            <a:off x="3346461" y="5168012"/>
            <a:ext cx="151359" cy="61414"/>
          </a:xfrm>
          <a:custGeom>
            <a:avLst/>
            <a:gdLst/>
            <a:ahLst/>
            <a:cxnLst/>
            <a:rect l="l" t="t" r="r" b="b"/>
            <a:pathLst>
              <a:path w="3542" h="1437" extrusionOk="0">
                <a:moveTo>
                  <a:pt x="3484" y="0"/>
                </a:moveTo>
                <a:cubicBezTo>
                  <a:pt x="3450" y="0"/>
                  <a:pt x="3404" y="8"/>
                  <a:pt x="3374" y="8"/>
                </a:cubicBezTo>
                <a:cubicBezTo>
                  <a:pt x="2523" y="282"/>
                  <a:pt x="1702" y="555"/>
                  <a:pt x="882" y="859"/>
                </a:cubicBezTo>
                <a:cubicBezTo>
                  <a:pt x="760" y="890"/>
                  <a:pt x="638" y="950"/>
                  <a:pt x="517" y="1011"/>
                </a:cubicBezTo>
                <a:cubicBezTo>
                  <a:pt x="334" y="1102"/>
                  <a:pt x="182" y="1194"/>
                  <a:pt x="61" y="1315"/>
                </a:cubicBezTo>
                <a:cubicBezTo>
                  <a:pt x="0" y="1345"/>
                  <a:pt x="0" y="1376"/>
                  <a:pt x="0" y="1406"/>
                </a:cubicBezTo>
                <a:cubicBezTo>
                  <a:pt x="0" y="1437"/>
                  <a:pt x="30" y="1437"/>
                  <a:pt x="30" y="1437"/>
                </a:cubicBezTo>
                <a:cubicBezTo>
                  <a:pt x="122" y="1437"/>
                  <a:pt x="274" y="1376"/>
                  <a:pt x="304" y="1345"/>
                </a:cubicBezTo>
                <a:cubicBezTo>
                  <a:pt x="1003" y="1133"/>
                  <a:pt x="1702" y="890"/>
                  <a:pt x="2401" y="646"/>
                </a:cubicBezTo>
                <a:cubicBezTo>
                  <a:pt x="2462" y="616"/>
                  <a:pt x="2493" y="616"/>
                  <a:pt x="2553" y="586"/>
                </a:cubicBezTo>
                <a:cubicBezTo>
                  <a:pt x="2827" y="494"/>
                  <a:pt x="3131" y="373"/>
                  <a:pt x="3374" y="190"/>
                </a:cubicBezTo>
                <a:cubicBezTo>
                  <a:pt x="3435" y="160"/>
                  <a:pt x="3496" y="99"/>
                  <a:pt x="3526" y="38"/>
                </a:cubicBezTo>
                <a:cubicBezTo>
                  <a:pt x="3541" y="8"/>
                  <a:pt x="3518" y="0"/>
                  <a:pt x="3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8"/>
          <p:cNvSpPr/>
          <p:nvPr/>
        </p:nvSpPr>
        <p:spPr>
          <a:xfrm flipH="1">
            <a:off x="5314960" y="4513631"/>
            <a:ext cx="123454" cy="120862"/>
          </a:xfrm>
          <a:custGeom>
            <a:avLst/>
            <a:gdLst/>
            <a:ahLst/>
            <a:cxnLst/>
            <a:rect l="l" t="t" r="r" b="b"/>
            <a:pathLst>
              <a:path w="2889" h="2828" extrusionOk="0">
                <a:moveTo>
                  <a:pt x="2797" y="1"/>
                </a:moveTo>
                <a:cubicBezTo>
                  <a:pt x="2706" y="31"/>
                  <a:pt x="2615" y="31"/>
                  <a:pt x="2524" y="92"/>
                </a:cubicBezTo>
                <a:cubicBezTo>
                  <a:pt x="2402" y="122"/>
                  <a:pt x="2250" y="183"/>
                  <a:pt x="2129" y="244"/>
                </a:cubicBezTo>
                <a:cubicBezTo>
                  <a:pt x="1977" y="335"/>
                  <a:pt x="1794" y="457"/>
                  <a:pt x="1642" y="578"/>
                </a:cubicBezTo>
                <a:cubicBezTo>
                  <a:pt x="943" y="1217"/>
                  <a:pt x="457" y="2007"/>
                  <a:pt x="31" y="2767"/>
                </a:cubicBezTo>
                <a:cubicBezTo>
                  <a:pt x="1" y="2828"/>
                  <a:pt x="31" y="2828"/>
                  <a:pt x="92" y="2828"/>
                </a:cubicBezTo>
                <a:lnTo>
                  <a:pt x="122" y="2828"/>
                </a:lnTo>
                <a:cubicBezTo>
                  <a:pt x="153" y="2828"/>
                  <a:pt x="214" y="2828"/>
                  <a:pt x="244" y="2797"/>
                </a:cubicBezTo>
                <a:cubicBezTo>
                  <a:pt x="396" y="2767"/>
                  <a:pt x="548" y="2706"/>
                  <a:pt x="670" y="2645"/>
                </a:cubicBezTo>
                <a:cubicBezTo>
                  <a:pt x="852" y="2584"/>
                  <a:pt x="1004" y="2493"/>
                  <a:pt x="1186" y="2402"/>
                </a:cubicBezTo>
                <a:cubicBezTo>
                  <a:pt x="1308" y="2311"/>
                  <a:pt x="1551" y="2189"/>
                  <a:pt x="1612" y="2068"/>
                </a:cubicBezTo>
                <a:cubicBezTo>
                  <a:pt x="1794" y="1703"/>
                  <a:pt x="2007" y="1338"/>
                  <a:pt x="2250" y="973"/>
                </a:cubicBezTo>
                <a:cubicBezTo>
                  <a:pt x="2433" y="669"/>
                  <a:pt x="2615" y="335"/>
                  <a:pt x="2858" y="62"/>
                </a:cubicBezTo>
                <a:cubicBezTo>
                  <a:pt x="2889" y="31"/>
                  <a:pt x="2889" y="1"/>
                  <a:pt x="2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8"/>
          <p:cNvSpPr/>
          <p:nvPr/>
        </p:nvSpPr>
        <p:spPr>
          <a:xfrm flipH="1">
            <a:off x="5239621" y="4552606"/>
            <a:ext cx="128625" cy="83167"/>
          </a:xfrm>
          <a:custGeom>
            <a:avLst/>
            <a:gdLst/>
            <a:ahLst/>
            <a:cxnLst/>
            <a:rect l="l" t="t" r="r" b="b"/>
            <a:pathLst>
              <a:path w="3010" h="1946" extrusionOk="0">
                <a:moveTo>
                  <a:pt x="2371" y="457"/>
                </a:moveTo>
                <a:lnTo>
                  <a:pt x="2371" y="457"/>
                </a:lnTo>
                <a:cubicBezTo>
                  <a:pt x="2365" y="462"/>
                  <a:pt x="2360" y="467"/>
                  <a:pt x="2354" y="471"/>
                </a:cubicBezTo>
                <a:lnTo>
                  <a:pt x="2354" y="471"/>
                </a:lnTo>
                <a:cubicBezTo>
                  <a:pt x="2360" y="466"/>
                  <a:pt x="2365" y="461"/>
                  <a:pt x="2371" y="457"/>
                </a:cubicBezTo>
                <a:close/>
                <a:moveTo>
                  <a:pt x="2857" y="1"/>
                </a:moveTo>
                <a:cubicBezTo>
                  <a:pt x="2766" y="1"/>
                  <a:pt x="2706" y="31"/>
                  <a:pt x="2645" y="61"/>
                </a:cubicBezTo>
                <a:cubicBezTo>
                  <a:pt x="2462" y="122"/>
                  <a:pt x="2280" y="213"/>
                  <a:pt x="2128" y="305"/>
                </a:cubicBezTo>
                <a:cubicBezTo>
                  <a:pt x="1763" y="517"/>
                  <a:pt x="1429" y="760"/>
                  <a:pt x="1125" y="1004"/>
                </a:cubicBezTo>
                <a:cubicBezTo>
                  <a:pt x="760" y="1277"/>
                  <a:pt x="395" y="1551"/>
                  <a:pt x="61" y="1824"/>
                </a:cubicBezTo>
                <a:cubicBezTo>
                  <a:pt x="0" y="1855"/>
                  <a:pt x="0" y="1885"/>
                  <a:pt x="0" y="1916"/>
                </a:cubicBezTo>
                <a:cubicBezTo>
                  <a:pt x="0" y="1946"/>
                  <a:pt x="31" y="1946"/>
                  <a:pt x="61" y="1946"/>
                </a:cubicBezTo>
                <a:cubicBezTo>
                  <a:pt x="152" y="1946"/>
                  <a:pt x="304" y="1885"/>
                  <a:pt x="335" y="1855"/>
                </a:cubicBezTo>
                <a:cubicBezTo>
                  <a:pt x="639" y="1764"/>
                  <a:pt x="943" y="1581"/>
                  <a:pt x="1186" y="1399"/>
                </a:cubicBezTo>
                <a:cubicBezTo>
                  <a:pt x="1561" y="1110"/>
                  <a:pt x="1937" y="821"/>
                  <a:pt x="2312" y="506"/>
                </a:cubicBezTo>
                <a:lnTo>
                  <a:pt x="2312" y="506"/>
                </a:lnTo>
                <a:cubicBezTo>
                  <a:pt x="2311" y="510"/>
                  <a:pt x="2310" y="513"/>
                  <a:pt x="2310" y="517"/>
                </a:cubicBezTo>
                <a:cubicBezTo>
                  <a:pt x="2432" y="426"/>
                  <a:pt x="2554" y="335"/>
                  <a:pt x="2675" y="244"/>
                </a:cubicBezTo>
                <a:cubicBezTo>
                  <a:pt x="2797" y="153"/>
                  <a:pt x="3009" y="1"/>
                  <a:pt x="2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8"/>
          <p:cNvSpPr/>
          <p:nvPr/>
        </p:nvSpPr>
        <p:spPr>
          <a:xfrm flipH="1">
            <a:off x="5152617" y="4590300"/>
            <a:ext cx="133795" cy="63679"/>
          </a:xfrm>
          <a:custGeom>
            <a:avLst/>
            <a:gdLst/>
            <a:ahLst/>
            <a:cxnLst/>
            <a:rect l="l" t="t" r="r" b="b"/>
            <a:pathLst>
              <a:path w="3131" h="1490" extrusionOk="0">
                <a:moveTo>
                  <a:pt x="3070" y="0"/>
                </a:moveTo>
                <a:cubicBezTo>
                  <a:pt x="3040" y="0"/>
                  <a:pt x="3009" y="0"/>
                  <a:pt x="2979" y="30"/>
                </a:cubicBezTo>
                <a:cubicBezTo>
                  <a:pt x="2888" y="61"/>
                  <a:pt x="2797" y="91"/>
                  <a:pt x="2705" y="122"/>
                </a:cubicBezTo>
                <a:cubicBezTo>
                  <a:pt x="2037" y="426"/>
                  <a:pt x="1338" y="730"/>
                  <a:pt x="669" y="1034"/>
                </a:cubicBezTo>
                <a:cubicBezTo>
                  <a:pt x="547" y="1094"/>
                  <a:pt x="426" y="1155"/>
                  <a:pt x="335" y="1216"/>
                </a:cubicBezTo>
                <a:cubicBezTo>
                  <a:pt x="274" y="1246"/>
                  <a:pt x="243" y="1277"/>
                  <a:pt x="183" y="1307"/>
                </a:cubicBezTo>
                <a:cubicBezTo>
                  <a:pt x="122" y="1337"/>
                  <a:pt x="61" y="1398"/>
                  <a:pt x="31" y="1429"/>
                </a:cubicBezTo>
                <a:cubicBezTo>
                  <a:pt x="0" y="1459"/>
                  <a:pt x="31" y="1489"/>
                  <a:pt x="61" y="1489"/>
                </a:cubicBezTo>
                <a:lnTo>
                  <a:pt x="91" y="1489"/>
                </a:lnTo>
                <a:cubicBezTo>
                  <a:pt x="122" y="1489"/>
                  <a:pt x="152" y="1489"/>
                  <a:pt x="183" y="1459"/>
                </a:cubicBezTo>
                <a:cubicBezTo>
                  <a:pt x="274" y="1429"/>
                  <a:pt x="395" y="1398"/>
                  <a:pt x="487" y="1368"/>
                </a:cubicBezTo>
                <a:cubicBezTo>
                  <a:pt x="1155" y="1064"/>
                  <a:pt x="1854" y="760"/>
                  <a:pt x="2523" y="426"/>
                </a:cubicBezTo>
                <a:cubicBezTo>
                  <a:pt x="2614" y="395"/>
                  <a:pt x="2736" y="334"/>
                  <a:pt x="2827" y="274"/>
                </a:cubicBezTo>
                <a:cubicBezTo>
                  <a:pt x="2888" y="243"/>
                  <a:pt x="2918" y="213"/>
                  <a:pt x="2979" y="182"/>
                </a:cubicBezTo>
                <a:cubicBezTo>
                  <a:pt x="3040" y="152"/>
                  <a:pt x="3070" y="91"/>
                  <a:pt x="3131" y="30"/>
                </a:cubicBezTo>
                <a:cubicBezTo>
                  <a:pt x="3131" y="0"/>
                  <a:pt x="3131" y="0"/>
                  <a:pt x="3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8"/>
          <p:cNvSpPr/>
          <p:nvPr/>
        </p:nvSpPr>
        <p:spPr>
          <a:xfrm flipH="1">
            <a:off x="3449746" y="4530255"/>
            <a:ext cx="113027" cy="86031"/>
          </a:xfrm>
          <a:custGeom>
            <a:avLst/>
            <a:gdLst/>
            <a:ahLst/>
            <a:cxnLst/>
            <a:rect l="l" t="t" r="r" b="b"/>
            <a:pathLst>
              <a:path w="2645" h="2013" extrusionOk="0">
                <a:moveTo>
                  <a:pt x="2609" y="1"/>
                </a:moveTo>
                <a:cubicBezTo>
                  <a:pt x="2519" y="1"/>
                  <a:pt x="2336" y="68"/>
                  <a:pt x="2310" y="68"/>
                </a:cubicBezTo>
                <a:cubicBezTo>
                  <a:pt x="2006" y="189"/>
                  <a:pt x="1672" y="372"/>
                  <a:pt x="1459" y="554"/>
                </a:cubicBezTo>
                <a:cubicBezTo>
                  <a:pt x="973" y="980"/>
                  <a:pt x="517" y="1405"/>
                  <a:pt x="92" y="1831"/>
                </a:cubicBezTo>
                <a:cubicBezTo>
                  <a:pt x="31" y="1891"/>
                  <a:pt x="0" y="1922"/>
                  <a:pt x="31" y="1983"/>
                </a:cubicBezTo>
                <a:cubicBezTo>
                  <a:pt x="31" y="1983"/>
                  <a:pt x="61" y="2013"/>
                  <a:pt x="92" y="2013"/>
                </a:cubicBezTo>
                <a:cubicBezTo>
                  <a:pt x="183" y="2013"/>
                  <a:pt x="365" y="1922"/>
                  <a:pt x="395" y="1922"/>
                </a:cubicBezTo>
                <a:cubicBezTo>
                  <a:pt x="547" y="1861"/>
                  <a:pt x="699" y="1800"/>
                  <a:pt x="851" y="1709"/>
                </a:cubicBezTo>
                <a:cubicBezTo>
                  <a:pt x="1034" y="1618"/>
                  <a:pt x="1277" y="1496"/>
                  <a:pt x="1399" y="1375"/>
                </a:cubicBezTo>
                <a:cubicBezTo>
                  <a:pt x="1794" y="949"/>
                  <a:pt x="2189" y="554"/>
                  <a:pt x="2584" y="128"/>
                </a:cubicBezTo>
                <a:cubicBezTo>
                  <a:pt x="2614" y="98"/>
                  <a:pt x="2645" y="68"/>
                  <a:pt x="2645" y="7"/>
                </a:cubicBezTo>
                <a:cubicBezTo>
                  <a:pt x="2636" y="3"/>
                  <a:pt x="2624" y="1"/>
                  <a:pt x="2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8"/>
          <p:cNvSpPr/>
          <p:nvPr/>
        </p:nvSpPr>
        <p:spPr>
          <a:xfrm flipH="1">
            <a:off x="3380903" y="4568205"/>
            <a:ext cx="100037" cy="52012"/>
          </a:xfrm>
          <a:custGeom>
            <a:avLst/>
            <a:gdLst/>
            <a:ahLst/>
            <a:cxnLst/>
            <a:rect l="l" t="t" r="r" b="b"/>
            <a:pathLst>
              <a:path w="2341" h="1217" extrusionOk="0">
                <a:moveTo>
                  <a:pt x="2158" y="0"/>
                </a:moveTo>
                <a:cubicBezTo>
                  <a:pt x="2098" y="0"/>
                  <a:pt x="2037" y="31"/>
                  <a:pt x="1976" y="61"/>
                </a:cubicBezTo>
                <a:cubicBezTo>
                  <a:pt x="1824" y="122"/>
                  <a:pt x="1702" y="183"/>
                  <a:pt x="1550" y="274"/>
                </a:cubicBezTo>
                <a:cubicBezTo>
                  <a:pt x="1155" y="487"/>
                  <a:pt x="730" y="730"/>
                  <a:pt x="335" y="973"/>
                </a:cubicBezTo>
                <a:cubicBezTo>
                  <a:pt x="243" y="1003"/>
                  <a:pt x="183" y="1064"/>
                  <a:pt x="122" y="1125"/>
                </a:cubicBezTo>
                <a:cubicBezTo>
                  <a:pt x="91" y="1155"/>
                  <a:pt x="0" y="1216"/>
                  <a:pt x="122" y="1216"/>
                </a:cubicBezTo>
                <a:cubicBezTo>
                  <a:pt x="183" y="1186"/>
                  <a:pt x="243" y="1186"/>
                  <a:pt x="335" y="1155"/>
                </a:cubicBezTo>
                <a:cubicBezTo>
                  <a:pt x="487" y="1095"/>
                  <a:pt x="639" y="1003"/>
                  <a:pt x="760" y="943"/>
                </a:cubicBezTo>
                <a:cubicBezTo>
                  <a:pt x="1186" y="699"/>
                  <a:pt x="1581" y="487"/>
                  <a:pt x="1976" y="243"/>
                </a:cubicBezTo>
                <a:cubicBezTo>
                  <a:pt x="1976" y="213"/>
                  <a:pt x="2341"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8"/>
          <p:cNvSpPr/>
          <p:nvPr/>
        </p:nvSpPr>
        <p:spPr>
          <a:xfrm flipH="1">
            <a:off x="3328299" y="4613335"/>
            <a:ext cx="117600" cy="45857"/>
          </a:xfrm>
          <a:custGeom>
            <a:avLst/>
            <a:gdLst/>
            <a:ahLst/>
            <a:cxnLst/>
            <a:rect l="l" t="t" r="r" b="b"/>
            <a:pathLst>
              <a:path w="2752" h="1073" extrusionOk="0">
                <a:moveTo>
                  <a:pt x="2695" y="1"/>
                </a:moveTo>
                <a:cubicBezTo>
                  <a:pt x="2661" y="1"/>
                  <a:pt x="2615" y="8"/>
                  <a:pt x="2585" y="8"/>
                </a:cubicBezTo>
                <a:cubicBezTo>
                  <a:pt x="2068" y="160"/>
                  <a:pt x="1551" y="312"/>
                  <a:pt x="1004" y="464"/>
                </a:cubicBezTo>
                <a:cubicBezTo>
                  <a:pt x="700" y="555"/>
                  <a:pt x="426" y="707"/>
                  <a:pt x="183" y="859"/>
                </a:cubicBezTo>
                <a:cubicBezTo>
                  <a:pt x="123" y="920"/>
                  <a:pt x="62" y="981"/>
                  <a:pt x="31" y="1011"/>
                </a:cubicBezTo>
                <a:cubicBezTo>
                  <a:pt x="1" y="1072"/>
                  <a:pt x="31" y="1072"/>
                  <a:pt x="62" y="1072"/>
                </a:cubicBezTo>
                <a:cubicBezTo>
                  <a:pt x="92" y="1072"/>
                  <a:pt x="153" y="1072"/>
                  <a:pt x="183" y="1042"/>
                </a:cubicBezTo>
                <a:cubicBezTo>
                  <a:pt x="730" y="890"/>
                  <a:pt x="1247" y="738"/>
                  <a:pt x="1794" y="586"/>
                </a:cubicBezTo>
                <a:cubicBezTo>
                  <a:pt x="2098" y="495"/>
                  <a:pt x="2372" y="343"/>
                  <a:pt x="2585" y="191"/>
                </a:cubicBezTo>
                <a:cubicBezTo>
                  <a:pt x="2645" y="160"/>
                  <a:pt x="2706" y="99"/>
                  <a:pt x="2737" y="39"/>
                </a:cubicBezTo>
                <a:cubicBezTo>
                  <a:pt x="2752" y="8"/>
                  <a:pt x="2729" y="1"/>
                  <a:pt x="2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8"/>
          <p:cNvSpPr/>
          <p:nvPr/>
        </p:nvSpPr>
        <p:spPr>
          <a:xfrm flipH="1">
            <a:off x="2618460" y="5162798"/>
            <a:ext cx="107814" cy="79620"/>
          </a:xfrm>
          <a:custGeom>
            <a:avLst/>
            <a:gdLst/>
            <a:ahLst/>
            <a:cxnLst/>
            <a:rect l="l" t="t" r="r" b="b"/>
            <a:pathLst>
              <a:path w="2523" h="1863" extrusionOk="0">
                <a:moveTo>
                  <a:pt x="2488" y="0"/>
                </a:moveTo>
                <a:cubicBezTo>
                  <a:pt x="2419" y="0"/>
                  <a:pt x="2280" y="45"/>
                  <a:pt x="2280" y="69"/>
                </a:cubicBezTo>
                <a:cubicBezTo>
                  <a:pt x="2006" y="160"/>
                  <a:pt x="1763" y="282"/>
                  <a:pt x="1581" y="434"/>
                </a:cubicBezTo>
                <a:cubicBezTo>
                  <a:pt x="1064" y="860"/>
                  <a:pt x="578" y="1285"/>
                  <a:pt x="61" y="1741"/>
                </a:cubicBezTo>
                <a:cubicBezTo>
                  <a:pt x="31" y="1771"/>
                  <a:pt x="0" y="1802"/>
                  <a:pt x="0" y="1832"/>
                </a:cubicBezTo>
                <a:cubicBezTo>
                  <a:pt x="31" y="1832"/>
                  <a:pt x="31" y="1863"/>
                  <a:pt x="61" y="1863"/>
                </a:cubicBezTo>
                <a:cubicBezTo>
                  <a:pt x="122" y="1863"/>
                  <a:pt x="274" y="1802"/>
                  <a:pt x="304" y="1771"/>
                </a:cubicBezTo>
                <a:cubicBezTo>
                  <a:pt x="578" y="1680"/>
                  <a:pt x="851" y="1528"/>
                  <a:pt x="1034" y="1376"/>
                </a:cubicBezTo>
                <a:cubicBezTo>
                  <a:pt x="1520" y="951"/>
                  <a:pt x="2006" y="525"/>
                  <a:pt x="2462" y="100"/>
                </a:cubicBezTo>
                <a:cubicBezTo>
                  <a:pt x="2523" y="69"/>
                  <a:pt x="2523" y="39"/>
                  <a:pt x="2523" y="9"/>
                </a:cubicBezTo>
                <a:cubicBezTo>
                  <a:pt x="2517" y="3"/>
                  <a:pt x="2505"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8"/>
          <p:cNvSpPr/>
          <p:nvPr/>
        </p:nvSpPr>
        <p:spPr>
          <a:xfrm flipH="1">
            <a:off x="2600768" y="5217500"/>
            <a:ext cx="85251" cy="37908"/>
          </a:xfrm>
          <a:custGeom>
            <a:avLst/>
            <a:gdLst/>
            <a:ahLst/>
            <a:cxnLst/>
            <a:rect l="l" t="t" r="r" b="b"/>
            <a:pathLst>
              <a:path w="1995" h="887" extrusionOk="0">
                <a:moveTo>
                  <a:pt x="1913" y="0"/>
                </a:moveTo>
                <a:cubicBezTo>
                  <a:pt x="1883" y="0"/>
                  <a:pt x="1848" y="5"/>
                  <a:pt x="1824" y="5"/>
                </a:cubicBezTo>
                <a:cubicBezTo>
                  <a:pt x="1581" y="66"/>
                  <a:pt x="1338" y="127"/>
                  <a:pt x="1125" y="187"/>
                </a:cubicBezTo>
                <a:cubicBezTo>
                  <a:pt x="791" y="279"/>
                  <a:pt x="456" y="461"/>
                  <a:pt x="183" y="643"/>
                </a:cubicBezTo>
                <a:cubicBezTo>
                  <a:pt x="122" y="704"/>
                  <a:pt x="61" y="735"/>
                  <a:pt x="0" y="826"/>
                </a:cubicBezTo>
                <a:cubicBezTo>
                  <a:pt x="0" y="856"/>
                  <a:pt x="31" y="887"/>
                  <a:pt x="61" y="887"/>
                </a:cubicBezTo>
                <a:cubicBezTo>
                  <a:pt x="92" y="887"/>
                  <a:pt x="152" y="856"/>
                  <a:pt x="183" y="856"/>
                </a:cubicBezTo>
                <a:cubicBezTo>
                  <a:pt x="426" y="795"/>
                  <a:pt x="669" y="735"/>
                  <a:pt x="912" y="643"/>
                </a:cubicBezTo>
                <a:cubicBezTo>
                  <a:pt x="1216" y="552"/>
                  <a:pt x="1551" y="400"/>
                  <a:pt x="1794" y="218"/>
                </a:cubicBezTo>
                <a:cubicBezTo>
                  <a:pt x="1885" y="157"/>
                  <a:pt x="1946" y="127"/>
                  <a:pt x="1976" y="66"/>
                </a:cubicBezTo>
                <a:cubicBezTo>
                  <a:pt x="1994" y="11"/>
                  <a:pt x="1958" y="0"/>
                  <a:pt x="1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8"/>
          <p:cNvSpPr/>
          <p:nvPr/>
        </p:nvSpPr>
        <p:spPr>
          <a:xfrm flipH="1">
            <a:off x="2515174" y="5244638"/>
            <a:ext cx="133197" cy="52353"/>
          </a:xfrm>
          <a:custGeom>
            <a:avLst/>
            <a:gdLst/>
            <a:ahLst/>
            <a:cxnLst/>
            <a:rect l="l" t="t" r="r" b="b"/>
            <a:pathLst>
              <a:path w="3117" h="1225" extrusionOk="0">
                <a:moveTo>
                  <a:pt x="3025" y="1"/>
                </a:moveTo>
                <a:cubicBezTo>
                  <a:pt x="2972" y="1"/>
                  <a:pt x="2904" y="24"/>
                  <a:pt x="2858" y="39"/>
                </a:cubicBezTo>
                <a:cubicBezTo>
                  <a:pt x="2402" y="130"/>
                  <a:pt x="1946" y="221"/>
                  <a:pt x="1521" y="312"/>
                </a:cubicBezTo>
                <a:cubicBezTo>
                  <a:pt x="1338" y="373"/>
                  <a:pt x="1186" y="434"/>
                  <a:pt x="1034" y="495"/>
                </a:cubicBezTo>
                <a:cubicBezTo>
                  <a:pt x="761" y="616"/>
                  <a:pt x="518" y="768"/>
                  <a:pt x="274" y="920"/>
                </a:cubicBezTo>
                <a:cubicBezTo>
                  <a:pt x="183" y="981"/>
                  <a:pt x="92" y="1072"/>
                  <a:pt x="31" y="1133"/>
                </a:cubicBezTo>
                <a:cubicBezTo>
                  <a:pt x="1" y="1194"/>
                  <a:pt x="62" y="1224"/>
                  <a:pt x="92" y="1224"/>
                </a:cubicBezTo>
                <a:cubicBezTo>
                  <a:pt x="153" y="1224"/>
                  <a:pt x="214" y="1194"/>
                  <a:pt x="274" y="1194"/>
                </a:cubicBezTo>
                <a:cubicBezTo>
                  <a:pt x="730" y="1103"/>
                  <a:pt x="1186" y="981"/>
                  <a:pt x="1642" y="890"/>
                </a:cubicBezTo>
                <a:cubicBezTo>
                  <a:pt x="1825" y="829"/>
                  <a:pt x="1977" y="768"/>
                  <a:pt x="2098" y="708"/>
                </a:cubicBezTo>
                <a:cubicBezTo>
                  <a:pt x="2372" y="586"/>
                  <a:pt x="2645" y="464"/>
                  <a:pt x="2858" y="312"/>
                </a:cubicBezTo>
                <a:cubicBezTo>
                  <a:pt x="2949" y="252"/>
                  <a:pt x="3040" y="160"/>
                  <a:pt x="3101" y="100"/>
                </a:cubicBezTo>
                <a:cubicBezTo>
                  <a:pt x="3116" y="24"/>
                  <a:pt x="3078" y="1"/>
                  <a:pt x="3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8"/>
          <p:cNvSpPr/>
          <p:nvPr/>
        </p:nvSpPr>
        <p:spPr>
          <a:xfrm flipH="1">
            <a:off x="6380038" y="5302119"/>
            <a:ext cx="37733" cy="88381"/>
          </a:xfrm>
          <a:custGeom>
            <a:avLst/>
            <a:gdLst/>
            <a:ahLst/>
            <a:cxnLst/>
            <a:rect l="l" t="t" r="r" b="b"/>
            <a:pathLst>
              <a:path w="883" h="2068" extrusionOk="0">
                <a:moveTo>
                  <a:pt x="730" y="1"/>
                </a:moveTo>
                <a:cubicBezTo>
                  <a:pt x="700" y="1"/>
                  <a:pt x="669" y="1"/>
                  <a:pt x="639" y="31"/>
                </a:cubicBezTo>
                <a:cubicBezTo>
                  <a:pt x="517" y="31"/>
                  <a:pt x="426" y="92"/>
                  <a:pt x="335" y="153"/>
                </a:cubicBezTo>
                <a:cubicBezTo>
                  <a:pt x="244" y="183"/>
                  <a:pt x="183" y="244"/>
                  <a:pt x="122" y="274"/>
                </a:cubicBezTo>
                <a:cubicBezTo>
                  <a:pt x="61" y="305"/>
                  <a:pt x="1" y="335"/>
                  <a:pt x="1" y="396"/>
                </a:cubicBezTo>
                <a:cubicBezTo>
                  <a:pt x="1" y="943"/>
                  <a:pt x="1" y="1490"/>
                  <a:pt x="31" y="2068"/>
                </a:cubicBezTo>
                <a:lnTo>
                  <a:pt x="92" y="2068"/>
                </a:lnTo>
                <a:cubicBezTo>
                  <a:pt x="122" y="2068"/>
                  <a:pt x="122" y="2068"/>
                  <a:pt x="153" y="2037"/>
                </a:cubicBezTo>
                <a:cubicBezTo>
                  <a:pt x="274" y="2007"/>
                  <a:pt x="396" y="1946"/>
                  <a:pt x="517" y="1916"/>
                </a:cubicBezTo>
                <a:cubicBezTo>
                  <a:pt x="608" y="1855"/>
                  <a:pt x="669" y="1825"/>
                  <a:pt x="730" y="1764"/>
                </a:cubicBezTo>
                <a:cubicBezTo>
                  <a:pt x="791" y="1733"/>
                  <a:pt x="882" y="1673"/>
                  <a:pt x="852" y="1642"/>
                </a:cubicBezTo>
                <a:cubicBezTo>
                  <a:pt x="821" y="1095"/>
                  <a:pt x="791" y="548"/>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8"/>
          <p:cNvSpPr/>
          <p:nvPr/>
        </p:nvSpPr>
        <p:spPr>
          <a:xfrm flipH="1">
            <a:off x="6290427" y="5329427"/>
            <a:ext cx="93584" cy="68893"/>
          </a:xfrm>
          <a:custGeom>
            <a:avLst/>
            <a:gdLst/>
            <a:ahLst/>
            <a:cxnLst/>
            <a:rect l="l" t="t" r="r" b="b"/>
            <a:pathLst>
              <a:path w="2190" h="1612" extrusionOk="0">
                <a:moveTo>
                  <a:pt x="2068" y="0"/>
                </a:moveTo>
                <a:cubicBezTo>
                  <a:pt x="2037" y="0"/>
                  <a:pt x="1977" y="31"/>
                  <a:pt x="1916" y="31"/>
                </a:cubicBezTo>
                <a:cubicBezTo>
                  <a:pt x="1764" y="61"/>
                  <a:pt x="1612" y="122"/>
                  <a:pt x="1490" y="183"/>
                </a:cubicBezTo>
                <a:cubicBezTo>
                  <a:pt x="1308" y="274"/>
                  <a:pt x="1125" y="365"/>
                  <a:pt x="943" y="486"/>
                </a:cubicBezTo>
                <a:cubicBezTo>
                  <a:pt x="791" y="578"/>
                  <a:pt x="609" y="699"/>
                  <a:pt x="487" y="821"/>
                </a:cubicBezTo>
                <a:cubicBezTo>
                  <a:pt x="305" y="1064"/>
                  <a:pt x="153" y="1277"/>
                  <a:pt x="31" y="1520"/>
                </a:cubicBezTo>
                <a:cubicBezTo>
                  <a:pt x="1" y="1581"/>
                  <a:pt x="31" y="1611"/>
                  <a:pt x="92" y="1611"/>
                </a:cubicBezTo>
                <a:lnTo>
                  <a:pt x="122" y="1611"/>
                </a:lnTo>
                <a:cubicBezTo>
                  <a:pt x="153" y="1611"/>
                  <a:pt x="214" y="1611"/>
                  <a:pt x="274" y="1581"/>
                </a:cubicBezTo>
                <a:cubicBezTo>
                  <a:pt x="426" y="1550"/>
                  <a:pt x="609" y="1490"/>
                  <a:pt x="761" y="1398"/>
                </a:cubicBezTo>
                <a:cubicBezTo>
                  <a:pt x="943" y="1307"/>
                  <a:pt x="1125" y="1216"/>
                  <a:pt x="1308" y="1125"/>
                </a:cubicBezTo>
                <a:cubicBezTo>
                  <a:pt x="1460" y="1003"/>
                  <a:pt x="1703" y="882"/>
                  <a:pt x="1794" y="730"/>
                </a:cubicBezTo>
                <a:cubicBezTo>
                  <a:pt x="1916" y="517"/>
                  <a:pt x="2037" y="304"/>
                  <a:pt x="2159" y="61"/>
                </a:cubicBezTo>
                <a:cubicBezTo>
                  <a:pt x="2189" y="31"/>
                  <a:pt x="2159" y="0"/>
                  <a:pt x="2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8"/>
          <p:cNvSpPr/>
          <p:nvPr/>
        </p:nvSpPr>
        <p:spPr>
          <a:xfrm flipH="1">
            <a:off x="6242395" y="5359300"/>
            <a:ext cx="88328" cy="37694"/>
          </a:xfrm>
          <a:custGeom>
            <a:avLst/>
            <a:gdLst/>
            <a:ahLst/>
            <a:cxnLst/>
            <a:rect l="l" t="t" r="r" b="b"/>
            <a:pathLst>
              <a:path w="2067" h="882" extrusionOk="0">
                <a:moveTo>
                  <a:pt x="1793" y="0"/>
                </a:moveTo>
                <a:cubicBezTo>
                  <a:pt x="1641" y="0"/>
                  <a:pt x="1550" y="31"/>
                  <a:pt x="1429" y="91"/>
                </a:cubicBezTo>
                <a:cubicBezTo>
                  <a:pt x="1155" y="183"/>
                  <a:pt x="912" y="304"/>
                  <a:pt x="669" y="456"/>
                </a:cubicBezTo>
                <a:cubicBezTo>
                  <a:pt x="638" y="487"/>
                  <a:pt x="0" y="882"/>
                  <a:pt x="304" y="882"/>
                </a:cubicBezTo>
                <a:cubicBezTo>
                  <a:pt x="426" y="851"/>
                  <a:pt x="547" y="821"/>
                  <a:pt x="638" y="791"/>
                </a:cubicBezTo>
                <a:cubicBezTo>
                  <a:pt x="912" y="699"/>
                  <a:pt x="1185" y="547"/>
                  <a:pt x="1398" y="426"/>
                </a:cubicBezTo>
                <a:cubicBezTo>
                  <a:pt x="1429" y="395"/>
                  <a:pt x="2067" y="0"/>
                  <a:pt x="1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8"/>
          <p:cNvSpPr/>
          <p:nvPr/>
        </p:nvSpPr>
        <p:spPr>
          <a:xfrm flipH="1">
            <a:off x="6138084" y="4499955"/>
            <a:ext cx="69269" cy="92954"/>
          </a:xfrm>
          <a:custGeom>
            <a:avLst/>
            <a:gdLst/>
            <a:ahLst/>
            <a:cxnLst/>
            <a:rect l="l" t="t" r="r" b="b"/>
            <a:pathLst>
              <a:path w="1621" h="2175" extrusionOk="0">
                <a:moveTo>
                  <a:pt x="1555" y="1"/>
                </a:moveTo>
                <a:cubicBezTo>
                  <a:pt x="1450" y="1"/>
                  <a:pt x="1238" y="86"/>
                  <a:pt x="1216" y="108"/>
                </a:cubicBezTo>
                <a:cubicBezTo>
                  <a:pt x="1125" y="138"/>
                  <a:pt x="1034" y="199"/>
                  <a:pt x="943" y="260"/>
                </a:cubicBezTo>
                <a:cubicBezTo>
                  <a:pt x="852" y="290"/>
                  <a:pt x="730" y="382"/>
                  <a:pt x="700" y="442"/>
                </a:cubicBezTo>
                <a:cubicBezTo>
                  <a:pt x="457" y="1020"/>
                  <a:pt x="244" y="1567"/>
                  <a:pt x="1" y="2144"/>
                </a:cubicBezTo>
                <a:cubicBezTo>
                  <a:pt x="1" y="2175"/>
                  <a:pt x="31" y="2175"/>
                  <a:pt x="61" y="2175"/>
                </a:cubicBezTo>
                <a:cubicBezTo>
                  <a:pt x="153" y="2175"/>
                  <a:pt x="365" y="2084"/>
                  <a:pt x="396" y="2053"/>
                </a:cubicBezTo>
                <a:cubicBezTo>
                  <a:pt x="487" y="2023"/>
                  <a:pt x="578" y="1962"/>
                  <a:pt x="700" y="1901"/>
                </a:cubicBezTo>
                <a:cubicBezTo>
                  <a:pt x="730" y="1901"/>
                  <a:pt x="761" y="1871"/>
                  <a:pt x="791" y="1840"/>
                </a:cubicBezTo>
                <a:cubicBezTo>
                  <a:pt x="852" y="1810"/>
                  <a:pt x="913" y="1780"/>
                  <a:pt x="943" y="1719"/>
                </a:cubicBezTo>
                <a:cubicBezTo>
                  <a:pt x="1156" y="1172"/>
                  <a:pt x="1368" y="594"/>
                  <a:pt x="1612" y="47"/>
                </a:cubicBezTo>
                <a:cubicBezTo>
                  <a:pt x="1620" y="13"/>
                  <a:pt x="1596" y="1"/>
                  <a:pt x="1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8"/>
          <p:cNvSpPr/>
          <p:nvPr/>
        </p:nvSpPr>
        <p:spPr>
          <a:xfrm flipH="1">
            <a:off x="6046250" y="4520127"/>
            <a:ext cx="67560" cy="58508"/>
          </a:xfrm>
          <a:custGeom>
            <a:avLst/>
            <a:gdLst/>
            <a:ahLst/>
            <a:cxnLst/>
            <a:rect l="l" t="t" r="r" b="b"/>
            <a:pathLst>
              <a:path w="1581" h="1369" extrusionOk="0">
                <a:moveTo>
                  <a:pt x="1459" y="1"/>
                </a:moveTo>
                <a:cubicBezTo>
                  <a:pt x="1398" y="31"/>
                  <a:pt x="1307" y="61"/>
                  <a:pt x="1246" y="92"/>
                </a:cubicBezTo>
                <a:cubicBezTo>
                  <a:pt x="1064" y="183"/>
                  <a:pt x="851" y="274"/>
                  <a:pt x="730" y="426"/>
                </a:cubicBezTo>
                <a:cubicBezTo>
                  <a:pt x="486" y="730"/>
                  <a:pt x="243" y="1034"/>
                  <a:pt x="31" y="1338"/>
                </a:cubicBezTo>
                <a:cubicBezTo>
                  <a:pt x="0" y="1368"/>
                  <a:pt x="31" y="1368"/>
                  <a:pt x="61" y="1368"/>
                </a:cubicBezTo>
                <a:lnTo>
                  <a:pt x="152" y="1368"/>
                </a:lnTo>
                <a:cubicBezTo>
                  <a:pt x="243" y="1338"/>
                  <a:pt x="304" y="1308"/>
                  <a:pt x="395" y="1277"/>
                </a:cubicBezTo>
                <a:cubicBezTo>
                  <a:pt x="486" y="1217"/>
                  <a:pt x="578" y="1186"/>
                  <a:pt x="669" y="1125"/>
                </a:cubicBezTo>
                <a:cubicBezTo>
                  <a:pt x="760" y="1065"/>
                  <a:pt x="851" y="1004"/>
                  <a:pt x="912" y="943"/>
                </a:cubicBezTo>
                <a:cubicBezTo>
                  <a:pt x="1125" y="639"/>
                  <a:pt x="1338" y="335"/>
                  <a:pt x="1581" y="31"/>
                </a:cubicBezTo>
                <a:cubicBezTo>
                  <a:pt x="1581" y="1"/>
                  <a:pt x="1581" y="1"/>
                  <a:pt x="1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8"/>
          <p:cNvSpPr/>
          <p:nvPr/>
        </p:nvSpPr>
        <p:spPr>
          <a:xfrm flipH="1">
            <a:off x="5980741" y="4542649"/>
            <a:ext cx="88926" cy="54191"/>
          </a:xfrm>
          <a:custGeom>
            <a:avLst/>
            <a:gdLst/>
            <a:ahLst/>
            <a:cxnLst/>
            <a:rect l="l" t="t" r="r" b="b"/>
            <a:pathLst>
              <a:path w="2081" h="1268" extrusionOk="0">
                <a:moveTo>
                  <a:pt x="2040" y="1"/>
                </a:moveTo>
                <a:cubicBezTo>
                  <a:pt x="2005" y="1"/>
                  <a:pt x="1950" y="21"/>
                  <a:pt x="1916" y="21"/>
                </a:cubicBezTo>
                <a:cubicBezTo>
                  <a:pt x="1794" y="51"/>
                  <a:pt x="1672" y="112"/>
                  <a:pt x="1581" y="142"/>
                </a:cubicBezTo>
                <a:cubicBezTo>
                  <a:pt x="1368" y="234"/>
                  <a:pt x="1186" y="355"/>
                  <a:pt x="1004" y="446"/>
                </a:cubicBezTo>
                <a:cubicBezTo>
                  <a:pt x="730" y="659"/>
                  <a:pt x="457" y="841"/>
                  <a:pt x="213" y="1024"/>
                </a:cubicBezTo>
                <a:cubicBezTo>
                  <a:pt x="122" y="1085"/>
                  <a:pt x="61" y="1145"/>
                  <a:pt x="1" y="1206"/>
                </a:cubicBezTo>
                <a:cubicBezTo>
                  <a:pt x="1" y="1267"/>
                  <a:pt x="31" y="1267"/>
                  <a:pt x="61" y="1267"/>
                </a:cubicBezTo>
                <a:cubicBezTo>
                  <a:pt x="92" y="1267"/>
                  <a:pt x="153" y="1267"/>
                  <a:pt x="183" y="1237"/>
                </a:cubicBezTo>
                <a:cubicBezTo>
                  <a:pt x="305" y="1206"/>
                  <a:pt x="426" y="1176"/>
                  <a:pt x="548" y="1115"/>
                </a:cubicBezTo>
                <a:cubicBezTo>
                  <a:pt x="760" y="1024"/>
                  <a:pt x="973" y="902"/>
                  <a:pt x="1125" y="781"/>
                </a:cubicBezTo>
                <a:cubicBezTo>
                  <a:pt x="1399" y="598"/>
                  <a:pt x="1642" y="416"/>
                  <a:pt x="1885" y="234"/>
                </a:cubicBezTo>
                <a:cubicBezTo>
                  <a:pt x="1976" y="173"/>
                  <a:pt x="2037" y="112"/>
                  <a:pt x="2068" y="51"/>
                </a:cubicBezTo>
                <a:cubicBezTo>
                  <a:pt x="2081" y="12"/>
                  <a:pt x="2066"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8"/>
          <p:cNvSpPr/>
          <p:nvPr/>
        </p:nvSpPr>
        <p:spPr>
          <a:xfrm flipH="1">
            <a:off x="7191881" y="5290452"/>
            <a:ext cx="77987" cy="85774"/>
          </a:xfrm>
          <a:custGeom>
            <a:avLst/>
            <a:gdLst/>
            <a:ahLst/>
            <a:cxnLst/>
            <a:rect l="l" t="t" r="r" b="b"/>
            <a:pathLst>
              <a:path w="1825" h="2007" extrusionOk="0">
                <a:moveTo>
                  <a:pt x="1764" y="0"/>
                </a:moveTo>
                <a:cubicBezTo>
                  <a:pt x="1734" y="0"/>
                  <a:pt x="1673" y="0"/>
                  <a:pt x="1642" y="31"/>
                </a:cubicBezTo>
                <a:cubicBezTo>
                  <a:pt x="1551" y="61"/>
                  <a:pt x="1430" y="91"/>
                  <a:pt x="1338" y="122"/>
                </a:cubicBezTo>
                <a:cubicBezTo>
                  <a:pt x="1095" y="243"/>
                  <a:pt x="822" y="365"/>
                  <a:pt x="670" y="547"/>
                </a:cubicBezTo>
                <a:cubicBezTo>
                  <a:pt x="578" y="669"/>
                  <a:pt x="518" y="791"/>
                  <a:pt x="427" y="912"/>
                </a:cubicBezTo>
                <a:cubicBezTo>
                  <a:pt x="366" y="1003"/>
                  <a:pt x="335" y="1125"/>
                  <a:pt x="275" y="1246"/>
                </a:cubicBezTo>
                <a:cubicBezTo>
                  <a:pt x="183" y="1459"/>
                  <a:pt x="92" y="1702"/>
                  <a:pt x="31" y="1946"/>
                </a:cubicBezTo>
                <a:cubicBezTo>
                  <a:pt x="1" y="1976"/>
                  <a:pt x="1" y="2006"/>
                  <a:pt x="62" y="2006"/>
                </a:cubicBezTo>
                <a:lnTo>
                  <a:pt x="92" y="2006"/>
                </a:lnTo>
                <a:lnTo>
                  <a:pt x="214" y="1976"/>
                </a:lnTo>
                <a:cubicBezTo>
                  <a:pt x="335" y="1946"/>
                  <a:pt x="457" y="1885"/>
                  <a:pt x="578" y="1854"/>
                </a:cubicBezTo>
                <a:cubicBezTo>
                  <a:pt x="730" y="1763"/>
                  <a:pt x="882" y="1702"/>
                  <a:pt x="1004" y="1611"/>
                </a:cubicBezTo>
                <a:cubicBezTo>
                  <a:pt x="1065" y="1581"/>
                  <a:pt x="1126" y="1550"/>
                  <a:pt x="1186" y="1490"/>
                </a:cubicBezTo>
                <a:cubicBezTo>
                  <a:pt x="1278" y="1459"/>
                  <a:pt x="1338" y="1398"/>
                  <a:pt x="1399" y="1338"/>
                </a:cubicBezTo>
                <a:cubicBezTo>
                  <a:pt x="1551" y="912"/>
                  <a:pt x="1703" y="487"/>
                  <a:pt x="1794" y="31"/>
                </a:cubicBezTo>
                <a:cubicBezTo>
                  <a:pt x="1825" y="0"/>
                  <a:pt x="1825" y="0"/>
                  <a:pt x="1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8"/>
          <p:cNvSpPr/>
          <p:nvPr/>
        </p:nvSpPr>
        <p:spPr>
          <a:xfrm flipH="1">
            <a:off x="7137311" y="5300281"/>
            <a:ext cx="68885" cy="53849"/>
          </a:xfrm>
          <a:custGeom>
            <a:avLst/>
            <a:gdLst/>
            <a:ahLst/>
            <a:cxnLst/>
            <a:rect l="l" t="t" r="r" b="b"/>
            <a:pathLst>
              <a:path w="1612" h="1260" extrusionOk="0">
                <a:moveTo>
                  <a:pt x="1567" y="1"/>
                </a:moveTo>
                <a:cubicBezTo>
                  <a:pt x="1520" y="1"/>
                  <a:pt x="1459" y="22"/>
                  <a:pt x="1459" y="44"/>
                </a:cubicBezTo>
                <a:cubicBezTo>
                  <a:pt x="1368" y="44"/>
                  <a:pt x="1307" y="74"/>
                  <a:pt x="1247" y="135"/>
                </a:cubicBezTo>
                <a:cubicBezTo>
                  <a:pt x="1155" y="165"/>
                  <a:pt x="1064" y="226"/>
                  <a:pt x="1003" y="287"/>
                </a:cubicBezTo>
                <a:cubicBezTo>
                  <a:pt x="699" y="591"/>
                  <a:pt x="365" y="895"/>
                  <a:pt x="31" y="1199"/>
                </a:cubicBezTo>
                <a:cubicBezTo>
                  <a:pt x="0" y="1199"/>
                  <a:pt x="0" y="1229"/>
                  <a:pt x="0" y="1260"/>
                </a:cubicBezTo>
                <a:lnTo>
                  <a:pt x="31" y="1260"/>
                </a:lnTo>
                <a:cubicBezTo>
                  <a:pt x="92" y="1260"/>
                  <a:pt x="152" y="1229"/>
                  <a:pt x="183" y="1229"/>
                </a:cubicBezTo>
                <a:cubicBezTo>
                  <a:pt x="244" y="1199"/>
                  <a:pt x="304" y="1168"/>
                  <a:pt x="396" y="1138"/>
                </a:cubicBezTo>
                <a:cubicBezTo>
                  <a:pt x="487" y="1077"/>
                  <a:pt x="578" y="1016"/>
                  <a:pt x="639" y="956"/>
                </a:cubicBezTo>
                <a:cubicBezTo>
                  <a:pt x="973" y="652"/>
                  <a:pt x="1277" y="378"/>
                  <a:pt x="1581" y="74"/>
                </a:cubicBezTo>
                <a:cubicBezTo>
                  <a:pt x="1611" y="44"/>
                  <a:pt x="1611" y="13"/>
                  <a:pt x="1611" y="13"/>
                </a:cubicBezTo>
                <a:cubicBezTo>
                  <a:pt x="1602" y="5"/>
                  <a:pt x="1586" y="1"/>
                  <a:pt x="1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8"/>
          <p:cNvSpPr/>
          <p:nvPr/>
        </p:nvSpPr>
        <p:spPr>
          <a:xfrm flipH="1">
            <a:off x="7084066" y="5330709"/>
            <a:ext cx="88371" cy="37694"/>
          </a:xfrm>
          <a:custGeom>
            <a:avLst/>
            <a:gdLst/>
            <a:ahLst/>
            <a:cxnLst/>
            <a:rect l="l" t="t" r="r" b="b"/>
            <a:pathLst>
              <a:path w="2068" h="882" extrusionOk="0">
                <a:moveTo>
                  <a:pt x="1764" y="1"/>
                </a:moveTo>
                <a:cubicBezTo>
                  <a:pt x="1642" y="1"/>
                  <a:pt x="1520" y="31"/>
                  <a:pt x="1399" y="92"/>
                </a:cubicBezTo>
                <a:cubicBezTo>
                  <a:pt x="1156" y="183"/>
                  <a:pt x="882" y="335"/>
                  <a:pt x="639" y="456"/>
                </a:cubicBezTo>
                <a:cubicBezTo>
                  <a:pt x="639" y="487"/>
                  <a:pt x="1" y="882"/>
                  <a:pt x="274" y="882"/>
                </a:cubicBezTo>
                <a:cubicBezTo>
                  <a:pt x="426" y="882"/>
                  <a:pt x="517" y="821"/>
                  <a:pt x="639" y="791"/>
                </a:cubicBezTo>
                <a:cubicBezTo>
                  <a:pt x="913" y="700"/>
                  <a:pt x="1156" y="548"/>
                  <a:pt x="1399" y="426"/>
                </a:cubicBezTo>
                <a:cubicBezTo>
                  <a:pt x="1429" y="396"/>
                  <a:pt x="2068"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8"/>
          <p:cNvSpPr/>
          <p:nvPr/>
        </p:nvSpPr>
        <p:spPr>
          <a:xfrm flipH="1">
            <a:off x="4609650" y="5237202"/>
            <a:ext cx="126061" cy="100048"/>
          </a:xfrm>
          <a:custGeom>
            <a:avLst/>
            <a:gdLst/>
            <a:ahLst/>
            <a:cxnLst/>
            <a:rect l="l" t="t" r="r" b="b"/>
            <a:pathLst>
              <a:path w="2950" h="2341" extrusionOk="0">
                <a:moveTo>
                  <a:pt x="2858" y="0"/>
                </a:moveTo>
                <a:cubicBezTo>
                  <a:pt x="2737" y="30"/>
                  <a:pt x="2615" y="61"/>
                  <a:pt x="2493" y="122"/>
                </a:cubicBezTo>
                <a:cubicBezTo>
                  <a:pt x="2068" y="274"/>
                  <a:pt x="1673" y="486"/>
                  <a:pt x="1369" y="730"/>
                </a:cubicBezTo>
                <a:cubicBezTo>
                  <a:pt x="791" y="1185"/>
                  <a:pt x="427" y="1733"/>
                  <a:pt x="31" y="2249"/>
                </a:cubicBezTo>
                <a:cubicBezTo>
                  <a:pt x="1" y="2341"/>
                  <a:pt x="31" y="2341"/>
                  <a:pt x="92" y="2341"/>
                </a:cubicBezTo>
                <a:lnTo>
                  <a:pt x="123" y="2341"/>
                </a:lnTo>
                <a:cubicBezTo>
                  <a:pt x="183" y="2341"/>
                  <a:pt x="244" y="2341"/>
                  <a:pt x="305" y="2310"/>
                </a:cubicBezTo>
                <a:cubicBezTo>
                  <a:pt x="487" y="2280"/>
                  <a:pt x="670" y="2189"/>
                  <a:pt x="822" y="2128"/>
                </a:cubicBezTo>
                <a:cubicBezTo>
                  <a:pt x="1065" y="2037"/>
                  <a:pt x="1247" y="1915"/>
                  <a:pt x="1460" y="1793"/>
                </a:cubicBezTo>
                <a:cubicBezTo>
                  <a:pt x="1642" y="1672"/>
                  <a:pt x="1855" y="1550"/>
                  <a:pt x="1977" y="1398"/>
                </a:cubicBezTo>
                <a:cubicBezTo>
                  <a:pt x="2159" y="1155"/>
                  <a:pt x="2311" y="942"/>
                  <a:pt x="2463" y="730"/>
                </a:cubicBezTo>
                <a:cubicBezTo>
                  <a:pt x="2615" y="517"/>
                  <a:pt x="2767" y="304"/>
                  <a:pt x="2919" y="91"/>
                </a:cubicBezTo>
                <a:cubicBezTo>
                  <a:pt x="2949" y="30"/>
                  <a:pt x="2919" y="0"/>
                  <a:pt x="2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8"/>
          <p:cNvSpPr/>
          <p:nvPr/>
        </p:nvSpPr>
        <p:spPr>
          <a:xfrm flipH="1">
            <a:off x="4505724" y="5274853"/>
            <a:ext cx="142940" cy="80603"/>
          </a:xfrm>
          <a:custGeom>
            <a:avLst/>
            <a:gdLst/>
            <a:ahLst/>
            <a:cxnLst/>
            <a:rect l="l" t="t" r="r" b="b"/>
            <a:pathLst>
              <a:path w="3345" h="1886" extrusionOk="0">
                <a:moveTo>
                  <a:pt x="3070" y="1"/>
                </a:moveTo>
                <a:lnTo>
                  <a:pt x="3070" y="1"/>
                </a:lnTo>
                <a:cubicBezTo>
                  <a:pt x="2918" y="31"/>
                  <a:pt x="2797" y="61"/>
                  <a:pt x="2675" y="122"/>
                </a:cubicBezTo>
                <a:cubicBezTo>
                  <a:pt x="2371" y="213"/>
                  <a:pt x="2098" y="365"/>
                  <a:pt x="1855" y="517"/>
                </a:cubicBezTo>
                <a:cubicBezTo>
                  <a:pt x="1308" y="852"/>
                  <a:pt x="791" y="1186"/>
                  <a:pt x="274" y="1551"/>
                </a:cubicBezTo>
                <a:cubicBezTo>
                  <a:pt x="183" y="1611"/>
                  <a:pt x="92" y="1703"/>
                  <a:pt x="1" y="1794"/>
                </a:cubicBezTo>
                <a:cubicBezTo>
                  <a:pt x="1" y="1855"/>
                  <a:pt x="31" y="1885"/>
                  <a:pt x="92" y="1885"/>
                </a:cubicBezTo>
                <a:cubicBezTo>
                  <a:pt x="152" y="1885"/>
                  <a:pt x="213" y="1855"/>
                  <a:pt x="274" y="1824"/>
                </a:cubicBezTo>
                <a:cubicBezTo>
                  <a:pt x="456" y="1794"/>
                  <a:pt x="639" y="1733"/>
                  <a:pt x="791" y="1642"/>
                </a:cubicBezTo>
                <a:cubicBezTo>
                  <a:pt x="1095" y="1520"/>
                  <a:pt x="1368" y="1338"/>
                  <a:pt x="1642" y="1186"/>
                </a:cubicBezTo>
                <a:cubicBezTo>
                  <a:pt x="2037" y="882"/>
                  <a:pt x="2463" y="608"/>
                  <a:pt x="2888" y="335"/>
                </a:cubicBezTo>
                <a:cubicBezTo>
                  <a:pt x="2949" y="304"/>
                  <a:pt x="3344" y="31"/>
                  <a:pt x="3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8"/>
          <p:cNvSpPr/>
          <p:nvPr/>
        </p:nvSpPr>
        <p:spPr>
          <a:xfrm flipH="1">
            <a:off x="4408335" y="5303871"/>
            <a:ext cx="154606" cy="77526"/>
          </a:xfrm>
          <a:custGeom>
            <a:avLst/>
            <a:gdLst/>
            <a:ahLst/>
            <a:cxnLst/>
            <a:rect l="l" t="t" r="r" b="b"/>
            <a:pathLst>
              <a:path w="3618" h="1814" extrusionOk="0">
                <a:moveTo>
                  <a:pt x="3437" y="1"/>
                </a:moveTo>
                <a:cubicBezTo>
                  <a:pt x="3390" y="1"/>
                  <a:pt x="3337" y="15"/>
                  <a:pt x="3283" y="51"/>
                </a:cubicBezTo>
                <a:cubicBezTo>
                  <a:pt x="3010" y="112"/>
                  <a:pt x="2736" y="233"/>
                  <a:pt x="2523" y="355"/>
                </a:cubicBezTo>
                <a:cubicBezTo>
                  <a:pt x="1946" y="629"/>
                  <a:pt x="1399" y="932"/>
                  <a:pt x="852" y="1206"/>
                </a:cubicBezTo>
                <a:cubicBezTo>
                  <a:pt x="669" y="1297"/>
                  <a:pt x="487" y="1388"/>
                  <a:pt x="335" y="1510"/>
                </a:cubicBezTo>
                <a:cubicBezTo>
                  <a:pt x="305" y="1540"/>
                  <a:pt x="1" y="1723"/>
                  <a:pt x="92" y="1814"/>
                </a:cubicBezTo>
                <a:lnTo>
                  <a:pt x="183" y="1814"/>
                </a:lnTo>
                <a:cubicBezTo>
                  <a:pt x="244" y="1814"/>
                  <a:pt x="274" y="1814"/>
                  <a:pt x="335" y="1784"/>
                </a:cubicBezTo>
                <a:cubicBezTo>
                  <a:pt x="609" y="1723"/>
                  <a:pt x="882" y="1571"/>
                  <a:pt x="1095" y="1449"/>
                </a:cubicBezTo>
                <a:cubicBezTo>
                  <a:pt x="1672" y="1176"/>
                  <a:pt x="2220" y="902"/>
                  <a:pt x="2767" y="629"/>
                </a:cubicBezTo>
                <a:cubicBezTo>
                  <a:pt x="2949" y="537"/>
                  <a:pt x="3101" y="446"/>
                  <a:pt x="3253" y="325"/>
                </a:cubicBezTo>
                <a:cubicBezTo>
                  <a:pt x="3314" y="294"/>
                  <a:pt x="3618" y="112"/>
                  <a:pt x="3527" y="21"/>
                </a:cubicBezTo>
                <a:cubicBezTo>
                  <a:pt x="3501" y="8"/>
                  <a:pt x="3471" y="1"/>
                  <a:pt x="3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8"/>
          <p:cNvSpPr/>
          <p:nvPr/>
        </p:nvSpPr>
        <p:spPr>
          <a:xfrm flipH="1">
            <a:off x="7754291" y="4996852"/>
            <a:ext cx="63714" cy="53336"/>
          </a:xfrm>
          <a:custGeom>
            <a:avLst/>
            <a:gdLst/>
            <a:ahLst/>
            <a:cxnLst/>
            <a:rect l="l" t="t" r="r" b="b"/>
            <a:pathLst>
              <a:path w="1491" h="1248" extrusionOk="0">
                <a:moveTo>
                  <a:pt x="1430" y="1"/>
                </a:moveTo>
                <a:cubicBezTo>
                  <a:pt x="1399" y="31"/>
                  <a:pt x="1369" y="31"/>
                  <a:pt x="1338" y="31"/>
                </a:cubicBezTo>
                <a:cubicBezTo>
                  <a:pt x="1247" y="62"/>
                  <a:pt x="1156" y="92"/>
                  <a:pt x="1095" y="122"/>
                </a:cubicBezTo>
                <a:cubicBezTo>
                  <a:pt x="913" y="214"/>
                  <a:pt x="670" y="305"/>
                  <a:pt x="579" y="457"/>
                </a:cubicBezTo>
                <a:cubicBezTo>
                  <a:pt x="366" y="700"/>
                  <a:pt x="183" y="943"/>
                  <a:pt x="1" y="1186"/>
                </a:cubicBezTo>
                <a:cubicBezTo>
                  <a:pt x="1" y="1217"/>
                  <a:pt x="1" y="1247"/>
                  <a:pt x="31" y="1247"/>
                </a:cubicBezTo>
                <a:lnTo>
                  <a:pt x="62" y="1247"/>
                </a:lnTo>
                <a:cubicBezTo>
                  <a:pt x="92" y="1247"/>
                  <a:pt x="123" y="1247"/>
                  <a:pt x="153" y="1217"/>
                </a:cubicBezTo>
                <a:cubicBezTo>
                  <a:pt x="244" y="1217"/>
                  <a:pt x="305" y="1186"/>
                  <a:pt x="396" y="1126"/>
                </a:cubicBezTo>
                <a:cubicBezTo>
                  <a:pt x="487" y="1095"/>
                  <a:pt x="579" y="1034"/>
                  <a:pt x="670" y="974"/>
                </a:cubicBezTo>
                <a:cubicBezTo>
                  <a:pt x="761" y="913"/>
                  <a:pt x="882" y="852"/>
                  <a:pt x="913" y="791"/>
                </a:cubicBezTo>
                <a:cubicBezTo>
                  <a:pt x="1095" y="548"/>
                  <a:pt x="1278" y="305"/>
                  <a:pt x="1460" y="62"/>
                </a:cubicBezTo>
                <a:cubicBezTo>
                  <a:pt x="1490" y="31"/>
                  <a:pt x="146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8"/>
          <p:cNvSpPr/>
          <p:nvPr/>
        </p:nvSpPr>
        <p:spPr>
          <a:xfrm flipH="1">
            <a:off x="7667287" y="4993305"/>
            <a:ext cx="110421" cy="69876"/>
          </a:xfrm>
          <a:custGeom>
            <a:avLst/>
            <a:gdLst/>
            <a:ahLst/>
            <a:cxnLst/>
            <a:rect l="l" t="t" r="r" b="b"/>
            <a:pathLst>
              <a:path w="2584" h="1635" extrusionOk="0">
                <a:moveTo>
                  <a:pt x="2478" y="0"/>
                </a:moveTo>
                <a:cubicBezTo>
                  <a:pt x="2440" y="0"/>
                  <a:pt x="2402" y="8"/>
                  <a:pt x="2371" y="23"/>
                </a:cubicBezTo>
                <a:cubicBezTo>
                  <a:pt x="2250" y="84"/>
                  <a:pt x="2098" y="114"/>
                  <a:pt x="1976" y="175"/>
                </a:cubicBezTo>
                <a:cubicBezTo>
                  <a:pt x="1763" y="266"/>
                  <a:pt x="1520" y="388"/>
                  <a:pt x="1338" y="540"/>
                </a:cubicBezTo>
                <a:cubicBezTo>
                  <a:pt x="943" y="813"/>
                  <a:pt x="608" y="1087"/>
                  <a:pt x="243" y="1360"/>
                </a:cubicBezTo>
                <a:cubicBezTo>
                  <a:pt x="152" y="1421"/>
                  <a:pt x="91" y="1482"/>
                  <a:pt x="31" y="1573"/>
                </a:cubicBezTo>
                <a:cubicBezTo>
                  <a:pt x="0" y="1634"/>
                  <a:pt x="31" y="1634"/>
                  <a:pt x="91" y="1634"/>
                </a:cubicBezTo>
                <a:cubicBezTo>
                  <a:pt x="122" y="1634"/>
                  <a:pt x="183" y="1634"/>
                  <a:pt x="243" y="1604"/>
                </a:cubicBezTo>
                <a:cubicBezTo>
                  <a:pt x="456" y="1543"/>
                  <a:pt x="699" y="1421"/>
                  <a:pt x="912" y="1330"/>
                </a:cubicBezTo>
                <a:cubicBezTo>
                  <a:pt x="1125" y="1209"/>
                  <a:pt x="1307" y="1087"/>
                  <a:pt x="1490" y="965"/>
                </a:cubicBezTo>
                <a:cubicBezTo>
                  <a:pt x="1672" y="813"/>
                  <a:pt x="1854" y="661"/>
                  <a:pt x="2037" y="509"/>
                </a:cubicBezTo>
                <a:cubicBezTo>
                  <a:pt x="2098" y="479"/>
                  <a:pt x="2158" y="418"/>
                  <a:pt x="2250" y="357"/>
                </a:cubicBezTo>
                <a:cubicBezTo>
                  <a:pt x="2250" y="357"/>
                  <a:pt x="2250" y="327"/>
                  <a:pt x="2280" y="327"/>
                </a:cubicBezTo>
                <a:cubicBezTo>
                  <a:pt x="2371" y="266"/>
                  <a:pt x="2432" y="205"/>
                  <a:pt x="2493" y="145"/>
                </a:cubicBezTo>
                <a:cubicBezTo>
                  <a:pt x="2553" y="114"/>
                  <a:pt x="2584" y="84"/>
                  <a:pt x="2584" y="23"/>
                </a:cubicBezTo>
                <a:cubicBezTo>
                  <a:pt x="2553" y="8"/>
                  <a:pt x="2515" y="0"/>
                  <a:pt x="2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8"/>
          <p:cNvSpPr/>
          <p:nvPr/>
        </p:nvSpPr>
        <p:spPr>
          <a:xfrm flipH="1">
            <a:off x="7565968" y="5002066"/>
            <a:ext cx="149393" cy="61115"/>
          </a:xfrm>
          <a:custGeom>
            <a:avLst/>
            <a:gdLst/>
            <a:ahLst/>
            <a:cxnLst/>
            <a:rect l="l" t="t" r="r" b="b"/>
            <a:pathLst>
              <a:path w="3496" h="1430" extrusionOk="0">
                <a:moveTo>
                  <a:pt x="3344" y="0"/>
                </a:moveTo>
                <a:cubicBezTo>
                  <a:pt x="3222" y="0"/>
                  <a:pt x="3131" y="61"/>
                  <a:pt x="3009" y="92"/>
                </a:cubicBezTo>
                <a:cubicBezTo>
                  <a:pt x="2797" y="183"/>
                  <a:pt x="2584" y="274"/>
                  <a:pt x="2402" y="365"/>
                </a:cubicBezTo>
                <a:cubicBezTo>
                  <a:pt x="2067" y="487"/>
                  <a:pt x="1733" y="548"/>
                  <a:pt x="1398" y="608"/>
                </a:cubicBezTo>
                <a:cubicBezTo>
                  <a:pt x="1216" y="639"/>
                  <a:pt x="1094" y="700"/>
                  <a:pt x="943" y="760"/>
                </a:cubicBezTo>
                <a:cubicBezTo>
                  <a:pt x="699" y="882"/>
                  <a:pt x="456" y="1004"/>
                  <a:pt x="243" y="1155"/>
                </a:cubicBezTo>
                <a:cubicBezTo>
                  <a:pt x="152" y="1216"/>
                  <a:pt x="91" y="1277"/>
                  <a:pt x="31" y="1368"/>
                </a:cubicBezTo>
                <a:cubicBezTo>
                  <a:pt x="0" y="1429"/>
                  <a:pt x="31" y="1429"/>
                  <a:pt x="91" y="1429"/>
                </a:cubicBezTo>
                <a:cubicBezTo>
                  <a:pt x="122" y="1429"/>
                  <a:pt x="183" y="1429"/>
                  <a:pt x="243" y="1399"/>
                </a:cubicBezTo>
                <a:cubicBezTo>
                  <a:pt x="639" y="1338"/>
                  <a:pt x="1034" y="1247"/>
                  <a:pt x="1429" y="1125"/>
                </a:cubicBezTo>
                <a:cubicBezTo>
                  <a:pt x="2006" y="943"/>
                  <a:pt x="2523" y="669"/>
                  <a:pt x="3009" y="396"/>
                </a:cubicBezTo>
                <a:cubicBezTo>
                  <a:pt x="3131" y="335"/>
                  <a:pt x="3222" y="244"/>
                  <a:pt x="3344" y="152"/>
                </a:cubicBezTo>
                <a:cubicBezTo>
                  <a:pt x="3405" y="122"/>
                  <a:pt x="3496"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8"/>
          <p:cNvSpPr/>
          <p:nvPr/>
        </p:nvSpPr>
        <p:spPr>
          <a:xfrm flipH="1">
            <a:off x="3886179" y="4626669"/>
            <a:ext cx="124736" cy="72782"/>
          </a:xfrm>
          <a:custGeom>
            <a:avLst/>
            <a:gdLst/>
            <a:ahLst/>
            <a:cxnLst/>
            <a:rect l="l" t="t" r="r" b="b"/>
            <a:pathLst>
              <a:path w="2919" h="1703" extrusionOk="0">
                <a:moveTo>
                  <a:pt x="2919" y="0"/>
                </a:moveTo>
                <a:cubicBezTo>
                  <a:pt x="2858" y="0"/>
                  <a:pt x="2767" y="0"/>
                  <a:pt x="2706" y="31"/>
                </a:cubicBezTo>
                <a:cubicBezTo>
                  <a:pt x="2463" y="91"/>
                  <a:pt x="2220" y="213"/>
                  <a:pt x="2037" y="304"/>
                </a:cubicBezTo>
                <a:cubicBezTo>
                  <a:pt x="1764" y="456"/>
                  <a:pt x="1521" y="578"/>
                  <a:pt x="1277" y="730"/>
                </a:cubicBezTo>
                <a:lnTo>
                  <a:pt x="1277" y="760"/>
                </a:lnTo>
                <a:cubicBezTo>
                  <a:pt x="1247" y="760"/>
                  <a:pt x="1217" y="790"/>
                  <a:pt x="1186" y="821"/>
                </a:cubicBezTo>
                <a:cubicBezTo>
                  <a:pt x="882" y="1003"/>
                  <a:pt x="548" y="1216"/>
                  <a:pt x="244" y="1429"/>
                </a:cubicBezTo>
                <a:cubicBezTo>
                  <a:pt x="153" y="1490"/>
                  <a:pt x="92" y="1550"/>
                  <a:pt x="1" y="1641"/>
                </a:cubicBezTo>
                <a:cubicBezTo>
                  <a:pt x="1" y="1702"/>
                  <a:pt x="31" y="1702"/>
                  <a:pt x="92" y="1702"/>
                </a:cubicBezTo>
                <a:cubicBezTo>
                  <a:pt x="122" y="1702"/>
                  <a:pt x="183" y="1702"/>
                  <a:pt x="244" y="1672"/>
                </a:cubicBezTo>
                <a:cubicBezTo>
                  <a:pt x="396" y="1641"/>
                  <a:pt x="548" y="1581"/>
                  <a:pt x="700" y="1520"/>
                </a:cubicBezTo>
                <a:cubicBezTo>
                  <a:pt x="943" y="1398"/>
                  <a:pt x="1186" y="1246"/>
                  <a:pt x="1429" y="1094"/>
                </a:cubicBezTo>
                <a:cubicBezTo>
                  <a:pt x="1703" y="912"/>
                  <a:pt x="1977" y="730"/>
                  <a:pt x="2280" y="517"/>
                </a:cubicBezTo>
                <a:cubicBezTo>
                  <a:pt x="2341" y="486"/>
                  <a:pt x="2432" y="456"/>
                  <a:pt x="2493" y="395"/>
                </a:cubicBezTo>
                <a:cubicBezTo>
                  <a:pt x="2615" y="334"/>
                  <a:pt x="2736" y="243"/>
                  <a:pt x="2828" y="152"/>
                </a:cubicBezTo>
                <a:cubicBezTo>
                  <a:pt x="2888" y="122"/>
                  <a:pt x="2919" y="61"/>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8"/>
          <p:cNvSpPr/>
          <p:nvPr/>
        </p:nvSpPr>
        <p:spPr>
          <a:xfrm flipH="1">
            <a:off x="3801183" y="4658935"/>
            <a:ext cx="98028" cy="35301"/>
          </a:xfrm>
          <a:custGeom>
            <a:avLst/>
            <a:gdLst/>
            <a:ahLst/>
            <a:cxnLst/>
            <a:rect l="l" t="t" r="r" b="b"/>
            <a:pathLst>
              <a:path w="2294" h="826" extrusionOk="0">
                <a:moveTo>
                  <a:pt x="2268" y="0"/>
                </a:moveTo>
                <a:cubicBezTo>
                  <a:pt x="2245" y="0"/>
                  <a:pt x="2207" y="18"/>
                  <a:pt x="2189" y="35"/>
                </a:cubicBezTo>
                <a:cubicBezTo>
                  <a:pt x="1673" y="127"/>
                  <a:pt x="1186" y="279"/>
                  <a:pt x="670" y="400"/>
                </a:cubicBezTo>
                <a:cubicBezTo>
                  <a:pt x="487" y="461"/>
                  <a:pt x="274" y="552"/>
                  <a:pt x="122" y="674"/>
                </a:cubicBezTo>
                <a:cubicBezTo>
                  <a:pt x="62" y="704"/>
                  <a:pt x="31" y="735"/>
                  <a:pt x="1" y="765"/>
                </a:cubicBezTo>
                <a:cubicBezTo>
                  <a:pt x="1" y="795"/>
                  <a:pt x="1" y="826"/>
                  <a:pt x="31" y="826"/>
                </a:cubicBezTo>
                <a:cubicBezTo>
                  <a:pt x="62" y="826"/>
                  <a:pt x="92" y="795"/>
                  <a:pt x="92" y="795"/>
                </a:cubicBezTo>
                <a:cubicBezTo>
                  <a:pt x="609" y="674"/>
                  <a:pt x="1095" y="552"/>
                  <a:pt x="1612" y="431"/>
                </a:cubicBezTo>
                <a:cubicBezTo>
                  <a:pt x="1673" y="400"/>
                  <a:pt x="1733" y="370"/>
                  <a:pt x="1825" y="339"/>
                </a:cubicBezTo>
                <a:cubicBezTo>
                  <a:pt x="1946" y="279"/>
                  <a:pt x="2068" y="218"/>
                  <a:pt x="2159" y="157"/>
                </a:cubicBezTo>
                <a:cubicBezTo>
                  <a:pt x="2220" y="127"/>
                  <a:pt x="2250" y="96"/>
                  <a:pt x="2281" y="35"/>
                </a:cubicBezTo>
                <a:cubicBezTo>
                  <a:pt x="2293" y="10"/>
                  <a:pt x="2284" y="0"/>
                  <a:pt x="2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8"/>
          <p:cNvSpPr/>
          <p:nvPr/>
        </p:nvSpPr>
        <p:spPr>
          <a:xfrm flipH="1">
            <a:off x="5181803" y="4311957"/>
            <a:ext cx="66962" cy="41242"/>
          </a:xfrm>
          <a:custGeom>
            <a:avLst/>
            <a:gdLst/>
            <a:ahLst/>
            <a:cxnLst/>
            <a:rect l="l" t="t" r="r" b="b"/>
            <a:pathLst>
              <a:path w="1567" h="965" extrusionOk="0">
                <a:moveTo>
                  <a:pt x="1524" y="1"/>
                </a:moveTo>
                <a:cubicBezTo>
                  <a:pt x="1498" y="1"/>
                  <a:pt x="1460" y="8"/>
                  <a:pt x="1429" y="8"/>
                </a:cubicBezTo>
                <a:cubicBezTo>
                  <a:pt x="1217" y="69"/>
                  <a:pt x="1034" y="191"/>
                  <a:pt x="882" y="282"/>
                </a:cubicBezTo>
                <a:cubicBezTo>
                  <a:pt x="609" y="464"/>
                  <a:pt x="365" y="647"/>
                  <a:pt x="122" y="829"/>
                </a:cubicBezTo>
                <a:cubicBezTo>
                  <a:pt x="61" y="859"/>
                  <a:pt x="31" y="890"/>
                  <a:pt x="1" y="920"/>
                </a:cubicBezTo>
                <a:cubicBezTo>
                  <a:pt x="1" y="951"/>
                  <a:pt x="1" y="951"/>
                  <a:pt x="31" y="951"/>
                </a:cubicBezTo>
                <a:cubicBezTo>
                  <a:pt x="41" y="961"/>
                  <a:pt x="51" y="964"/>
                  <a:pt x="60" y="964"/>
                </a:cubicBezTo>
                <a:cubicBezTo>
                  <a:pt x="78" y="964"/>
                  <a:pt x="92" y="951"/>
                  <a:pt x="92" y="951"/>
                </a:cubicBezTo>
                <a:cubicBezTo>
                  <a:pt x="183" y="920"/>
                  <a:pt x="244" y="890"/>
                  <a:pt x="335" y="859"/>
                </a:cubicBezTo>
                <a:cubicBezTo>
                  <a:pt x="457" y="799"/>
                  <a:pt x="578" y="738"/>
                  <a:pt x="669" y="677"/>
                </a:cubicBezTo>
                <a:cubicBezTo>
                  <a:pt x="943" y="495"/>
                  <a:pt x="1186" y="312"/>
                  <a:pt x="1429" y="160"/>
                </a:cubicBezTo>
                <a:cubicBezTo>
                  <a:pt x="1490" y="130"/>
                  <a:pt x="1520" y="100"/>
                  <a:pt x="1551" y="39"/>
                </a:cubicBezTo>
                <a:cubicBezTo>
                  <a:pt x="1566" y="8"/>
                  <a:pt x="1551"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8"/>
          <p:cNvSpPr/>
          <p:nvPr/>
        </p:nvSpPr>
        <p:spPr>
          <a:xfrm flipH="1">
            <a:off x="5077278" y="4329180"/>
            <a:ext cx="89653" cy="37737"/>
          </a:xfrm>
          <a:custGeom>
            <a:avLst/>
            <a:gdLst/>
            <a:ahLst/>
            <a:cxnLst/>
            <a:rect l="l" t="t" r="r" b="b"/>
            <a:pathLst>
              <a:path w="2098" h="883" extrusionOk="0">
                <a:moveTo>
                  <a:pt x="1794" y="1"/>
                </a:moveTo>
                <a:cubicBezTo>
                  <a:pt x="1672" y="1"/>
                  <a:pt x="1551" y="31"/>
                  <a:pt x="1429" y="92"/>
                </a:cubicBezTo>
                <a:cubicBezTo>
                  <a:pt x="1156" y="183"/>
                  <a:pt x="912" y="305"/>
                  <a:pt x="669" y="456"/>
                </a:cubicBezTo>
                <a:cubicBezTo>
                  <a:pt x="639" y="487"/>
                  <a:pt x="1" y="882"/>
                  <a:pt x="305" y="882"/>
                </a:cubicBezTo>
                <a:cubicBezTo>
                  <a:pt x="426" y="852"/>
                  <a:pt x="548" y="821"/>
                  <a:pt x="669" y="791"/>
                </a:cubicBezTo>
                <a:cubicBezTo>
                  <a:pt x="912" y="700"/>
                  <a:pt x="1186" y="548"/>
                  <a:pt x="1429" y="426"/>
                </a:cubicBezTo>
                <a:cubicBezTo>
                  <a:pt x="1460" y="396"/>
                  <a:pt x="2098"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8"/>
          <p:cNvSpPr/>
          <p:nvPr/>
        </p:nvSpPr>
        <p:spPr>
          <a:xfrm flipH="1">
            <a:off x="5929333" y="4870523"/>
            <a:ext cx="84482" cy="54960"/>
          </a:xfrm>
          <a:custGeom>
            <a:avLst/>
            <a:gdLst/>
            <a:ahLst/>
            <a:cxnLst/>
            <a:rect l="l" t="t" r="r" b="b"/>
            <a:pathLst>
              <a:path w="1977" h="1286" extrusionOk="0">
                <a:moveTo>
                  <a:pt x="1938" y="1"/>
                </a:moveTo>
                <a:cubicBezTo>
                  <a:pt x="1916" y="1"/>
                  <a:pt x="1885" y="8"/>
                  <a:pt x="1855" y="8"/>
                </a:cubicBezTo>
                <a:cubicBezTo>
                  <a:pt x="1794" y="39"/>
                  <a:pt x="1703" y="69"/>
                  <a:pt x="1642" y="100"/>
                </a:cubicBezTo>
                <a:cubicBezTo>
                  <a:pt x="1520" y="160"/>
                  <a:pt x="1399" y="221"/>
                  <a:pt x="1308" y="282"/>
                </a:cubicBezTo>
                <a:cubicBezTo>
                  <a:pt x="912" y="586"/>
                  <a:pt x="517" y="860"/>
                  <a:pt x="122" y="1133"/>
                </a:cubicBezTo>
                <a:cubicBezTo>
                  <a:pt x="61" y="1164"/>
                  <a:pt x="31" y="1224"/>
                  <a:pt x="1" y="1255"/>
                </a:cubicBezTo>
                <a:cubicBezTo>
                  <a:pt x="1" y="1285"/>
                  <a:pt x="1" y="1285"/>
                  <a:pt x="31" y="1285"/>
                </a:cubicBezTo>
                <a:lnTo>
                  <a:pt x="122" y="1285"/>
                </a:lnTo>
                <a:cubicBezTo>
                  <a:pt x="183" y="1255"/>
                  <a:pt x="274" y="1224"/>
                  <a:pt x="335" y="1194"/>
                </a:cubicBezTo>
                <a:cubicBezTo>
                  <a:pt x="457" y="1133"/>
                  <a:pt x="609" y="1072"/>
                  <a:pt x="700" y="981"/>
                </a:cubicBezTo>
                <a:cubicBezTo>
                  <a:pt x="1095" y="708"/>
                  <a:pt x="1490" y="434"/>
                  <a:pt x="1855" y="130"/>
                </a:cubicBezTo>
                <a:cubicBezTo>
                  <a:pt x="1885" y="100"/>
                  <a:pt x="1946" y="69"/>
                  <a:pt x="1976" y="39"/>
                </a:cubicBezTo>
                <a:cubicBezTo>
                  <a:pt x="1976" y="8"/>
                  <a:pt x="1961" y="1"/>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8"/>
          <p:cNvSpPr/>
          <p:nvPr/>
        </p:nvSpPr>
        <p:spPr>
          <a:xfrm flipH="1">
            <a:off x="5847499" y="4900738"/>
            <a:ext cx="94866" cy="50729"/>
          </a:xfrm>
          <a:custGeom>
            <a:avLst/>
            <a:gdLst/>
            <a:ahLst/>
            <a:cxnLst/>
            <a:rect l="l" t="t" r="r" b="b"/>
            <a:pathLst>
              <a:path w="2220" h="1187" extrusionOk="0">
                <a:moveTo>
                  <a:pt x="2037" y="1"/>
                </a:moveTo>
                <a:cubicBezTo>
                  <a:pt x="1915" y="61"/>
                  <a:pt x="1763" y="122"/>
                  <a:pt x="1642" y="183"/>
                </a:cubicBezTo>
                <a:cubicBezTo>
                  <a:pt x="1186" y="426"/>
                  <a:pt x="760" y="669"/>
                  <a:pt x="304" y="912"/>
                </a:cubicBezTo>
                <a:cubicBezTo>
                  <a:pt x="244" y="973"/>
                  <a:pt x="152" y="1034"/>
                  <a:pt x="92" y="1095"/>
                </a:cubicBezTo>
                <a:cubicBezTo>
                  <a:pt x="61" y="1125"/>
                  <a:pt x="0" y="1186"/>
                  <a:pt x="92" y="1186"/>
                </a:cubicBezTo>
                <a:cubicBezTo>
                  <a:pt x="152" y="1186"/>
                  <a:pt x="244" y="1156"/>
                  <a:pt x="304" y="1125"/>
                </a:cubicBezTo>
                <a:cubicBezTo>
                  <a:pt x="456" y="1064"/>
                  <a:pt x="608" y="973"/>
                  <a:pt x="760" y="912"/>
                </a:cubicBezTo>
                <a:lnTo>
                  <a:pt x="1611" y="396"/>
                </a:lnTo>
                <a:cubicBezTo>
                  <a:pt x="1672" y="396"/>
                  <a:pt x="1733" y="365"/>
                  <a:pt x="1763" y="335"/>
                </a:cubicBezTo>
                <a:cubicBezTo>
                  <a:pt x="1855" y="274"/>
                  <a:pt x="1946" y="213"/>
                  <a:pt x="2037" y="183"/>
                </a:cubicBezTo>
                <a:cubicBezTo>
                  <a:pt x="2067" y="153"/>
                  <a:pt x="2219" y="61"/>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8"/>
          <p:cNvSpPr/>
          <p:nvPr/>
        </p:nvSpPr>
        <p:spPr>
          <a:xfrm flipH="1">
            <a:off x="6207311" y="4805649"/>
            <a:ext cx="85764" cy="49661"/>
          </a:xfrm>
          <a:custGeom>
            <a:avLst/>
            <a:gdLst/>
            <a:ahLst/>
            <a:cxnLst/>
            <a:rect l="l" t="t" r="r" b="b"/>
            <a:pathLst>
              <a:path w="2007" h="1162" extrusionOk="0">
                <a:moveTo>
                  <a:pt x="1953" y="1"/>
                </a:moveTo>
                <a:cubicBezTo>
                  <a:pt x="1889" y="1"/>
                  <a:pt x="1729" y="68"/>
                  <a:pt x="1703" y="68"/>
                </a:cubicBezTo>
                <a:cubicBezTo>
                  <a:pt x="1368" y="189"/>
                  <a:pt x="1034" y="341"/>
                  <a:pt x="730" y="523"/>
                </a:cubicBezTo>
                <a:cubicBezTo>
                  <a:pt x="487" y="675"/>
                  <a:pt x="274" y="858"/>
                  <a:pt x="92" y="1040"/>
                </a:cubicBezTo>
                <a:cubicBezTo>
                  <a:pt x="31" y="1071"/>
                  <a:pt x="1" y="1101"/>
                  <a:pt x="31" y="1131"/>
                </a:cubicBezTo>
                <a:cubicBezTo>
                  <a:pt x="31" y="1162"/>
                  <a:pt x="61" y="1162"/>
                  <a:pt x="61" y="1162"/>
                </a:cubicBezTo>
                <a:cubicBezTo>
                  <a:pt x="153" y="1162"/>
                  <a:pt x="304" y="1101"/>
                  <a:pt x="335" y="1101"/>
                </a:cubicBezTo>
                <a:cubicBezTo>
                  <a:pt x="456" y="1040"/>
                  <a:pt x="578" y="979"/>
                  <a:pt x="700" y="919"/>
                </a:cubicBezTo>
                <a:cubicBezTo>
                  <a:pt x="852" y="858"/>
                  <a:pt x="1004" y="767"/>
                  <a:pt x="1125" y="645"/>
                </a:cubicBezTo>
                <a:cubicBezTo>
                  <a:pt x="1186" y="584"/>
                  <a:pt x="1247" y="523"/>
                  <a:pt x="1308" y="493"/>
                </a:cubicBezTo>
                <a:cubicBezTo>
                  <a:pt x="1368" y="432"/>
                  <a:pt x="1460" y="402"/>
                  <a:pt x="1520" y="371"/>
                </a:cubicBezTo>
                <a:cubicBezTo>
                  <a:pt x="1672" y="311"/>
                  <a:pt x="1824" y="219"/>
                  <a:pt x="1946" y="128"/>
                </a:cubicBezTo>
                <a:cubicBezTo>
                  <a:pt x="1976" y="98"/>
                  <a:pt x="2007" y="68"/>
                  <a:pt x="1976" y="7"/>
                </a:cubicBezTo>
                <a:cubicBezTo>
                  <a:pt x="1972" y="2"/>
                  <a:pt x="1964" y="1"/>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8"/>
          <p:cNvSpPr/>
          <p:nvPr/>
        </p:nvSpPr>
        <p:spPr>
          <a:xfrm flipH="1">
            <a:off x="6130691" y="4850095"/>
            <a:ext cx="84439" cy="41584"/>
          </a:xfrm>
          <a:custGeom>
            <a:avLst/>
            <a:gdLst/>
            <a:ahLst/>
            <a:cxnLst/>
            <a:rect l="l" t="t" r="r" b="b"/>
            <a:pathLst>
              <a:path w="1976" h="973" extrusionOk="0">
                <a:moveTo>
                  <a:pt x="1976" y="0"/>
                </a:moveTo>
                <a:cubicBezTo>
                  <a:pt x="1946" y="0"/>
                  <a:pt x="1794" y="61"/>
                  <a:pt x="1763" y="61"/>
                </a:cubicBezTo>
                <a:cubicBezTo>
                  <a:pt x="1490" y="183"/>
                  <a:pt x="1216" y="274"/>
                  <a:pt x="943" y="426"/>
                </a:cubicBezTo>
                <a:cubicBezTo>
                  <a:pt x="760" y="517"/>
                  <a:pt x="578" y="608"/>
                  <a:pt x="365" y="730"/>
                </a:cubicBezTo>
                <a:cubicBezTo>
                  <a:pt x="304" y="760"/>
                  <a:pt x="213" y="790"/>
                  <a:pt x="152" y="851"/>
                </a:cubicBezTo>
                <a:cubicBezTo>
                  <a:pt x="152" y="851"/>
                  <a:pt x="0" y="942"/>
                  <a:pt x="61" y="973"/>
                </a:cubicBezTo>
                <a:lnTo>
                  <a:pt x="152" y="973"/>
                </a:lnTo>
                <a:cubicBezTo>
                  <a:pt x="274" y="942"/>
                  <a:pt x="395" y="882"/>
                  <a:pt x="487" y="821"/>
                </a:cubicBezTo>
                <a:cubicBezTo>
                  <a:pt x="639" y="730"/>
                  <a:pt x="821" y="638"/>
                  <a:pt x="973" y="578"/>
                </a:cubicBezTo>
                <a:cubicBezTo>
                  <a:pt x="1095" y="517"/>
                  <a:pt x="1216" y="456"/>
                  <a:pt x="1338" y="395"/>
                </a:cubicBezTo>
                <a:lnTo>
                  <a:pt x="1398" y="395"/>
                </a:lnTo>
                <a:cubicBezTo>
                  <a:pt x="1398" y="395"/>
                  <a:pt x="1398" y="365"/>
                  <a:pt x="1429" y="365"/>
                </a:cubicBezTo>
                <a:cubicBezTo>
                  <a:pt x="1611" y="304"/>
                  <a:pt x="1824" y="213"/>
                  <a:pt x="1946" y="91"/>
                </a:cubicBezTo>
                <a:cubicBezTo>
                  <a:pt x="1976" y="61"/>
                  <a:pt x="1976" y="31"/>
                  <a:pt x="1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8"/>
          <p:cNvSpPr/>
          <p:nvPr/>
        </p:nvSpPr>
        <p:spPr>
          <a:xfrm flipH="1">
            <a:off x="1845589" y="5289127"/>
            <a:ext cx="106575" cy="45515"/>
          </a:xfrm>
          <a:custGeom>
            <a:avLst/>
            <a:gdLst/>
            <a:ahLst/>
            <a:cxnLst/>
            <a:rect l="l" t="t" r="r" b="b"/>
            <a:pathLst>
              <a:path w="2494" h="1065" extrusionOk="0">
                <a:moveTo>
                  <a:pt x="2129" y="1"/>
                </a:moveTo>
                <a:cubicBezTo>
                  <a:pt x="1977" y="31"/>
                  <a:pt x="1825" y="62"/>
                  <a:pt x="1703" y="122"/>
                </a:cubicBezTo>
                <a:cubicBezTo>
                  <a:pt x="1369" y="244"/>
                  <a:pt x="1065" y="396"/>
                  <a:pt x="791" y="578"/>
                </a:cubicBezTo>
                <a:cubicBezTo>
                  <a:pt x="761" y="578"/>
                  <a:pt x="1" y="1065"/>
                  <a:pt x="366" y="1065"/>
                </a:cubicBezTo>
                <a:cubicBezTo>
                  <a:pt x="518" y="1065"/>
                  <a:pt x="639" y="1004"/>
                  <a:pt x="791" y="974"/>
                </a:cubicBezTo>
                <a:cubicBezTo>
                  <a:pt x="1095" y="852"/>
                  <a:pt x="1399" y="670"/>
                  <a:pt x="1673" y="518"/>
                </a:cubicBezTo>
                <a:cubicBezTo>
                  <a:pt x="1703" y="487"/>
                  <a:pt x="2493"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8"/>
          <p:cNvSpPr/>
          <p:nvPr/>
        </p:nvSpPr>
        <p:spPr>
          <a:xfrm flipH="1">
            <a:off x="1759866" y="5319000"/>
            <a:ext cx="100037" cy="31241"/>
          </a:xfrm>
          <a:custGeom>
            <a:avLst/>
            <a:gdLst/>
            <a:ahLst/>
            <a:cxnLst/>
            <a:rect l="l" t="t" r="r" b="b"/>
            <a:pathLst>
              <a:path w="2341" h="731" extrusionOk="0">
                <a:moveTo>
                  <a:pt x="2219" y="1"/>
                </a:moveTo>
                <a:cubicBezTo>
                  <a:pt x="1824" y="31"/>
                  <a:pt x="1429" y="92"/>
                  <a:pt x="1064" y="153"/>
                </a:cubicBezTo>
                <a:cubicBezTo>
                  <a:pt x="790" y="214"/>
                  <a:pt x="547" y="335"/>
                  <a:pt x="334" y="457"/>
                </a:cubicBezTo>
                <a:cubicBezTo>
                  <a:pt x="243" y="518"/>
                  <a:pt x="182" y="578"/>
                  <a:pt x="91" y="639"/>
                </a:cubicBezTo>
                <a:cubicBezTo>
                  <a:pt x="91" y="639"/>
                  <a:pt x="0" y="730"/>
                  <a:pt x="61" y="730"/>
                </a:cubicBezTo>
                <a:lnTo>
                  <a:pt x="91" y="730"/>
                </a:lnTo>
                <a:cubicBezTo>
                  <a:pt x="517" y="670"/>
                  <a:pt x="942" y="578"/>
                  <a:pt x="1368" y="518"/>
                </a:cubicBezTo>
                <a:cubicBezTo>
                  <a:pt x="1611" y="487"/>
                  <a:pt x="1824" y="366"/>
                  <a:pt x="2006" y="244"/>
                </a:cubicBezTo>
                <a:cubicBezTo>
                  <a:pt x="2097" y="214"/>
                  <a:pt x="2158" y="153"/>
                  <a:pt x="2219" y="92"/>
                </a:cubicBezTo>
                <a:cubicBezTo>
                  <a:pt x="2219" y="92"/>
                  <a:pt x="2341" y="1"/>
                  <a:pt x="2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8"/>
          <p:cNvSpPr/>
          <p:nvPr/>
        </p:nvSpPr>
        <p:spPr>
          <a:xfrm flipH="1">
            <a:off x="4242060" y="4944927"/>
            <a:ext cx="109139" cy="90945"/>
          </a:xfrm>
          <a:custGeom>
            <a:avLst/>
            <a:gdLst/>
            <a:ahLst/>
            <a:cxnLst/>
            <a:rect l="l" t="t" r="r" b="b"/>
            <a:pathLst>
              <a:path w="2554" h="2128" extrusionOk="0">
                <a:moveTo>
                  <a:pt x="2462" y="0"/>
                </a:moveTo>
                <a:cubicBezTo>
                  <a:pt x="2401" y="0"/>
                  <a:pt x="2371" y="30"/>
                  <a:pt x="2310" y="30"/>
                </a:cubicBezTo>
                <a:cubicBezTo>
                  <a:pt x="2158" y="61"/>
                  <a:pt x="2037" y="122"/>
                  <a:pt x="1915" y="182"/>
                </a:cubicBezTo>
                <a:cubicBezTo>
                  <a:pt x="1581" y="334"/>
                  <a:pt x="1216" y="517"/>
                  <a:pt x="1003" y="760"/>
                </a:cubicBezTo>
                <a:cubicBezTo>
                  <a:pt x="669" y="1185"/>
                  <a:pt x="334" y="1611"/>
                  <a:pt x="31" y="2037"/>
                </a:cubicBezTo>
                <a:cubicBezTo>
                  <a:pt x="0" y="2097"/>
                  <a:pt x="0" y="2128"/>
                  <a:pt x="61" y="2128"/>
                </a:cubicBezTo>
                <a:lnTo>
                  <a:pt x="91" y="2128"/>
                </a:lnTo>
                <a:cubicBezTo>
                  <a:pt x="152" y="2128"/>
                  <a:pt x="182" y="2097"/>
                  <a:pt x="243" y="2097"/>
                </a:cubicBezTo>
                <a:cubicBezTo>
                  <a:pt x="395" y="2067"/>
                  <a:pt x="547" y="2006"/>
                  <a:pt x="669" y="1945"/>
                </a:cubicBezTo>
                <a:cubicBezTo>
                  <a:pt x="851" y="1854"/>
                  <a:pt x="1034" y="1763"/>
                  <a:pt x="1186" y="1672"/>
                </a:cubicBezTo>
                <a:cubicBezTo>
                  <a:pt x="1338" y="1550"/>
                  <a:pt x="1520" y="1459"/>
                  <a:pt x="1641" y="1307"/>
                </a:cubicBezTo>
                <a:cubicBezTo>
                  <a:pt x="1945" y="912"/>
                  <a:pt x="2249" y="486"/>
                  <a:pt x="2523" y="61"/>
                </a:cubicBezTo>
                <a:cubicBezTo>
                  <a:pt x="2553" y="30"/>
                  <a:pt x="2523" y="0"/>
                  <a:pt x="2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8"/>
          <p:cNvSpPr/>
          <p:nvPr/>
        </p:nvSpPr>
        <p:spPr>
          <a:xfrm flipH="1">
            <a:off x="4174542" y="4967193"/>
            <a:ext cx="128625" cy="80389"/>
          </a:xfrm>
          <a:custGeom>
            <a:avLst/>
            <a:gdLst/>
            <a:ahLst/>
            <a:cxnLst/>
            <a:rect l="l" t="t" r="r" b="b"/>
            <a:pathLst>
              <a:path w="3010" h="1881" extrusionOk="0">
                <a:moveTo>
                  <a:pt x="2892" y="1"/>
                </a:moveTo>
                <a:cubicBezTo>
                  <a:pt x="2735" y="1"/>
                  <a:pt x="2451" y="123"/>
                  <a:pt x="2402" y="148"/>
                </a:cubicBezTo>
                <a:cubicBezTo>
                  <a:pt x="1825" y="361"/>
                  <a:pt x="1308" y="634"/>
                  <a:pt x="882" y="999"/>
                </a:cubicBezTo>
                <a:cubicBezTo>
                  <a:pt x="609" y="1181"/>
                  <a:pt x="366" y="1424"/>
                  <a:pt x="122" y="1637"/>
                </a:cubicBezTo>
                <a:cubicBezTo>
                  <a:pt x="31" y="1698"/>
                  <a:pt x="1" y="1759"/>
                  <a:pt x="1" y="1850"/>
                </a:cubicBezTo>
                <a:cubicBezTo>
                  <a:pt x="31" y="1880"/>
                  <a:pt x="62" y="1880"/>
                  <a:pt x="122" y="1880"/>
                </a:cubicBezTo>
                <a:cubicBezTo>
                  <a:pt x="274" y="1880"/>
                  <a:pt x="548" y="1759"/>
                  <a:pt x="609" y="1728"/>
                </a:cubicBezTo>
                <a:cubicBezTo>
                  <a:pt x="852" y="1637"/>
                  <a:pt x="1065" y="1546"/>
                  <a:pt x="1308" y="1424"/>
                </a:cubicBezTo>
                <a:cubicBezTo>
                  <a:pt x="1581" y="1272"/>
                  <a:pt x="1916" y="1090"/>
                  <a:pt x="2128" y="877"/>
                </a:cubicBezTo>
                <a:cubicBezTo>
                  <a:pt x="2372" y="664"/>
                  <a:pt x="2615" y="452"/>
                  <a:pt x="2858" y="239"/>
                </a:cubicBezTo>
                <a:cubicBezTo>
                  <a:pt x="2949" y="178"/>
                  <a:pt x="3010" y="117"/>
                  <a:pt x="2980" y="26"/>
                </a:cubicBezTo>
                <a:cubicBezTo>
                  <a:pt x="2962" y="8"/>
                  <a:pt x="2931" y="1"/>
                  <a:pt x="2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8"/>
          <p:cNvSpPr/>
          <p:nvPr/>
        </p:nvSpPr>
        <p:spPr>
          <a:xfrm flipH="1">
            <a:off x="4361584" y="4954329"/>
            <a:ext cx="51963" cy="67269"/>
          </a:xfrm>
          <a:custGeom>
            <a:avLst/>
            <a:gdLst/>
            <a:ahLst/>
            <a:cxnLst/>
            <a:rect l="l" t="t" r="r" b="b"/>
            <a:pathLst>
              <a:path w="1216" h="1574" extrusionOk="0">
                <a:moveTo>
                  <a:pt x="1094" y="0"/>
                </a:moveTo>
                <a:cubicBezTo>
                  <a:pt x="1064" y="0"/>
                  <a:pt x="1034" y="8"/>
                  <a:pt x="1003" y="23"/>
                </a:cubicBezTo>
                <a:cubicBezTo>
                  <a:pt x="821" y="84"/>
                  <a:pt x="638" y="145"/>
                  <a:pt x="486" y="236"/>
                </a:cubicBezTo>
                <a:cubicBezTo>
                  <a:pt x="395" y="297"/>
                  <a:pt x="274" y="358"/>
                  <a:pt x="183" y="449"/>
                </a:cubicBezTo>
                <a:cubicBezTo>
                  <a:pt x="91" y="479"/>
                  <a:pt x="0" y="540"/>
                  <a:pt x="0" y="631"/>
                </a:cubicBezTo>
                <a:cubicBezTo>
                  <a:pt x="0" y="935"/>
                  <a:pt x="0" y="1269"/>
                  <a:pt x="0" y="1573"/>
                </a:cubicBezTo>
                <a:lnTo>
                  <a:pt x="183" y="1573"/>
                </a:lnTo>
                <a:cubicBezTo>
                  <a:pt x="365" y="1513"/>
                  <a:pt x="517" y="1421"/>
                  <a:pt x="699" y="1330"/>
                </a:cubicBezTo>
                <a:cubicBezTo>
                  <a:pt x="821" y="1269"/>
                  <a:pt x="912" y="1209"/>
                  <a:pt x="1034" y="1148"/>
                </a:cubicBezTo>
                <a:cubicBezTo>
                  <a:pt x="1094" y="1087"/>
                  <a:pt x="1216" y="1026"/>
                  <a:pt x="1186" y="935"/>
                </a:cubicBezTo>
                <a:cubicBezTo>
                  <a:pt x="1186" y="631"/>
                  <a:pt x="1186" y="327"/>
                  <a:pt x="1186" y="23"/>
                </a:cubicBezTo>
                <a:cubicBezTo>
                  <a:pt x="1155" y="8"/>
                  <a:pt x="1125" y="0"/>
                  <a:pt x="1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6" name="Google Shape;2256;p48"/>
          <p:cNvGrpSpPr/>
          <p:nvPr/>
        </p:nvGrpSpPr>
        <p:grpSpPr>
          <a:xfrm>
            <a:off x="4404613" y="4306983"/>
            <a:ext cx="403086" cy="466762"/>
            <a:chOff x="3784600" y="3727725"/>
            <a:chExt cx="295150" cy="341750"/>
          </a:xfrm>
        </p:grpSpPr>
        <p:sp>
          <p:nvSpPr>
            <p:cNvPr id="2257" name="Google Shape;2257;p48"/>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8"/>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8"/>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8"/>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8"/>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48"/>
          <p:cNvGrpSpPr/>
          <p:nvPr/>
        </p:nvGrpSpPr>
        <p:grpSpPr>
          <a:xfrm>
            <a:off x="4917990" y="4698992"/>
            <a:ext cx="359902" cy="360976"/>
            <a:chOff x="4190625" y="3142200"/>
            <a:chExt cx="301400" cy="302300"/>
          </a:xfrm>
        </p:grpSpPr>
        <p:sp>
          <p:nvSpPr>
            <p:cNvPr id="2263" name="Google Shape;2263;p48"/>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8"/>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8"/>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8"/>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8"/>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8" name="Google Shape;2268;p48"/>
          <p:cNvGrpSpPr/>
          <p:nvPr/>
        </p:nvGrpSpPr>
        <p:grpSpPr>
          <a:xfrm>
            <a:off x="2160603" y="4222362"/>
            <a:ext cx="767334" cy="763627"/>
            <a:chOff x="1558002" y="3547413"/>
            <a:chExt cx="689676" cy="686344"/>
          </a:xfrm>
        </p:grpSpPr>
        <p:sp>
          <p:nvSpPr>
            <p:cNvPr id="2269" name="Google Shape;2269;p48"/>
            <p:cNvSpPr/>
            <p:nvPr/>
          </p:nvSpPr>
          <p:spPr>
            <a:xfrm>
              <a:off x="1558002" y="3547413"/>
              <a:ext cx="689676" cy="608784"/>
            </a:xfrm>
            <a:custGeom>
              <a:avLst/>
              <a:gdLst/>
              <a:ahLst/>
              <a:cxnLst/>
              <a:rect l="l" t="t" r="r" b="b"/>
              <a:pathLst>
                <a:path w="20931" h="18476" extrusionOk="0">
                  <a:moveTo>
                    <a:pt x="10430" y="1"/>
                  </a:moveTo>
                  <a:cubicBezTo>
                    <a:pt x="10386" y="1"/>
                    <a:pt x="10341" y="3"/>
                    <a:pt x="10296" y="8"/>
                  </a:cubicBezTo>
                  <a:cubicBezTo>
                    <a:pt x="9671" y="79"/>
                    <a:pt x="9225" y="579"/>
                    <a:pt x="8922" y="1096"/>
                  </a:cubicBezTo>
                  <a:cubicBezTo>
                    <a:pt x="8066" y="2542"/>
                    <a:pt x="7905" y="4272"/>
                    <a:pt x="7887" y="5932"/>
                  </a:cubicBezTo>
                  <a:cubicBezTo>
                    <a:pt x="7851" y="8662"/>
                    <a:pt x="8119" y="11409"/>
                    <a:pt x="8690" y="14086"/>
                  </a:cubicBezTo>
                  <a:cubicBezTo>
                    <a:pt x="8155" y="12694"/>
                    <a:pt x="7512" y="11320"/>
                    <a:pt x="6495" y="10178"/>
                  </a:cubicBezTo>
                  <a:cubicBezTo>
                    <a:pt x="5478" y="9054"/>
                    <a:pt x="4051" y="8162"/>
                    <a:pt x="2463" y="8037"/>
                  </a:cubicBezTo>
                  <a:cubicBezTo>
                    <a:pt x="2367" y="8031"/>
                    <a:pt x="2269" y="8028"/>
                    <a:pt x="2172" y="8028"/>
                  </a:cubicBezTo>
                  <a:cubicBezTo>
                    <a:pt x="1691" y="8028"/>
                    <a:pt x="1207" y="8112"/>
                    <a:pt x="821" y="8394"/>
                  </a:cubicBezTo>
                  <a:cubicBezTo>
                    <a:pt x="1" y="8983"/>
                    <a:pt x="72" y="10196"/>
                    <a:pt x="554" y="11053"/>
                  </a:cubicBezTo>
                  <a:cubicBezTo>
                    <a:pt x="1232" y="12212"/>
                    <a:pt x="2481" y="12980"/>
                    <a:pt x="3676" y="13711"/>
                  </a:cubicBezTo>
                  <a:cubicBezTo>
                    <a:pt x="5907" y="15049"/>
                    <a:pt x="9386" y="18475"/>
                    <a:pt x="9386" y="18475"/>
                  </a:cubicBezTo>
                  <a:cubicBezTo>
                    <a:pt x="9386" y="18475"/>
                    <a:pt x="16434" y="14175"/>
                    <a:pt x="19164" y="12534"/>
                  </a:cubicBezTo>
                  <a:cubicBezTo>
                    <a:pt x="19681" y="12212"/>
                    <a:pt x="20216" y="11891"/>
                    <a:pt x="20538" y="11409"/>
                  </a:cubicBezTo>
                  <a:cubicBezTo>
                    <a:pt x="20877" y="10928"/>
                    <a:pt x="20930" y="10232"/>
                    <a:pt x="20520" y="9804"/>
                  </a:cubicBezTo>
                  <a:cubicBezTo>
                    <a:pt x="20185" y="9468"/>
                    <a:pt x="19664" y="9390"/>
                    <a:pt x="19149" y="9390"/>
                  </a:cubicBezTo>
                  <a:cubicBezTo>
                    <a:pt x="19088" y="9390"/>
                    <a:pt x="19028" y="9391"/>
                    <a:pt x="18967" y="9393"/>
                  </a:cubicBezTo>
                  <a:cubicBezTo>
                    <a:pt x="15720" y="9500"/>
                    <a:pt x="12580" y="11338"/>
                    <a:pt x="11099" y="14050"/>
                  </a:cubicBezTo>
                  <a:cubicBezTo>
                    <a:pt x="12116" y="11392"/>
                    <a:pt x="12723" y="8608"/>
                    <a:pt x="12919" y="5807"/>
                  </a:cubicBezTo>
                  <a:cubicBezTo>
                    <a:pt x="13044" y="4130"/>
                    <a:pt x="12972" y="2345"/>
                    <a:pt x="11973" y="954"/>
                  </a:cubicBezTo>
                  <a:cubicBezTo>
                    <a:pt x="11607" y="454"/>
                    <a:pt x="11054" y="1"/>
                    <a:pt x="10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8"/>
            <p:cNvSpPr/>
            <p:nvPr/>
          </p:nvSpPr>
          <p:spPr>
            <a:xfrm>
              <a:off x="1869608" y="3630545"/>
              <a:ext cx="34729" cy="519160"/>
            </a:xfrm>
            <a:custGeom>
              <a:avLst/>
              <a:gdLst/>
              <a:ahLst/>
              <a:cxnLst/>
              <a:rect l="l" t="t" r="r" b="b"/>
              <a:pathLst>
                <a:path w="1054" h="15756" fill="none" extrusionOk="0">
                  <a:moveTo>
                    <a:pt x="946" y="1"/>
                  </a:moveTo>
                  <a:cubicBezTo>
                    <a:pt x="1053" y="5264"/>
                    <a:pt x="732" y="10546"/>
                    <a:pt x="0" y="1575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8"/>
            <p:cNvSpPr/>
            <p:nvPr/>
          </p:nvSpPr>
          <p:spPr>
            <a:xfrm>
              <a:off x="1867829" y="3902183"/>
              <a:ext cx="322811" cy="247520"/>
            </a:xfrm>
            <a:custGeom>
              <a:avLst/>
              <a:gdLst/>
              <a:ahLst/>
              <a:cxnLst/>
              <a:rect l="l" t="t" r="r" b="b"/>
              <a:pathLst>
                <a:path w="9797" h="7512" fill="none" extrusionOk="0">
                  <a:moveTo>
                    <a:pt x="9796" y="0"/>
                  </a:moveTo>
                  <a:cubicBezTo>
                    <a:pt x="6067" y="1802"/>
                    <a:pt x="2713" y="4372"/>
                    <a:pt x="1" y="751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8"/>
            <p:cNvSpPr/>
            <p:nvPr/>
          </p:nvSpPr>
          <p:spPr>
            <a:xfrm>
              <a:off x="1629734" y="3862775"/>
              <a:ext cx="235790" cy="289301"/>
            </a:xfrm>
            <a:custGeom>
              <a:avLst/>
              <a:gdLst/>
              <a:ahLst/>
              <a:cxnLst/>
              <a:rect l="l" t="t" r="r" b="b"/>
              <a:pathLst>
                <a:path w="7156" h="8780" fill="none" extrusionOk="0">
                  <a:moveTo>
                    <a:pt x="1" y="1"/>
                  </a:moveTo>
                  <a:cubicBezTo>
                    <a:pt x="1517" y="1178"/>
                    <a:pt x="3034" y="2392"/>
                    <a:pt x="4336" y="3819"/>
                  </a:cubicBezTo>
                  <a:cubicBezTo>
                    <a:pt x="5621" y="5229"/>
                    <a:pt x="6692" y="6906"/>
                    <a:pt x="7155" y="877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8"/>
            <p:cNvSpPr/>
            <p:nvPr/>
          </p:nvSpPr>
          <p:spPr>
            <a:xfrm>
              <a:off x="1772011" y="4125220"/>
              <a:ext cx="191703" cy="108537"/>
            </a:xfrm>
            <a:custGeom>
              <a:avLst/>
              <a:gdLst/>
              <a:ahLst/>
              <a:cxnLst/>
              <a:rect l="l" t="t" r="r" b="b"/>
              <a:pathLst>
                <a:path w="5818" h="3294" extrusionOk="0">
                  <a:moveTo>
                    <a:pt x="3240" y="1"/>
                  </a:moveTo>
                  <a:cubicBezTo>
                    <a:pt x="2815" y="1"/>
                    <a:pt x="2392" y="46"/>
                    <a:pt x="1981" y="136"/>
                  </a:cubicBezTo>
                  <a:cubicBezTo>
                    <a:pt x="1464" y="243"/>
                    <a:pt x="910" y="440"/>
                    <a:pt x="554" y="832"/>
                  </a:cubicBezTo>
                  <a:cubicBezTo>
                    <a:pt x="72" y="1385"/>
                    <a:pt x="18" y="2188"/>
                    <a:pt x="0" y="2938"/>
                  </a:cubicBezTo>
                  <a:cubicBezTo>
                    <a:pt x="1264" y="3150"/>
                    <a:pt x="2618" y="3294"/>
                    <a:pt x="3971" y="3294"/>
                  </a:cubicBezTo>
                  <a:cubicBezTo>
                    <a:pt x="4433" y="3294"/>
                    <a:pt x="4895" y="3277"/>
                    <a:pt x="5353" y="3241"/>
                  </a:cubicBezTo>
                  <a:cubicBezTo>
                    <a:pt x="5550" y="2813"/>
                    <a:pt x="5728" y="2367"/>
                    <a:pt x="5764" y="1903"/>
                  </a:cubicBezTo>
                  <a:cubicBezTo>
                    <a:pt x="5817" y="1439"/>
                    <a:pt x="5710" y="921"/>
                    <a:pt x="5389" y="582"/>
                  </a:cubicBezTo>
                  <a:cubicBezTo>
                    <a:pt x="5086" y="279"/>
                    <a:pt x="4657" y="154"/>
                    <a:pt x="4229" y="83"/>
                  </a:cubicBezTo>
                  <a:cubicBezTo>
                    <a:pt x="3901" y="28"/>
                    <a:pt x="3570" y="1"/>
                    <a:pt x="3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4" name="Google Shape;2274;p48"/>
          <p:cNvGrpSpPr/>
          <p:nvPr/>
        </p:nvGrpSpPr>
        <p:grpSpPr>
          <a:xfrm>
            <a:off x="271926" y="4010084"/>
            <a:ext cx="531908" cy="763667"/>
            <a:chOff x="3732423" y="4038948"/>
            <a:chExt cx="564119" cy="809913"/>
          </a:xfrm>
        </p:grpSpPr>
        <p:sp>
          <p:nvSpPr>
            <p:cNvPr id="2275" name="Google Shape;2275;p48"/>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8"/>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8"/>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8"/>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8"/>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8"/>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8"/>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8"/>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8"/>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8"/>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8"/>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8"/>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8"/>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8"/>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8"/>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8"/>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1" name="Google Shape;2291;p48"/>
            <p:cNvGrpSpPr/>
            <p:nvPr/>
          </p:nvGrpSpPr>
          <p:grpSpPr>
            <a:xfrm>
              <a:off x="3755574" y="4057815"/>
              <a:ext cx="513968" cy="231129"/>
              <a:chOff x="3755574" y="4057815"/>
              <a:chExt cx="513968" cy="231129"/>
            </a:xfrm>
          </p:grpSpPr>
          <p:sp>
            <p:nvSpPr>
              <p:cNvPr id="2292" name="Google Shape;2292;p48"/>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8"/>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8"/>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8"/>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8"/>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8"/>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8"/>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8"/>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8"/>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8"/>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8"/>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8"/>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8"/>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8"/>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8"/>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8"/>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8"/>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8"/>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8"/>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8"/>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8"/>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8"/>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8"/>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8"/>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8"/>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8"/>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8"/>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8"/>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8"/>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8"/>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8"/>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8"/>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4" name="Google Shape;2324;p48"/>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8"/>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6" name="Google Shape;2326;p48"/>
          <p:cNvGrpSpPr/>
          <p:nvPr/>
        </p:nvGrpSpPr>
        <p:grpSpPr>
          <a:xfrm>
            <a:off x="8197263" y="870924"/>
            <a:ext cx="656201" cy="775759"/>
            <a:chOff x="4377350" y="3576850"/>
            <a:chExt cx="1070125" cy="1265100"/>
          </a:xfrm>
        </p:grpSpPr>
        <p:sp>
          <p:nvSpPr>
            <p:cNvPr id="2327" name="Google Shape;2327;p48"/>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8"/>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8"/>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8"/>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8"/>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8"/>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CUSTOM_24">
    <p:spTree>
      <p:nvGrpSpPr>
        <p:cNvPr id="1" name="Shape 2355"/>
        <p:cNvGrpSpPr/>
        <p:nvPr/>
      </p:nvGrpSpPr>
      <p:grpSpPr>
        <a:xfrm>
          <a:off x="0" y="0"/>
          <a:ext cx="0" cy="0"/>
          <a:chOff x="0" y="0"/>
          <a:chExt cx="0" cy="0"/>
        </a:xfrm>
      </p:grpSpPr>
      <p:sp>
        <p:nvSpPr>
          <p:cNvPr id="2356" name="Google Shape;2356;p50"/>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57" name="Google Shape;2357;p50"/>
          <p:cNvSpPr txBox="1">
            <a:spLocks noGrp="1"/>
          </p:cNvSpPr>
          <p:nvPr>
            <p:ph type="title" idx="2"/>
          </p:nvPr>
        </p:nvSpPr>
        <p:spPr>
          <a:xfrm>
            <a:off x="2084488" y="1394113"/>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8" name="Google Shape;2358;p50"/>
          <p:cNvSpPr txBox="1">
            <a:spLocks noGrp="1"/>
          </p:cNvSpPr>
          <p:nvPr>
            <p:ph type="subTitle" idx="1"/>
          </p:nvPr>
        </p:nvSpPr>
        <p:spPr>
          <a:xfrm>
            <a:off x="2084488" y="1798938"/>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9" name="Google Shape;2359;p50"/>
          <p:cNvSpPr txBox="1">
            <a:spLocks noGrp="1"/>
          </p:cNvSpPr>
          <p:nvPr>
            <p:ph type="title" idx="3"/>
          </p:nvPr>
        </p:nvSpPr>
        <p:spPr>
          <a:xfrm>
            <a:off x="2081038" y="2171563"/>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0" name="Google Shape;2360;p50"/>
          <p:cNvSpPr txBox="1">
            <a:spLocks noGrp="1"/>
          </p:cNvSpPr>
          <p:nvPr>
            <p:ph type="subTitle" idx="4"/>
          </p:nvPr>
        </p:nvSpPr>
        <p:spPr>
          <a:xfrm>
            <a:off x="2081038" y="2576263"/>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61" name="Google Shape;2361;p50"/>
          <p:cNvSpPr txBox="1">
            <a:spLocks noGrp="1"/>
          </p:cNvSpPr>
          <p:nvPr>
            <p:ph type="title" idx="5"/>
          </p:nvPr>
        </p:nvSpPr>
        <p:spPr>
          <a:xfrm>
            <a:off x="2084488" y="2949025"/>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2" name="Google Shape;2362;p50"/>
          <p:cNvSpPr txBox="1">
            <a:spLocks noGrp="1"/>
          </p:cNvSpPr>
          <p:nvPr>
            <p:ph type="subTitle" idx="6"/>
          </p:nvPr>
        </p:nvSpPr>
        <p:spPr>
          <a:xfrm>
            <a:off x="2084488" y="3353725"/>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63" name="Google Shape;2363;p50"/>
          <p:cNvSpPr txBox="1">
            <a:spLocks noGrp="1"/>
          </p:cNvSpPr>
          <p:nvPr>
            <p:ph type="title" idx="7"/>
          </p:nvPr>
        </p:nvSpPr>
        <p:spPr>
          <a:xfrm>
            <a:off x="2081038" y="3726475"/>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4" name="Google Shape;2364;p50"/>
          <p:cNvSpPr txBox="1">
            <a:spLocks noGrp="1"/>
          </p:cNvSpPr>
          <p:nvPr>
            <p:ph type="subTitle" idx="8"/>
          </p:nvPr>
        </p:nvSpPr>
        <p:spPr>
          <a:xfrm>
            <a:off x="2081038" y="4131175"/>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365" name="Google Shape;2365;p50"/>
          <p:cNvGrpSpPr/>
          <p:nvPr/>
        </p:nvGrpSpPr>
        <p:grpSpPr>
          <a:xfrm>
            <a:off x="8590892" y="3136134"/>
            <a:ext cx="347646" cy="354973"/>
            <a:chOff x="7348550" y="1658600"/>
            <a:chExt cx="1664175" cy="1699250"/>
          </a:xfrm>
        </p:grpSpPr>
        <p:sp>
          <p:nvSpPr>
            <p:cNvPr id="2366" name="Google Shape;2366;p50"/>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0"/>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0"/>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0"/>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0"/>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0"/>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0"/>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0"/>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0"/>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0"/>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0"/>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0"/>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0"/>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 name="Google Shape;2379;p50"/>
          <p:cNvGrpSpPr/>
          <p:nvPr/>
        </p:nvGrpSpPr>
        <p:grpSpPr>
          <a:xfrm>
            <a:off x="8271508" y="591673"/>
            <a:ext cx="543088" cy="642038"/>
            <a:chOff x="4377350" y="3576850"/>
            <a:chExt cx="1070125" cy="1265100"/>
          </a:xfrm>
        </p:grpSpPr>
        <p:sp>
          <p:nvSpPr>
            <p:cNvPr id="2380" name="Google Shape;2380;p50"/>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0"/>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0"/>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0"/>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0"/>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0"/>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6" name="Google Shape;2386;p50"/>
          <p:cNvGrpSpPr/>
          <p:nvPr/>
        </p:nvGrpSpPr>
        <p:grpSpPr>
          <a:xfrm flipH="1">
            <a:off x="-68207" y="4599549"/>
            <a:ext cx="9280415" cy="543860"/>
            <a:chOff x="-54725" y="4599549"/>
            <a:chExt cx="9280415" cy="543860"/>
          </a:xfrm>
        </p:grpSpPr>
        <p:sp>
          <p:nvSpPr>
            <p:cNvPr id="2387" name="Google Shape;2387;p5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2389" name="Google Shape;2389;p5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2390" name="Google Shape;2390;p5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2391" name="Google Shape;2391;p5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2392" name="Google Shape;2392;p5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2393" name="Google Shape;2393;p5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2394" name="Google Shape;2394;p5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2395" name="Google Shape;2395;p5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2396" name="Google Shape;2396;p5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2397" name="Google Shape;2397;p5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grpSp>
        <p:nvGrpSpPr>
          <p:cNvPr id="2398" name="Google Shape;2398;p50"/>
          <p:cNvGrpSpPr/>
          <p:nvPr/>
        </p:nvGrpSpPr>
        <p:grpSpPr>
          <a:xfrm>
            <a:off x="6309835" y="4191462"/>
            <a:ext cx="446724" cy="678847"/>
            <a:chOff x="4206300" y="557025"/>
            <a:chExt cx="1522575" cy="2313725"/>
          </a:xfrm>
        </p:grpSpPr>
        <p:sp>
          <p:nvSpPr>
            <p:cNvPr id="2399" name="Google Shape;2399;p50"/>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0"/>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0"/>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0"/>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0"/>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0"/>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0"/>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0"/>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0"/>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0"/>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0"/>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0"/>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0"/>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0"/>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0"/>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0"/>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0"/>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0"/>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0"/>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0"/>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0"/>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0"/>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0"/>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0"/>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0"/>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0"/>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0"/>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0"/>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0"/>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0"/>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0"/>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0"/>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0"/>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0"/>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0"/>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0"/>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0"/>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CUSTOM_27">
    <p:spTree>
      <p:nvGrpSpPr>
        <p:cNvPr id="1" name="Shape 2436"/>
        <p:cNvGrpSpPr/>
        <p:nvPr/>
      </p:nvGrpSpPr>
      <p:grpSpPr>
        <a:xfrm>
          <a:off x="0" y="0"/>
          <a:ext cx="0" cy="0"/>
          <a:chOff x="0" y="0"/>
          <a:chExt cx="0" cy="0"/>
        </a:xfrm>
      </p:grpSpPr>
      <p:sp>
        <p:nvSpPr>
          <p:cNvPr id="2437" name="Google Shape;2437;p51"/>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8" name="Google Shape;2438;p51"/>
          <p:cNvSpPr txBox="1">
            <a:spLocks noGrp="1"/>
          </p:cNvSpPr>
          <p:nvPr>
            <p:ph type="title" idx="2"/>
          </p:nvPr>
        </p:nvSpPr>
        <p:spPr>
          <a:xfrm>
            <a:off x="1101175"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39" name="Google Shape;2439;p51"/>
          <p:cNvSpPr txBox="1">
            <a:spLocks noGrp="1"/>
          </p:cNvSpPr>
          <p:nvPr>
            <p:ph type="subTitle" idx="1"/>
          </p:nvPr>
        </p:nvSpPr>
        <p:spPr>
          <a:xfrm>
            <a:off x="1101175" y="2210550"/>
            <a:ext cx="1986000" cy="6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40" name="Google Shape;2440;p51"/>
          <p:cNvSpPr txBox="1">
            <a:spLocks noGrp="1"/>
          </p:cNvSpPr>
          <p:nvPr>
            <p:ph type="title" idx="3"/>
          </p:nvPr>
        </p:nvSpPr>
        <p:spPr>
          <a:xfrm>
            <a:off x="3578951"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41" name="Google Shape;2441;p51"/>
          <p:cNvSpPr txBox="1">
            <a:spLocks noGrp="1"/>
          </p:cNvSpPr>
          <p:nvPr>
            <p:ph type="subTitle" idx="4"/>
          </p:nvPr>
        </p:nvSpPr>
        <p:spPr>
          <a:xfrm>
            <a:off x="3578950" y="2210550"/>
            <a:ext cx="1986000" cy="6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42" name="Google Shape;2442;p51"/>
          <p:cNvSpPr txBox="1">
            <a:spLocks noGrp="1"/>
          </p:cNvSpPr>
          <p:nvPr>
            <p:ph type="title" idx="5"/>
          </p:nvPr>
        </p:nvSpPr>
        <p:spPr>
          <a:xfrm>
            <a:off x="2340089" y="327840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43" name="Google Shape;2443;p51"/>
          <p:cNvSpPr txBox="1">
            <a:spLocks noGrp="1"/>
          </p:cNvSpPr>
          <p:nvPr>
            <p:ph type="subTitle" idx="6"/>
          </p:nvPr>
        </p:nvSpPr>
        <p:spPr>
          <a:xfrm>
            <a:off x="2340089" y="3806100"/>
            <a:ext cx="1986000" cy="6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44" name="Google Shape;2444;p51"/>
          <p:cNvSpPr txBox="1">
            <a:spLocks noGrp="1"/>
          </p:cNvSpPr>
          <p:nvPr>
            <p:ph type="title" idx="7"/>
          </p:nvPr>
        </p:nvSpPr>
        <p:spPr>
          <a:xfrm>
            <a:off x="4817862" y="327840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45" name="Google Shape;2445;p51"/>
          <p:cNvSpPr txBox="1">
            <a:spLocks noGrp="1"/>
          </p:cNvSpPr>
          <p:nvPr>
            <p:ph type="subTitle" idx="8"/>
          </p:nvPr>
        </p:nvSpPr>
        <p:spPr>
          <a:xfrm>
            <a:off x="4817911" y="3806100"/>
            <a:ext cx="1986000" cy="6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46" name="Google Shape;2446;p51"/>
          <p:cNvSpPr txBox="1">
            <a:spLocks noGrp="1"/>
          </p:cNvSpPr>
          <p:nvPr>
            <p:ph type="title" idx="9"/>
          </p:nvPr>
        </p:nvSpPr>
        <p:spPr>
          <a:xfrm>
            <a:off x="6056727"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47" name="Google Shape;2447;p51"/>
          <p:cNvSpPr txBox="1">
            <a:spLocks noGrp="1"/>
          </p:cNvSpPr>
          <p:nvPr>
            <p:ph type="subTitle" idx="13"/>
          </p:nvPr>
        </p:nvSpPr>
        <p:spPr>
          <a:xfrm>
            <a:off x="6056725" y="2210550"/>
            <a:ext cx="1986000" cy="6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448" name="Google Shape;2448;p51"/>
          <p:cNvGrpSpPr/>
          <p:nvPr/>
        </p:nvGrpSpPr>
        <p:grpSpPr>
          <a:xfrm>
            <a:off x="-54725" y="4599549"/>
            <a:ext cx="9280415" cy="543860"/>
            <a:chOff x="-54725" y="4599549"/>
            <a:chExt cx="9280415" cy="543860"/>
          </a:xfrm>
        </p:grpSpPr>
        <p:sp>
          <p:nvSpPr>
            <p:cNvPr id="2449" name="Google Shape;2449;p5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2451" name="Google Shape;2451;p5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2452" name="Google Shape;2452;p5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2453" name="Google Shape;2453;p5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2454" name="Google Shape;2454;p5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2455" name="Google Shape;2455;p5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2456" name="Google Shape;2456;p5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2457" name="Google Shape;2457;p5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2458" name="Google Shape;2458;p5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2459" name="Google Shape;2459;p5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2460" name="Google Shape;2460;p51"/>
          <p:cNvGrpSpPr/>
          <p:nvPr/>
        </p:nvGrpSpPr>
        <p:grpSpPr>
          <a:xfrm flipH="1">
            <a:off x="8517573" y="4222516"/>
            <a:ext cx="567249" cy="656809"/>
            <a:chOff x="3784600" y="3727725"/>
            <a:chExt cx="295150" cy="341750"/>
          </a:xfrm>
        </p:grpSpPr>
        <p:sp>
          <p:nvSpPr>
            <p:cNvPr id="2461" name="Google Shape;2461;p51"/>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1"/>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1"/>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1"/>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1"/>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6" name="Google Shape;2466;p51"/>
          <p:cNvGrpSpPr/>
          <p:nvPr/>
        </p:nvGrpSpPr>
        <p:grpSpPr>
          <a:xfrm flipH="1">
            <a:off x="7640418" y="4406601"/>
            <a:ext cx="456139" cy="457440"/>
            <a:chOff x="4190625" y="3142200"/>
            <a:chExt cx="301400" cy="302300"/>
          </a:xfrm>
        </p:grpSpPr>
        <p:sp>
          <p:nvSpPr>
            <p:cNvPr id="2467" name="Google Shape;2467;p51"/>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1"/>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1"/>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1"/>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1"/>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2" name="Google Shape;2472;p51"/>
          <p:cNvGrpSpPr/>
          <p:nvPr/>
        </p:nvGrpSpPr>
        <p:grpSpPr>
          <a:xfrm rot="1841536" flipH="1">
            <a:off x="273751" y="4275702"/>
            <a:ext cx="567255" cy="656816"/>
            <a:chOff x="3784600" y="3727725"/>
            <a:chExt cx="295150" cy="341750"/>
          </a:xfrm>
        </p:grpSpPr>
        <p:sp>
          <p:nvSpPr>
            <p:cNvPr id="2473" name="Google Shape;2473;p51"/>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1"/>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1"/>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1"/>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1"/>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8" name="Google Shape;2478;p51"/>
          <p:cNvGrpSpPr/>
          <p:nvPr/>
        </p:nvGrpSpPr>
        <p:grpSpPr>
          <a:xfrm flipH="1">
            <a:off x="7422818" y="246612"/>
            <a:ext cx="793379" cy="585576"/>
            <a:chOff x="7757175" y="1399875"/>
            <a:chExt cx="1347450" cy="994525"/>
          </a:xfrm>
        </p:grpSpPr>
        <p:sp>
          <p:nvSpPr>
            <p:cNvPr id="2479" name="Google Shape;2479;p5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5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5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5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5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5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5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ive columns 1">
  <p:cSld name="CUSTOM_29">
    <p:spTree>
      <p:nvGrpSpPr>
        <p:cNvPr id="1" name="Shape 2488"/>
        <p:cNvGrpSpPr/>
        <p:nvPr/>
      </p:nvGrpSpPr>
      <p:grpSpPr>
        <a:xfrm>
          <a:off x="0" y="0"/>
          <a:ext cx="0" cy="0"/>
          <a:chOff x="0" y="0"/>
          <a:chExt cx="0" cy="0"/>
        </a:xfrm>
      </p:grpSpPr>
      <p:sp>
        <p:nvSpPr>
          <p:cNvPr id="2489" name="Google Shape;2489;p52"/>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90" name="Google Shape;2490;p52"/>
          <p:cNvSpPr txBox="1">
            <a:spLocks noGrp="1"/>
          </p:cNvSpPr>
          <p:nvPr>
            <p:ph type="subTitle" idx="1"/>
          </p:nvPr>
        </p:nvSpPr>
        <p:spPr>
          <a:xfrm>
            <a:off x="1157408" y="1545138"/>
            <a:ext cx="2208000" cy="64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91" name="Google Shape;2491;p52"/>
          <p:cNvSpPr txBox="1">
            <a:spLocks noGrp="1"/>
          </p:cNvSpPr>
          <p:nvPr>
            <p:ph type="subTitle" idx="2"/>
          </p:nvPr>
        </p:nvSpPr>
        <p:spPr>
          <a:xfrm>
            <a:off x="1157400" y="2392656"/>
            <a:ext cx="2208000" cy="64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92" name="Google Shape;2492;p52"/>
          <p:cNvSpPr txBox="1">
            <a:spLocks noGrp="1"/>
          </p:cNvSpPr>
          <p:nvPr>
            <p:ph type="subTitle" idx="3"/>
          </p:nvPr>
        </p:nvSpPr>
        <p:spPr>
          <a:xfrm>
            <a:off x="5778600" y="1545138"/>
            <a:ext cx="2208000" cy="6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93" name="Google Shape;2493;p52"/>
          <p:cNvSpPr txBox="1">
            <a:spLocks noGrp="1"/>
          </p:cNvSpPr>
          <p:nvPr>
            <p:ph type="subTitle" idx="4"/>
          </p:nvPr>
        </p:nvSpPr>
        <p:spPr>
          <a:xfrm>
            <a:off x="5778600" y="2392656"/>
            <a:ext cx="2208000" cy="6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94" name="Google Shape;2494;p52"/>
          <p:cNvSpPr txBox="1">
            <a:spLocks noGrp="1"/>
          </p:cNvSpPr>
          <p:nvPr>
            <p:ph type="subTitle" idx="5"/>
          </p:nvPr>
        </p:nvSpPr>
        <p:spPr>
          <a:xfrm>
            <a:off x="3468000" y="3240175"/>
            <a:ext cx="2208000" cy="6456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495" name="Google Shape;2495;p52"/>
          <p:cNvGrpSpPr/>
          <p:nvPr/>
        </p:nvGrpSpPr>
        <p:grpSpPr>
          <a:xfrm>
            <a:off x="6484050" y="3729076"/>
            <a:ext cx="2593146" cy="799384"/>
            <a:chOff x="3809600" y="2009414"/>
            <a:chExt cx="2593146" cy="799384"/>
          </a:xfrm>
        </p:grpSpPr>
        <p:sp>
          <p:nvSpPr>
            <p:cNvPr id="2496" name="Google Shape;2496;p52"/>
            <p:cNvSpPr/>
            <p:nvPr/>
          </p:nvSpPr>
          <p:spPr>
            <a:xfrm>
              <a:off x="4515448" y="2009414"/>
              <a:ext cx="369921" cy="716733"/>
            </a:xfrm>
            <a:custGeom>
              <a:avLst/>
              <a:gdLst/>
              <a:ahLst/>
              <a:cxnLst/>
              <a:rect l="l" t="t" r="r" b="b"/>
              <a:pathLst>
                <a:path w="9108" h="17647" extrusionOk="0">
                  <a:moveTo>
                    <a:pt x="3680" y="1"/>
                  </a:moveTo>
                  <a:cubicBezTo>
                    <a:pt x="3426" y="1"/>
                    <a:pt x="3181" y="45"/>
                    <a:pt x="2936" y="134"/>
                  </a:cubicBezTo>
                  <a:cubicBezTo>
                    <a:pt x="2803" y="168"/>
                    <a:pt x="2636" y="234"/>
                    <a:pt x="2503" y="301"/>
                  </a:cubicBezTo>
                  <a:cubicBezTo>
                    <a:pt x="1469" y="801"/>
                    <a:pt x="668" y="1869"/>
                    <a:pt x="401" y="3003"/>
                  </a:cubicBezTo>
                  <a:cubicBezTo>
                    <a:pt x="1" y="4671"/>
                    <a:pt x="501" y="6439"/>
                    <a:pt x="1202" y="8040"/>
                  </a:cubicBezTo>
                  <a:cubicBezTo>
                    <a:pt x="2069" y="10075"/>
                    <a:pt x="3270" y="11943"/>
                    <a:pt x="4571" y="13744"/>
                  </a:cubicBezTo>
                  <a:cubicBezTo>
                    <a:pt x="5205" y="14611"/>
                    <a:pt x="5872" y="15478"/>
                    <a:pt x="6572" y="16346"/>
                  </a:cubicBezTo>
                  <a:cubicBezTo>
                    <a:pt x="6973" y="16846"/>
                    <a:pt x="7406" y="17647"/>
                    <a:pt x="7806" y="17647"/>
                  </a:cubicBezTo>
                  <a:cubicBezTo>
                    <a:pt x="7940" y="17647"/>
                    <a:pt x="8073" y="17580"/>
                    <a:pt x="8207" y="17380"/>
                  </a:cubicBezTo>
                  <a:cubicBezTo>
                    <a:pt x="8207" y="17313"/>
                    <a:pt x="8240" y="17280"/>
                    <a:pt x="8273" y="17213"/>
                  </a:cubicBezTo>
                  <a:cubicBezTo>
                    <a:pt x="9107" y="15579"/>
                    <a:pt x="8774" y="12376"/>
                    <a:pt x="8707" y="10575"/>
                  </a:cubicBezTo>
                  <a:cubicBezTo>
                    <a:pt x="8574" y="8473"/>
                    <a:pt x="8240" y="6372"/>
                    <a:pt x="7673" y="4337"/>
                  </a:cubicBezTo>
                  <a:cubicBezTo>
                    <a:pt x="7406" y="3403"/>
                    <a:pt x="7106" y="2436"/>
                    <a:pt x="6506" y="1602"/>
                  </a:cubicBezTo>
                  <a:cubicBezTo>
                    <a:pt x="5938" y="801"/>
                    <a:pt x="5071" y="134"/>
                    <a:pt x="4070" y="34"/>
                  </a:cubicBezTo>
                  <a:cubicBezTo>
                    <a:pt x="3937" y="12"/>
                    <a:pt x="3807" y="1"/>
                    <a:pt x="3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2"/>
            <p:cNvSpPr/>
            <p:nvPr/>
          </p:nvSpPr>
          <p:spPr>
            <a:xfrm>
              <a:off x="4617067" y="2014856"/>
              <a:ext cx="231709" cy="711290"/>
            </a:xfrm>
            <a:custGeom>
              <a:avLst/>
              <a:gdLst/>
              <a:ahLst/>
              <a:cxnLst/>
              <a:rect l="l" t="t" r="r" b="b"/>
              <a:pathLst>
                <a:path w="5705" h="17513" extrusionOk="0">
                  <a:moveTo>
                    <a:pt x="434" y="0"/>
                  </a:moveTo>
                  <a:cubicBezTo>
                    <a:pt x="301" y="34"/>
                    <a:pt x="167" y="100"/>
                    <a:pt x="1" y="167"/>
                  </a:cubicBezTo>
                  <a:cubicBezTo>
                    <a:pt x="1869" y="5271"/>
                    <a:pt x="3503" y="10474"/>
                    <a:pt x="4871" y="15745"/>
                  </a:cubicBezTo>
                  <a:cubicBezTo>
                    <a:pt x="5004" y="16345"/>
                    <a:pt x="5171" y="16946"/>
                    <a:pt x="5304" y="17513"/>
                  </a:cubicBezTo>
                  <a:cubicBezTo>
                    <a:pt x="5438" y="17513"/>
                    <a:pt x="5571" y="17446"/>
                    <a:pt x="5705" y="17246"/>
                  </a:cubicBezTo>
                  <a:cubicBezTo>
                    <a:pt x="4571" y="12676"/>
                    <a:pt x="3236" y="8139"/>
                    <a:pt x="1735" y="3703"/>
                  </a:cubicBezTo>
                  <a:cubicBezTo>
                    <a:pt x="1302" y="2469"/>
                    <a:pt x="868" y="1234"/>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2"/>
            <p:cNvSpPr/>
            <p:nvPr/>
          </p:nvSpPr>
          <p:spPr>
            <a:xfrm>
              <a:off x="4825706" y="2152175"/>
              <a:ext cx="334668" cy="571737"/>
            </a:xfrm>
            <a:custGeom>
              <a:avLst/>
              <a:gdLst/>
              <a:ahLst/>
              <a:cxnLst/>
              <a:rect l="l" t="t" r="r" b="b"/>
              <a:pathLst>
                <a:path w="8240" h="14077" extrusionOk="0">
                  <a:moveTo>
                    <a:pt x="5910" y="0"/>
                  </a:moveTo>
                  <a:cubicBezTo>
                    <a:pt x="5448" y="0"/>
                    <a:pt x="4966" y="204"/>
                    <a:pt x="4604" y="489"/>
                  </a:cubicBezTo>
                  <a:cubicBezTo>
                    <a:pt x="4137" y="856"/>
                    <a:pt x="3770" y="1389"/>
                    <a:pt x="3470" y="1923"/>
                  </a:cubicBezTo>
                  <a:cubicBezTo>
                    <a:pt x="1669" y="5025"/>
                    <a:pt x="835" y="8561"/>
                    <a:pt x="201" y="12097"/>
                  </a:cubicBezTo>
                  <a:cubicBezTo>
                    <a:pt x="101" y="12597"/>
                    <a:pt x="1" y="13298"/>
                    <a:pt x="268" y="13798"/>
                  </a:cubicBezTo>
                  <a:cubicBezTo>
                    <a:pt x="268" y="13798"/>
                    <a:pt x="268" y="13831"/>
                    <a:pt x="301" y="13865"/>
                  </a:cubicBezTo>
                  <a:cubicBezTo>
                    <a:pt x="379" y="14022"/>
                    <a:pt x="479" y="14076"/>
                    <a:pt x="582" y="14076"/>
                  </a:cubicBezTo>
                  <a:cubicBezTo>
                    <a:pt x="610" y="14076"/>
                    <a:pt x="639" y="14072"/>
                    <a:pt x="668" y="14065"/>
                  </a:cubicBezTo>
                  <a:cubicBezTo>
                    <a:pt x="901" y="13965"/>
                    <a:pt x="1135" y="13431"/>
                    <a:pt x="1368" y="13164"/>
                  </a:cubicBezTo>
                  <a:cubicBezTo>
                    <a:pt x="2136" y="12197"/>
                    <a:pt x="3036" y="11330"/>
                    <a:pt x="3937" y="10462"/>
                  </a:cubicBezTo>
                  <a:cubicBezTo>
                    <a:pt x="5104" y="9262"/>
                    <a:pt x="6305" y="8027"/>
                    <a:pt x="7106" y="6560"/>
                  </a:cubicBezTo>
                  <a:cubicBezTo>
                    <a:pt x="7873" y="5092"/>
                    <a:pt x="8240" y="3291"/>
                    <a:pt x="7740" y="1689"/>
                  </a:cubicBezTo>
                  <a:cubicBezTo>
                    <a:pt x="7606" y="1222"/>
                    <a:pt x="7339" y="789"/>
                    <a:pt x="7006" y="455"/>
                  </a:cubicBezTo>
                  <a:cubicBezTo>
                    <a:pt x="6906" y="355"/>
                    <a:pt x="6772" y="255"/>
                    <a:pt x="6639" y="188"/>
                  </a:cubicBezTo>
                  <a:cubicBezTo>
                    <a:pt x="6539" y="122"/>
                    <a:pt x="6439" y="88"/>
                    <a:pt x="6305" y="55"/>
                  </a:cubicBezTo>
                  <a:cubicBezTo>
                    <a:pt x="6177" y="17"/>
                    <a:pt x="6045" y="0"/>
                    <a:pt x="5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2"/>
            <p:cNvSpPr/>
            <p:nvPr/>
          </p:nvSpPr>
          <p:spPr>
            <a:xfrm>
              <a:off x="4836550" y="2159811"/>
              <a:ext cx="273704" cy="564102"/>
            </a:xfrm>
            <a:custGeom>
              <a:avLst/>
              <a:gdLst/>
              <a:ahLst/>
              <a:cxnLst/>
              <a:rect l="l" t="t" r="r" b="b"/>
              <a:pathLst>
                <a:path w="6739" h="13889" extrusionOk="0">
                  <a:moveTo>
                    <a:pt x="6372" y="0"/>
                  </a:moveTo>
                  <a:cubicBezTo>
                    <a:pt x="5805" y="1401"/>
                    <a:pt x="5004" y="2736"/>
                    <a:pt x="4204" y="4003"/>
                  </a:cubicBezTo>
                  <a:cubicBezTo>
                    <a:pt x="2936" y="6038"/>
                    <a:pt x="1835" y="8106"/>
                    <a:pt x="1001" y="10308"/>
                  </a:cubicBezTo>
                  <a:cubicBezTo>
                    <a:pt x="601" y="11375"/>
                    <a:pt x="267" y="12476"/>
                    <a:pt x="1" y="13610"/>
                  </a:cubicBezTo>
                  <a:cubicBezTo>
                    <a:pt x="1" y="13610"/>
                    <a:pt x="1" y="13643"/>
                    <a:pt x="34" y="13677"/>
                  </a:cubicBezTo>
                  <a:cubicBezTo>
                    <a:pt x="139" y="13834"/>
                    <a:pt x="223" y="13888"/>
                    <a:pt x="319" y="13888"/>
                  </a:cubicBezTo>
                  <a:cubicBezTo>
                    <a:pt x="345" y="13888"/>
                    <a:pt x="372" y="13884"/>
                    <a:pt x="401" y="13877"/>
                  </a:cubicBezTo>
                  <a:cubicBezTo>
                    <a:pt x="935" y="11709"/>
                    <a:pt x="1668" y="9574"/>
                    <a:pt x="2669" y="7572"/>
                  </a:cubicBezTo>
                  <a:cubicBezTo>
                    <a:pt x="3770" y="5371"/>
                    <a:pt x="5271" y="3403"/>
                    <a:pt x="6338" y="1168"/>
                  </a:cubicBezTo>
                  <a:cubicBezTo>
                    <a:pt x="6472" y="868"/>
                    <a:pt x="6605" y="567"/>
                    <a:pt x="6739" y="267"/>
                  </a:cubicBezTo>
                  <a:cubicBezTo>
                    <a:pt x="6639" y="167"/>
                    <a:pt x="6505" y="67"/>
                    <a:pt x="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2"/>
            <p:cNvSpPr/>
            <p:nvPr/>
          </p:nvSpPr>
          <p:spPr>
            <a:xfrm>
              <a:off x="5952894" y="2047348"/>
              <a:ext cx="447131" cy="669335"/>
            </a:xfrm>
            <a:custGeom>
              <a:avLst/>
              <a:gdLst/>
              <a:ahLst/>
              <a:cxnLst/>
              <a:rect l="l" t="t" r="r" b="b"/>
              <a:pathLst>
                <a:path w="11009" h="16480" extrusionOk="0">
                  <a:moveTo>
                    <a:pt x="10442" y="1"/>
                  </a:moveTo>
                  <a:cubicBezTo>
                    <a:pt x="10275" y="101"/>
                    <a:pt x="10075" y="201"/>
                    <a:pt x="9908" y="301"/>
                  </a:cubicBezTo>
                  <a:cubicBezTo>
                    <a:pt x="1" y="5972"/>
                    <a:pt x="1402" y="14111"/>
                    <a:pt x="1902" y="16046"/>
                  </a:cubicBezTo>
                  <a:cubicBezTo>
                    <a:pt x="1969" y="16312"/>
                    <a:pt x="2036" y="16479"/>
                    <a:pt x="2036" y="16479"/>
                  </a:cubicBezTo>
                  <a:cubicBezTo>
                    <a:pt x="2102" y="16412"/>
                    <a:pt x="2169" y="16412"/>
                    <a:pt x="2236" y="16379"/>
                  </a:cubicBezTo>
                  <a:cubicBezTo>
                    <a:pt x="11009" y="12076"/>
                    <a:pt x="10575" y="1702"/>
                    <a:pt x="10442" y="201"/>
                  </a:cubicBezTo>
                  <a:cubicBezTo>
                    <a:pt x="10442" y="67"/>
                    <a:pt x="10442" y="1"/>
                    <a:pt x="10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2"/>
            <p:cNvSpPr/>
            <p:nvPr/>
          </p:nvSpPr>
          <p:spPr>
            <a:xfrm>
              <a:off x="6030144" y="2047348"/>
              <a:ext cx="346852" cy="669335"/>
            </a:xfrm>
            <a:custGeom>
              <a:avLst/>
              <a:gdLst/>
              <a:ahLst/>
              <a:cxnLst/>
              <a:rect l="l" t="t" r="r" b="b"/>
              <a:pathLst>
                <a:path w="8540" h="16480" extrusionOk="0">
                  <a:moveTo>
                    <a:pt x="8540" y="1"/>
                  </a:moveTo>
                  <a:cubicBezTo>
                    <a:pt x="8373" y="101"/>
                    <a:pt x="8173" y="201"/>
                    <a:pt x="8006" y="301"/>
                  </a:cubicBezTo>
                  <a:cubicBezTo>
                    <a:pt x="6004" y="4771"/>
                    <a:pt x="3803" y="9141"/>
                    <a:pt x="1468" y="13444"/>
                  </a:cubicBezTo>
                  <a:cubicBezTo>
                    <a:pt x="968" y="14311"/>
                    <a:pt x="501" y="15178"/>
                    <a:pt x="0" y="16046"/>
                  </a:cubicBezTo>
                  <a:cubicBezTo>
                    <a:pt x="67" y="16312"/>
                    <a:pt x="134" y="16479"/>
                    <a:pt x="134" y="16479"/>
                  </a:cubicBezTo>
                  <a:cubicBezTo>
                    <a:pt x="200" y="16412"/>
                    <a:pt x="267" y="16412"/>
                    <a:pt x="334" y="16379"/>
                  </a:cubicBezTo>
                  <a:cubicBezTo>
                    <a:pt x="2769" y="12076"/>
                    <a:pt x="5070" y="7706"/>
                    <a:pt x="7172" y="3236"/>
                  </a:cubicBezTo>
                  <a:cubicBezTo>
                    <a:pt x="7639" y="2236"/>
                    <a:pt x="8106" y="1235"/>
                    <a:pt x="8540" y="201"/>
                  </a:cubicBezTo>
                  <a:cubicBezTo>
                    <a:pt x="8540" y="67"/>
                    <a:pt x="8540" y="1"/>
                    <a:pt x="85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2"/>
            <p:cNvSpPr/>
            <p:nvPr/>
          </p:nvSpPr>
          <p:spPr>
            <a:xfrm>
              <a:off x="5803878" y="2178778"/>
              <a:ext cx="292672" cy="537905"/>
            </a:xfrm>
            <a:custGeom>
              <a:avLst/>
              <a:gdLst/>
              <a:ahLst/>
              <a:cxnLst/>
              <a:rect l="l" t="t" r="r" b="b"/>
              <a:pathLst>
                <a:path w="7206" h="13244" extrusionOk="0">
                  <a:moveTo>
                    <a:pt x="1435" y="0"/>
                  </a:moveTo>
                  <a:cubicBezTo>
                    <a:pt x="1402" y="167"/>
                    <a:pt x="1368" y="334"/>
                    <a:pt x="1335" y="501"/>
                  </a:cubicBezTo>
                  <a:cubicBezTo>
                    <a:pt x="1" y="7939"/>
                    <a:pt x="4103" y="11942"/>
                    <a:pt x="5338" y="12976"/>
                  </a:cubicBezTo>
                  <a:cubicBezTo>
                    <a:pt x="5571" y="13143"/>
                    <a:pt x="5705" y="13243"/>
                    <a:pt x="5705" y="13243"/>
                  </a:cubicBezTo>
                  <a:cubicBezTo>
                    <a:pt x="5738" y="13110"/>
                    <a:pt x="5771" y="12976"/>
                    <a:pt x="5771" y="12843"/>
                  </a:cubicBezTo>
                  <a:cubicBezTo>
                    <a:pt x="7206" y="6438"/>
                    <a:pt x="2903" y="1501"/>
                    <a:pt x="1735" y="301"/>
                  </a:cubicBezTo>
                  <a:cubicBezTo>
                    <a:pt x="1535" y="100"/>
                    <a:pt x="1435"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2"/>
            <p:cNvSpPr/>
            <p:nvPr/>
          </p:nvSpPr>
          <p:spPr>
            <a:xfrm>
              <a:off x="5858058" y="2178778"/>
              <a:ext cx="180249" cy="537905"/>
            </a:xfrm>
            <a:custGeom>
              <a:avLst/>
              <a:gdLst/>
              <a:ahLst/>
              <a:cxnLst/>
              <a:rect l="l" t="t" r="r" b="b"/>
              <a:pathLst>
                <a:path w="4438" h="13244" extrusionOk="0">
                  <a:moveTo>
                    <a:pt x="101" y="0"/>
                  </a:moveTo>
                  <a:cubicBezTo>
                    <a:pt x="34" y="167"/>
                    <a:pt x="34" y="334"/>
                    <a:pt x="1" y="501"/>
                  </a:cubicBezTo>
                  <a:cubicBezTo>
                    <a:pt x="1202" y="4237"/>
                    <a:pt x="2403" y="7973"/>
                    <a:pt x="3603" y="11709"/>
                  </a:cubicBezTo>
                  <a:cubicBezTo>
                    <a:pt x="3737" y="12109"/>
                    <a:pt x="3870" y="12543"/>
                    <a:pt x="4004" y="12976"/>
                  </a:cubicBezTo>
                  <a:cubicBezTo>
                    <a:pt x="4237" y="13143"/>
                    <a:pt x="4371" y="13243"/>
                    <a:pt x="4371" y="13243"/>
                  </a:cubicBezTo>
                  <a:cubicBezTo>
                    <a:pt x="4404" y="13110"/>
                    <a:pt x="4437" y="12976"/>
                    <a:pt x="4437" y="12843"/>
                  </a:cubicBezTo>
                  <a:cubicBezTo>
                    <a:pt x="3370" y="9541"/>
                    <a:pt x="2302" y="6238"/>
                    <a:pt x="1235" y="2936"/>
                  </a:cubicBezTo>
                  <a:cubicBezTo>
                    <a:pt x="968" y="2035"/>
                    <a:pt x="668" y="1168"/>
                    <a:pt x="401" y="301"/>
                  </a:cubicBezTo>
                  <a:cubicBezTo>
                    <a:pt x="201" y="10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2"/>
            <p:cNvSpPr/>
            <p:nvPr/>
          </p:nvSpPr>
          <p:spPr>
            <a:xfrm>
              <a:off x="3947813" y="2243803"/>
              <a:ext cx="322483" cy="482344"/>
            </a:xfrm>
            <a:custGeom>
              <a:avLst/>
              <a:gdLst/>
              <a:ahLst/>
              <a:cxnLst/>
              <a:rect l="l" t="t" r="r" b="b"/>
              <a:pathLst>
                <a:path w="7940" h="11876" extrusionOk="0">
                  <a:moveTo>
                    <a:pt x="401" y="1"/>
                  </a:moveTo>
                  <a:cubicBezTo>
                    <a:pt x="401" y="1"/>
                    <a:pt x="401" y="34"/>
                    <a:pt x="401" y="134"/>
                  </a:cubicBezTo>
                  <a:cubicBezTo>
                    <a:pt x="334" y="1235"/>
                    <a:pt x="0" y="8707"/>
                    <a:pt x="6338" y="11809"/>
                  </a:cubicBezTo>
                  <a:cubicBezTo>
                    <a:pt x="6405" y="11842"/>
                    <a:pt x="6438" y="11876"/>
                    <a:pt x="6505" y="11876"/>
                  </a:cubicBezTo>
                  <a:cubicBezTo>
                    <a:pt x="6505" y="11876"/>
                    <a:pt x="6538" y="11776"/>
                    <a:pt x="6572" y="11575"/>
                  </a:cubicBezTo>
                  <a:cubicBezTo>
                    <a:pt x="6939" y="10174"/>
                    <a:pt x="7939" y="4304"/>
                    <a:pt x="801" y="201"/>
                  </a:cubicBezTo>
                  <a:cubicBezTo>
                    <a:pt x="667" y="134"/>
                    <a:pt x="534" y="67"/>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2"/>
            <p:cNvSpPr/>
            <p:nvPr/>
          </p:nvSpPr>
          <p:spPr>
            <a:xfrm>
              <a:off x="3964059" y="2243803"/>
              <a:ext cx="250676" cy="482344"/>
            </a:xfrm>
            <a:custGeom>
              <a:avLst/>
              <a:gdLst/>
              <a:ahLst/>
              <a:cxnLst/>
              <a:rect l="l" t="t" r="r" b="b"/>
              <a:pathLst>
                <a:path w="6172" h="11876" extrusionOk="0">
                  <a:moveTo>
                    <a:pt x="1" y="1"/>
                  </a:moveTo>
                  <a:cubicBezTo>
                    <a:pt x="1" y="1"/>
                    <a:pt x="1" y="34"/>
                    <a:pt x="1" y="134"/>
                  </a:cubicBezTo>
                  <a:cubicBezTo>
                    <a:pt x="334" y="868"/>
                    <a:pt x="668" y="1602"/>
                    <a:pt x="1001" y="2336"/>
                  </a:cubicBezTo>
                  <a:cubicBezTo>
                    <a:pt x="2536" y="5571"/>
                    <a:pt x="4170" y="8740"/>
                    <a:pt x="5938" y="11809"/>
                  </a:cubicBezTo>
                  <a:cubicBezTo>
                    <a:pt x="6005" y="11842"/>
                    <a:pt x="6038" y="11876"/>
                    <a:pt x="6105" y="11876"/>
                  </a:cubicBezTo>
                  <a:cubicBezTo>
                    <a:pt x="6105" y="11876"/>
                    <a:pt x="6138" y="11776"/>
                    <a:pt x="6172" y="11575"/>
                  </a:cubicBezTo>
                  <a:cubicBezTo>
                    <a:pt x="5838" y="10975"/>
                    <a:pt x="5471" y="10341"/>
                    <a:pt x="5138" y="9707"/>
                  </a:cubicBezTo>
                  <a:cubicBezTo>
                    <a:pt x="3436" y="6605"/>
                    <a:pt x="1835" y="3436"/>
                    <a:pt x="401" y="201"/>
                  </a:cubicBezTo>
                  <a:cubicBezTo>
                    <a:pt x="267" y="134"/>
                    <a:pt x="134" y="6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2"/>
            <p:cNvSpPr/>
            <p:nvPr/>
          </p:nvSpPr>
          <p:spPr>
            <a:xfrm>
              <a:off x="4167296" y="2338639"/>
              <a:ext cx="211360" cy="387508"/>
            </a:xfrm>
            <a:custGeom>
              <a:avLst/>
              <a:gdLst/>
              <a:ahLst/>
              <a:cxnLst/>
              <a:rect l="l" t="t" r="r" b="b"/>
              <a:pathLst>
                <a:path w="5204" h="9541" extrusionOk="0">
                  <a:moveTo>
                    <a:pt x="4170" y="1"/>
                  </a:moveTo>
                  <a:cubicBezTo>
                    <a:pt x="4170" y="1"/>
                    <a:pt x="4103" y="67"/>
                    <a:pt x="3970" y="201"/>
                  </a:cubicBezTo>
                  <a:cubicBezTo>
                    <a:pt x="3102" y="1068"/>
                    <a:pt x="0" y="4637"/>
                    <a:pt x="1034" y="9274"/>
                  </a:cubicBezTo>
                  <a:cubicBezTo>
                    <a:pt x="1034" y="9374"/>
                    <a:pt x="1068" y="9474"/>
                    <a:pt x="1101" y="9541"/>
                  </a:cubicBezTo>
                  <a:cubicBezTo>
                    <a:pt x="1101" y="9541"/>
                    <a:pt x="1168" y="9507"/>
                    <a:pt x="1334" y="9374"/>
                  </a:cubicBezTo>
                  <a:cubicBezTo>
                    <a:pt x="2235" y="8640"/>
                    <a:pt x="5204" y="5738"/>
                    <a:pt x="4236" y="367"/>
                  </a:cubicBezTo>
                  <a:cubicBezTo>
                    <a:pt x="4203" y="234"/>
                    <a:pt x="4203" y="101"/>
                    <a:pt x="4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2"/>
            <p:cNvSpPr/>
            <p:nvPr/>
          </p:nvSpPr>
          <p:spPr>
            <a:xfrm>
              <a:off x="4209292" y="2338639"/>
              <a:ext cx="130090" cy="387508"/>
            </a:xfrm>
            <a:custGeom>
              <a:avLst/>
              <a:gdLst/>
              <a:ahLst/>
              <a:cxnLst/>
              <a:rect l="l" t="t" r="r" b="b"/>
              <a:pathLst>
                <a:path w="3203" h="9541" extrusionOk="0">
                  <a:moveTo>
                    <a:pt x="3136" y="1"/>
                  </a:moveTo>
                  <a:cubicBezTo>
                    <a:pt x="3136" y="1"/>
                    <a:pt x="3036" y="67"/>
                    <a:pt x="2902" y="201"/>
                  </a:cubicBezTo>
                  <a:cubicBezTo>
                    <a:pt x="2702" y="834"/>
                    <a:pt x="2502" y="1468"/>
                    <a:pt x="2302" y="2102"/>
                  </a:cubicBezTo>
                  <a:cubicBezTo>
                    <a:pt x="1535" y="4504"/>
                    <a:pt x="767" y="6905"/>
                    <a:pt x="0" y="9274"/>
                  </a:cubicBezTo>
                  <a:cubicBezTo>
                    <a:pt x="0" y="9374"/>
                    <a:pt x="34" y="9474"/>
                    <a:pt x="67" y="9541"/>
                  </a:cubicBezTo>
                  <a:cubicBezTo>
                    <a:pt x="67" y="9541"/>
                    <a:pt x="134" y="9507"/>
                    <a:pt x="300" y="9374"/>
                  </a:cubicBezTo>
                  <a:cubicBezTo>
                    <a:pt x="400" y="9074"/>
                    <a:pt x="501" y="8740"/>
                    <a:pt x="601" y="8440"/>
                  </a:cubicBezTo>
                  <a:cubicBezTo>
                    <a:pt x="1468" y="5771"/>
                    <a:pt x="2335" y="3069"/>
                    <a:pt x="3202" y="367"/>
                  </a:cubicBezTo>
                  <a:cubicBezTo>
                    <a:pt x="3169" y="234"/>
                    <a:pt x="3169" y="101"/>
                    <a:pt x="3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2"/>
            <p:cNvSpPr/>
            <p:nvPr/>
          </p:nvSpPr>
          <p:spPr>
            <a:xfrm>
              <a:off x="3809600" y="2463164"/>
              <a:ext cx="2593146" cy="345634"/>
            </a:xfrm>
            <a:custGeom>
              <a:avLst/>
              <a:gdLst/>
              <a:ahLst/>
              <a:cxnLst/>
              <a:rect l="l" t="t" r="r" b="b"/>
              <a:pathLst>
                <a:path w="63847" h="8510" extrusionOk="0">
                  <a:moveTo>
                    <a:pt x="16842" y="0"/>
                  </a:moveTo>
                  <a:cubicBezTo>
                    <a:pt x="16777" y="0"/>
                    <a:pt x="16711" y="1"/>
                    <a:pt x="16646" y="3"/>
                  </a:cubicBezTo>
                  <a:cubicBezTo>
                    <a:pt x="13577" y="70"/>
                    <a:pt x="10575" y="2438"/>
                    <a:pt x="10008" y="5441"/>
                  </a:cubicBezTo>
                  <a:cubicBezTo>
                    <a:pt x="8862" y="4394"/>
                    <a:pt x="7306" y="3794"/>
                    <a:pt x="5743" y="3794"/>
                  </a:cubicBezTo>
                  <a:cubicBezTo>
                    <a:pt x="5215" y="3794"/>
                    <a:pt x="4685" y="3863"/>
                    <a:pt x="4170" y="4006"/>
                  </a:cubicBezTo>
                  <a:cubicBezTo>
                    <a:pt x="2136" y="4540"/>
                    <a:pt x="601" y="6508"/>
                    <a:pt x="1" y="8509"/>
                  </a:cubicBezTo>
                  <a:lnTo>
                    <a:pt x="63613" y="8509"/>
                  </a:lnTo>
                  <a:cubicBezTo>
                    <a:pt x="63846" y="7475"/>
                    <a:pt x="62245" y="5908"/>
                    <a:pt x="61211" y="5741"/>
                  </a:cubicBezTo>
                  <a:cubicBezTo>
                    <a:pt x="61060" y="5721"/>
                    <a:pt x="60909" y="5712"/>
                    <a:pt x="60759" y="5712"/>
                  </a:cubicBezTo>
                  <a:cubicBezTo>
                    <a:pt x="59880" y="5712"/>
                    <a:pt x="59026" y="6038"/>
                    <a:pt x="58342" y="6608"/>
                  </a:cubicBezTo>
                  <a:cubicBezTo>
                    <a:pt x="57869" y="6027"/>
                    <a:pt x="57061" y="5695"/>
                    <a:pt x="56270" y="5695"/>
                  </a:cubicBezTo>
                  <a:cubicBezTo>
                    <a:pt x="55836" y="5695"/>
                    <a:pt x="55406" y="5795"/>
                    <a:pt x="55040" y="6008"/>
                  </a:cubicBezTo>
                  <a:cubicBezTo>
                    <a:pt x="54640" y="2839"/>
                    <a:pt x="51738" y="204"/>
                    <a:pt x="48535" y="103"/>
                  </a:cubicBezTo>
                  <a:cubicBezTo>
                    <a:pt x="48493" y="103"/>
                    <a:pt x="48450" y="102"/>
                    <a:pt x="48407" y="102"/>
                  </a:cubicBezTo>
                  <a:cubicBezTo>
                    <a:pt x="45249" y="102"/>
                    <a:pt x="42157" y="2514"/>
                    <a:pt x="41597" y="5607"/>
                  </a:cubicBezTo>
                  <a:cubicBezTo>
                    <a:pt x="41097" y="5297"/>
                    <a:pt x="40493" y="5145"/>
                    <a:pt x="39888" y="5145"/>
                  </a:cubicBezTo>
                  <a:cubicBezTo>
                    <a:pt x="38998" y="5145"/>
                    <a:pt x="38103" y="5473"/>
                    <a:pt x="37528" y="6108"/>
                  </a:cubicBezTo>
                  <a:cubicBezTo>
                    <a:pt x="36360" y="4373"/>
                    <a:pt x="34359" y="3239"/>
                    <a:pt x="32257" y="3072"/>
                  </a:cubicBezTo>
                  <a:cubicBezTo>
                    <a:pt x="32102" y="3060"/>
                    <a:pt x="31947" y="3054"/>
                    <a:pt x="31793" y="3054"/>
                  </a:cubicBezTo>
                  <a:cubicBezTo>
                    <a:pt x="29883" y="3054"/>
                    <a:pt x="28013" y="3988"/>
                    <a:pt x="26687" y="5407"/>
                  </a:cubicBezTo>
                  <a:cubicBezTo>
                    <a:pt x="26386" y="4840"/>
                    <a:pt x="25819" y="4440"/>
                    <a:pt x="25185" y="4373"/>
                  </a:cubicBezTo>
                  <a:cubicBezTo>
                    <a:pt x="25135" y="4368"/>
                    <a:pt x="25084" y="4365"/>
                    <a:pt x="25033" y="4365"/>
                  </a:cubicBezTo>
                  <a:cubicBezTo>
                    <a:pt x="24433" y="4365"/>
                    <a:pt x="23753" y="4713"/>
                    <a:pt x="23384" y="5174"/>
                  </a:cubicBezTo>
                  <a:cubicBezTo>
                    <a:pt x="22699" y="2235"/>
                    <a:pt x="19840" y="0"/>
                    <a:pt x="1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9" name="Google Shape;2509;p52"/>
          <p:cNvGrpSpPr/>
          <p:nvPr/>
        </p:nvGrpSpPr>
        <p:grpSpPr>
          <a:xfrm>
            <a:off x="2587958" y="4072014"/>
            <a:ext cx="880044" cy="696475"/>
            <a:chOff x="713099" y="3200898"/>
            <a:chExt cx="1155975" cy="914849"/>
          </a:xfrm>
        </p:grpSpPr>
        <p:sp>
          <p:nvSpPr>
            <p:cNvPr id="2510" name="Google Shape;2510;p52"/>
            <p:cNvSpPr/>
            <p:nvPr/>
          </p:nvSpPr>
          <p:spPr>
            <a:xfrm>
              <a:off x="713099" y="3200898"/>
              <a:ext cx="1155975" cy="914849"/>
            </a:xfrm>
            <a:custGeom>
              <a:avLst/>
              <a:gdLst/>
              <a:ahLst/>
              <a:cxnLst/>
              <a:rect l="l" t="t" r="r" b="b"/>
              <a:pathLst>
                <a:path w="54106" h="42820" extrusionOk="0">
                  <a:moveTo>
                    <a:pt x="26992" y="1"/>
                  </a:moveTo>
                  <a:cubicBezTo>
                    <a:pt x="26931" y="1"/>
                    <a:pt x="26840" y="31"/>
                    <a:pt x="26779" y="31"/>
                  </a:cubicBezTo>
                  <a:cubicBezTo>
                    <a:pt x="26627" y="61"/>
                    <a:pt x="26506" y="122"/>
                    <a:pt x="26354" y="244"/>
                  </a:cubicBezTo>
                  <a:cubicBezTo>
                    <a:pt x="26232" y="305"/>
                    <a:pt x="26111" y="396"/>
                    <a:pt x="26020" y="487"/>
                  </a:cubicBezTo>
                  <a:lnTo>
                    <a:pt x="25989" y="517"/>
                  </a:lnTo>
                  <a:cubicBezTo>
                    <a:pt x="25837" y="639"/>
                    <a:pt x="25716" y="791"/>
                    <a:pt x="25594" y="913"/>
                  </a:cubicBezTo>
                  <a:lnTo>
                    <a:pt x="25533" y="1004"/>
                  </a:lnTo>
                  <a:cubicBezTo>
                    <a:pt x="25381" y="1156"/>
                    <a:pt x="25290" y="1308"/>
                    <a:pt x="25168" y="1429"/>
                  </a:cubicBezTo>
                  <a:lnTo>
                    <a:pt x="25108" y="1520"/>
                  </a:lnTo>
                  <a:cubicBezTo>
                    <a:pt x="24986" y="1672"/>
                    <a:pt x="24895" y="1794"/>
                    <a:pt x="24804" y="1916"/>
                  </a:cubicBezTo>
                  <a:lnTo>
                    <a:pt x="24682" y="2098"/>
                  </a:lnTo>
                  <a:lnTo>
                    <a:pt x="24621" y="2159"/>
                  </a:lnTo>
                  <a:cubicBezTo>
                    <a:pt x="24561" y="2250"/>
                    <a:pt x="24500" y="2311"/>
                    <a:pt x="24439" y="2402"/>
                  </a:cubicBezTo>
                  <a:lnTo>
                    <a:pt x="24226" y="2736"/>
                  </a:lnTo>
                  <a:lnTo>
                    <a:pt x="24013" y="3040"/>
                  </a:lnTo>
                  <a:cubicBezTo>
                    <a:pt x="23953" y="3162"/>
                    <a:pt x="23861" y="3283"/>
                    <a:pt x="23801" y="3405"/>
                  </a:cubicBezTo>
                  <a:lnTo>
                    <a:pt x="23770" y="3435"/>
                  </a:lnTo>
                  <a:lnTo>
                    <a:pt x="23709" y="3557"/>
                  </a:lnTo>
                  <a:lnTo>
                    <a:pt x="23649" y="3648"/>
                  </a:lnTo>
                  <a:lnTo>
                    <a:pt x="23618" y="3709"/>
                  </a:lnTo>
                  <a:lnTo>
                    <a:pt x="23588" y="3739"/>
                  </a:lnTo>
                  <a:cubicBezTo>
                    <a:pt x="23557" y="3831"/>
                    <a:pt x="23497" y="3922"/>
                    <a:pt x="23436" y="4013"/>
                  </a:cubicBezTo>
                  <a:lnTo>
                    <a:pt x="23071" y="4742"/>
                  </a:lnTo>
                  <a:cubicBezTo>
                    <a:pt x="22980" y="4925"/>
                    <a:pt x="22889" y="5138"/>
                    <a:pt x="22798" y="5320"/>
                  </a:cubicBezTo>
                  <a:lnTo>
                    <a:pt x="22737" y="5411"/>
                  </a:lnTo>
                  <a:lnTo>
                    <a:pt x="22676" y="5533"/>
                  </a:lnTo>
                  <a:lnTo>
                    <a:pt x="22494" y="5897"/>
                  </a:lnTo>
                  <a:cubicBezTo>
                    <a:pt x="22372" y="6141"/>
                    <a:pt x="22250" y="6414"/>
                    <a:pt x="22129" y="6657"/>
                  </a:cubicBezTo>
                  <a:lnTo>
                    <a:pt x="22038" y="6870"/>
                  </a:lnTo>
                  <a:lnTo>
                    <a:pt x="21916" y="7174"/>
                  </a:lnTo>
                  <a:lnTo>
                    <a:pt x="21886" y="7265"/>
                  </a:lnTo>
                  <a:cubicBezTo>
                    <a:pt x="21764" y="7478"/>
                    <a:pt x="21673" y="7691"/>
                    <a:pt x="21582" y="7904"/>
                  </a:cubicBezTo>
                  <a:lnTo>
                    <a:pt x="21278" y="8633"/>
                  </a:lnTo>
                  <a:lnTo>
                    <a:pt x="20974" y="9332"/>
                  </a:lnTo>
                  <a:lnTo>
                    <a:pt x="20883" y="9514"/>
                  </a:lnTo>
                  <a:lnTo>
                    <a:pt x="20852" y="9575"/>
                  </a:lnTo>
                  <a:cubicBezTo>
                    <a:pt x="20791" y="9758"/>
                    <a:pt x="20700" y="9970"/>
                    <a:pt x="20609" y="10153"/>
                  </a:cubicBezTo>
                  <a:lnTo>
                    <a:pt x="20214" y="11308"/>
                  </a:lnTo>
                  <a:lnTo>
                    <a:pt x="20062" y="11764"/>
                  </a:lnTo>
                  <a:lnTo>
                    <a:pt x="20001" y="11946"/>
                  </a:lnTo>
                  <a:lnTo>
                    <a:pt x="19910" y="12220"/>
                  </a:lnTo>
                  <a:cubicBezTo>
                    <a:pt x="19880" y="12311"/>
                    <a:pt x="19849" y="12402"/>
                    <a:pt x="19819" y="12493"/>
                  </a:cubicBezTo>
                  <a:lnTo>
                    <a:pt x="19788" y="12584"/>
                  </a:lnTo>
                  <a:lnTo>
                    <a:pt x="19576" y="13405"/>
                  </a:lnTo>
                  <a:lnTo>
                    <a:pt x="19332" y="14226"/>
                  </a:lnTo>
                  <a:lnTo>
                    <a:pt x="19302" y="14347"/>
                  </a:lnTo>
                  <a:cubicBezTo>
                    <a:pt x="19272" y="14439"/>
                    <a:pt x="19272" y="14499"/>
                    <a:pt x="19241" y="14591"/>
                  </a:cubicBezTo>
                  <a:lnTo>
                    <a:pt x="19211" y="14803"/>
                  </a:lnTo>
                  <a:lnTo>
                    <a:pt x="19150" y="15046"/>
                  </a:lnTo>
                  <a:lnTo>
                    <a:pt x="18816" y="16657"/>
                  </a:lnTo>
                  <a:cubicBezTo>
                    <a:pt x="18755" y="16870"/>
                    <a:pt x="18725" y="17113"/>
                    <a:pt x="18694" y="17326"/>
                  </a:cubicBezTo>
                  <a:lnTo>
                    <a:pt x="18664" y="17569"/>
                  </a:lnTo>
                  <a:lnTo>
                    <a:pt x="18573" y="18238"/>
                  </a:lnTo>
                  <a:lnTo>
                    <a:pt x="18451" y="19150"/>
                  </a:lnTo>
                  <a:cubicBezTo>
                    <a:pt x="18421" y="19363"/>
                    <a:pt x="18390" y="19575"/>
                    <a:pt x="18360" y="19758"/>
                  </a:cubicBezTo>
                  <a:lnTo>
                    <a:pt x="18360" y="20031"/>
                  </a:lnTo>
                  <a:lnTo>
                    <a:pt x="18329" y="20366"/>
                  </a:lnTo>
                  <a:lnTo>
                    <a:pt x="18208" y="21733"/>
                  </a:lnTo>
                  <a:cubicBezTo>
                    <a:pt x="18177" y="22007"/>
                    <a:pt x="18147" y="22250"/>
                    <a:pt x="18147" y="22524"/>
                  </a:cubicBezTo>
                  <a:lnTo>
                    <a:pt x="18117" y="23405"/>
                  </a:lnTo>
                  <a:lnTo>
                    <a:pt x="18086" y="24256"/>
                  </a:lnTo>
                  <a:lnTo>
                    <a:pt x="18086" y="24499"/>
                  </a:lnTo>
                  <a:cubicBezTo>
                    <a:pt x="18056" y="24682"/>
                    <a:pt x="18056" y="24895"/>
                    <a:pt x="18056" y="25077"/>
                  </a:cubicBezTo>
                  <a:lnTo>
                    <a:pt x="18056" y="25898"/>
                  </a:lnTo>
                  <a:lnTo>
                    <a:pt x="18056" y="26718"/>
                  </a:lnTo>
                  <a:lnTo>
                    <a:pt x="18056" y="26962"/>
                  </a:lnTo>
                  <a:cubicBezTo>
                    <a:pt x="18056" y="27174"/>
                    <a:pt x="18056" y="27387"/>
                    <a:pt x="18056" y="27630"/>
                  </a:cubicBezTo>
                  <a:lnTo>
                    <a:pt x="18117" y="29241"/>
                  </a:lnTo>
                  <a:cubicBezTo>
                    <a:pt x="18117" y="29880"/>
                    <a:pt x="18147" y="30518"/>
                    <a:pt x="18177" y="31156"/>
                  </a:cubicBezTo>
                  <a:lnTo>
                    <a:pt x="18208" y="31794"/>
                  </a:lnTo>
                  <a:cubicBezTo>
                    <a:pt x="18238" y="32038"/>
                    <a:pt x="18238" y="32311"/>
                    <a:pt x="18269" y="32554"/>
                  </a:cubicBezTo>
                  <a:lnTo>
                    <a:pt x="18329" y="33497"/>
                  </a:lnTo>
                  <a:lnTo>
                    <a:pt x="18421" y="34287"/>
                  </a:lnTo>
                  <a:lnTo>
                    <a:pt x="18421" y="34500"/>
                  </a:lnTo>
                  <a:cubicBezTo>
                    <a:pt x="18451" y="34712"/>
                    <a:pt x="18451" y="34925"/>
                    <a:pt x="18481" y="35138"/>
                  </a:cubicBezTo>
                  <a:lnTo>
                    <a:pt x="18603" y="36475"/>
                  </a:lnTo>
                  <a:lnTo>
                    <a:pt x="18725" y="37478"/>
                  </a:lnTo>
                  <a:cubicBezTo>
                    <a:pt x="18725" y="37478"/>
                    <a:pt x="18694" y="37448"/>
                    <a:pt x="18694" y="37448"/>
                  </a:cubicBezTo>
                  <a:lnTo>
                    <a:pt x="18512" y="36779"/>
                  </a:lnTo>
                  <a:lnTo>
                    <a:pt x="18329" y="36080"/>
                  </a:lnTo>
                  <a:lnTo>
                    <a:pt x="18177" y="35472"/>
                  </a:lnTo>
                  <a:lnTo>
                    <a:pt x="18147" y="35412"/>
                  </a:lnTo>
                  <a:lnTo>
                    <a:pt x="18147" y="35351"/>
                  </a:lnTo>
                  <a:cubicBezTo>
                    <a:pt x="17995" y="34773"/>
                    <a:pt x="17843" y="34256"/>
                    <a:pt x="17691" y="33740"/>
                  </a:cubicBezTo>
                  <a:lnTo>
                    <a:pt x="17387" y="32767"/>
                  </a:lnTo>
                  <a:cubicBezTo>
                    <a:pt x="17205" y="32220"/>
                    <a:pt x="17053" y="31673"/>
                    <a:pt x="16870" y="31095"/>
                  </a:cubicBezTo>
                  <a:lnTo>
                    <a:pt x="16718" y="30579"/>
                  </a:lnTo>
                  <a:cubicBezTo>
                    <a:pt x="16506" y="29849"/>
                    <a:pt x="16293" y="29120"/>
                    <a:pt x="16080" y="28421"/>
                  </a:cubicBezTo>
                  <a:cubicBezTo>
                    <a:pt x="15959" y="27965"/>
                    <a:pt x="15837" y="27539"/>
                    <a:pt x="15715" y="27114"/>
                  </a:cubicBezTo>
                  <a:cubicBezTo>
                    <a:pt x="15594" y="26779"/>
                    <a:pt x="15503" y="26475"/>
                    <a:pt x="15411" y="26141"/>
                  </a:cubicBezTo>
                  <a:lnTo>
                    <a:pt x="15290" y="25837"/>
                  </a:lnTo>
                  <a:cubicBezTo>
                    <a:pt x="14743" y="24074"/>
                    <a:pt x="14196" y="22524"/>
                    <a:pt x="13648" y="21095"/>
                  </a:cubicBezTo>
                  <a:cubicBezTo>
                    <a:pt x="13284" y="20214"/>
                    <a:pt x="12949" y="19332"/>
                    <a:pt x="12585" y="18420"/>
                  </a:cubicBezTo>
                  <a:cubicBezTo>
                    <a:pt x="12493" y="18177"/>
                    <a:pt x="12402" y="17934"/>
                    <a:pt x="12281" y="17691"/>
                  </a:cubicBezTo>
                  <a:lnTo>
                    <a:pt x="12098" y="17235"/>
                  </a:lnTo>
                  <a:lnTo>
                    <a:pt x="12038" y="17113"/>
                  </a:lnTo>
                  <a:lnTo>
                    <a:pt x="12038" y="17053"/>
                  </a:lnTo>
                  <a:cubicBezTo>
                    <a:pt x="12007" y="16992"/>
                    <a:pt x="11977" y="16901"/>
                    <a:pt x="11916" y="16840"/>
                  </a:cubicBezTo>
                  <a:lnTo>
                    <a:pt x="11794" y="16536"/>
                  </a:lnTo>
                  <a:lnTo>
                    <a:pt x="11582" y="16141"/>
                  </a:lnTo>
                  <a:lnTo>
                    <a:pt x="11278" y="15502"/>
                  </a:lnTo>
                  <a:cubicBezTo>
                    <a:pt x="11217" y="15381"/>
                    <a:pt x="11156" y="15259"/>
                    <a:pt x="11095" y="15138"/>
                  </a:cubicBezTo>
                  <a:lnTo>
                    <a:pt x="11034" y="14986"/>
                  </a:lnTo>
                  <a:cubicBezTo>
                    <a:pt x="10822" y="14621"/>
                    <a:pt x="10609" y="14226"/>
                    <a:pt x="10396" y="13861"/>
                  </a:cubicBezTo>
                  <a:lnTo>
                    <a:pt x="10123" y="13344"/>
                  </a:lnTo>
                  <a:lnTo>
                    <a:pt x="9971" y="13040"/>
                  </a:lnTo>
                  <a:cubicBezTo>
                    <a:pt x="9667" y="12493"/>
                    <a:pt x="9363" y="11977"/>
                    <a:pt x="9059" y="11429"/>
                  </a:cubicBezTo>
                  <a:cubicBezTo>
                    <a:pt x="8876" y="11095"/>
                    <a:pt x="8694" y="10761"/>
                    <a:pt x="8420" y="10366"/>
                  </a:cubicBezTo>
                  <a:cubicBezTo>
                    <a:pt x="8329" y="10183"/>
                    <a:pt x="8208" y="10031"/>
                    <a:pt x="8116" y="9849"/>
                  </a:cubicBezTo>
                  <a:lnTo>
                    <a:pt x="8056" y="9818"/>
                  </a:lnTo>
                  <a:cubicBezTo>
                    <a:pt x="7934" y="9636"/>
                    <a:pt x="7843" y="9484"/>
                    <a:pt x="7721" y="9362"/>
                  </a:cubicBezTo>
                  <a:cubicBezTo>
                    <a:pt x="7661" y="9271"/>
                    <a:pt x="7569" y="9150"/>
                    <a:pt x="7478" y="9059"/>
                  </a:cubicBezTo>
                  <a:cubicBezTo>
                    <a:pt x="7265" y="8876"/>
                    <a:pt x="7022" y="8724"/>
                    <a:pt x="6749" y="8663"/>
                  </a:cubicBezTo>
                  <a:cubicBezTo>
                    <a:pt x="6704" y="8654"/>
                    <a:pt x="6662" y="8651"/>
                    <a:pt x="6622" y="8651"/>
                  </a:cubicBezTo>
                  <a:cubicBezTo>
                    <a:pt x="6525" y="8651"/>
                    <a:pt x="6439" y="8672"/>
                    <a:pt x="6354" y="8694"/>
                  </a:cubicBezTo>
                  <a:cubicBezTo>
                    <a:pt x="6293" y="8694"/>
                    <a:pt x="6232" y="8724"/>
                    <a:pt x="6141" y="8815"/>
                  </a:cubicBezTo>
                  <a:cubicBezTo>
                    <a:pt x="6080" y="8876"/>
                    <a:pt x="6019" y="8907"/>
                    <a:pt x="5989" y="8967"/>
                  </a:cubicBezTo>
                  <a:cubicBezTo>
                    <a:pt x="5806" y="9271"/>
                    <a:pt x="5715" y="9606"/>
                    <a:pt x="5685" y="9849"/>
                  </a:cubicBezTo>
                  <a:cubicBezTo>
                    <a:pt x="5563" y="10578"/>
                    <a:pt x="5594" y="11308"/>
                    <a:pt x="5594" y="12037"/>
                  </a:cubicBezTo>
                  <a:lnTo>
                    <a:pt x="5594" y="12068"/>
                  </a:lnTo>
                  <a:lnTo>
                    <a:pt x="5594" y="12280"/>
                  </a:lnTo>
                  <a:cubicBezTo>
                    <a:pt x="5624" y="13162"/>
                    <a:pt x="5715" y="14104"/>
                    <a:pt x="5928" y="15168"/>
                  </a:cubicBezTo>
                  <a:cubicBezTo>
                    <a:pt x="6019" y="15594"/>
                    <a:pt x="6110" y="16019"/>
                    <a:pt x="6232" y="16445"/>
                  </a:cubicBezTo>
                  <a:lnTo>
                    <a:pt x="6323" y="16840"/>
                  </a:lnTo>
                  <a:lnTo>
                    <a:pt x="6354" y="16961"/>
                  </a:lnTo>
                  <a:cubicBezTo>
                    <a:pt x="6354" y="17053"/>
                    <a:pt x="6384" y="17144"/>
                    <a:pt x="6414" y="17235"/>
                  </a:cubicBezTo>
                  <a:lnTo>
                    <a:pt x="6627" y="17934"/>
                  </a:lnTo>
                  <a:lnTo>
                    <a:pt x="6718" y="18208"/>
                  </a:lnTo>
                  <a:lnTo>
                    <a:pt x="6749" y="18268"/>
                  </a:lnTo>
                  <a:cubicBezTo>
                    <a:pt x="6809" y="18542"/>
                    <a:pt x="6901" y="18785"/>
                    <a:pt x="6992" y="19059"/>
                  </a:cubicBezTo>
                  <a:cubicBezTo>
                    <a:pt x="7326" y="19971"/>
                    <a:pt x="7661" y="20913"/>
                    <a:pt x="7995" y="21825"/>
                  </a:cubicBezTo>
                  <a:cubicBezTo>
                    <a:pt x="8086" y="22068"/>
                    <a:pt x="8177" y="22311"/>
                    <a:pt x="8268" y="22554"/>
                  </a:cubicBezTo>
                  <a:lnTo>
                    <a:pt x="8360" y="22767"/>
                  </a:lnTo>
                  <a:lnTo>
                    <a:pt x="8451" y="22980"/>
                  </a:lnTo>
                  <a:lnTo>
                    <a:pt x="8481" y="23101"/>
                  </a:lnTo>
                  <a:cubicBezTo>
                    <a:pt x="8512" y="23192"/>
                    <a:pt x="8572" y="23314"/>
                    <a:pt x="8603" y="23405"/>
                  </a:cubicBezTo>
                  <a:lnTo>
                    <a:pt x="8937" y="24135"/>
                  </a:lnTo>
                  <a:cubicBezTo>
                    <a:pt x="9302" y="24986"/>
                    <a:pt x="9697" y="25807"/>
                    <a:pt x="10001" y="26506"/>
                  </a:cubicBezTo>
                  <a:cubicBezTo>
                    <a:pt x="10153" y="26749"/>
                    <a:pt x="10275" y="27022"/>
                    <a:pt x="10396" y="27265"/>
                  </a:cubicBezTo>
                  <a:lnTo>
                    <a:pt x="10579" y="27691"/>
                  </a:lnTo>
                  <a:cubicBezTo>
                    <a:pt x="10791" y="28117"/>
                    <a:pt x="10974" y="28512"/>
                    <a:pt x="11156" y="28907"/>
                  </a:cubicBezTo>
                  <a:cubicBezTo>
                    <a:pt x="11582" y="29728"/>
                    <a:pt x="11977" y="30518"/>
                    <a:pt x="12372" y="31278"/>
                  </a:cubicBezTo>
                  <a:cubicBezTo>
                    <a:pt x="12493" y="31460"/>
                    <a:pt x="12585" y="31642"/>
                    <a:pt x="12676" y="31825"/>
                  </a:cubicBezTo>
                  <a:lnTo>
                    <a:pt x="12737" y="31916"/>
                  </a:lnTo>
                  <a:lnTo>
                    <a:pt x="12980" y="32402"/>
                  </a:lnTo>
                  <a:lnTo>
                    <a:pt x="13132" y="32706"/>
                  </a:lnTo>
                  <a:cubicBezTo>
                    <a:pt x="13284" y="32949"/>
                    <a:pt x="13405" y="33193"/>
                    <a:pt x="13527" y="33436"/>
                  </a:cubicBezTo>
                  <a:cubicBezTo>
                    <a:pt x="13314" y="33223"/>
                    <a:pt x="13071" y="33010"/>
                    <a:pt x="12737" y="32737"/>
                  </a:cubicBezTo>
                  <a:cubicBezTo>
                    <a:pt x="12250" y="32342"/>
                    <a:pt x="11734" y="32038"/>
                    <a:pt x="11247" y="31734"/>
                  </a:cubicBezTo>
                  <a:cubicBezTo>
                    <a:pt x="11004" y="31582"/>
                    <a:pt x="10730" y="31430"/>
                    <a:pt x="10457" y="31247"/>
                  </a:cubicBezTo>
                  <a:lnTo>
                    <a:pt x="10396" y="31217"/>
                  </a:lnTo>
                  <a:lnTo>
                    <a:pt x="10183" y="31095"/>
                  </a:lnTo>
                  <a:lnTo>
                    <a:pt x="10092" y="31065"/>
                  </a:lnTo>
                  <a:lnTo>
                    <a:pt x="8664" y="30214"/>
                  </a:lnTo>
                  <a:cubicBezTo>
                    <a:pt x="8116" y="29910"/>
                    <a:pt x="7569" y="29606"/>
                    <a:pt x="6901" y="29241"/>
                  </a:cubicBezTo>
                  <a:cubicBezTo>
                    <a:pt x="6262" y="28907"/>
                    <a:pt x="5776" y="28664"/>
                    <a:pt x="5320" y="28451"/>
                  </a:cubicBezTo>
                  <a:cubicBezTo>
                    <a:pt x="4834" y="28269"/>
                    <a:pt x="4317" y="28086"/>
                    <a:pt x="3648" y="27904"/>
                  </a:cubicBezTo>
                  <a:cubicBezTo>
                    <a:pt x="3010" y="27721"/>
                    <a:pt x="2432" y="27630"/>
                    <a:pt x="1885" y="27600"/>
                  </a:cubicBezTo>
                  <a:cubicBezTo>
                    <a:pt x="1796" y="27592"/>
                    <a:pt x="1708" y="27588"/>
                    <a:pt x="1623" y="27588"/>
                  </a:cubicBezTo>
                  <a:cubicBezTo>
                    <a:pt x="1390" y="27588"/>
                    <a:pt x="1174" y="27616"/>
                    <a:pt x="973" y="27661"/>
                  </a:cubicBezTo>
                  <a:cubicBezTo>
                    <a:pt x="730" y="27721"/>
                    <a:pt x="487" y="27813"/>
                    <a:pt x="305" y="27965"/>
                  </a:cubicBezTo>
                  <a:cubicBezTo>
                    <a:pt x="244" y="28025"/>
                    <a:pt x="183" y="28117"/>
                    <a:pt x="92" y="28238"/>
                  </a:cubicBezTo>
                  <a:cubicBezTo>
                    <a:pt x="31" y="28329"/>
                    <a:pt x="31" y="28451"/>
                    <a:pt x="31" y="28542"/>
                  </a:cubicBezTo>
                  <a:cubicBezTo>
                    <a:pt x="1" y="28664"/>
                    <a:pt x="31" y="28785"/>
                    <a:pt x="62" y="28907"/>
                  </a:cubicBezTo>
                  <a:cubicBezTo>
                    <a:pt x="92" y="28998"/>
                    <a:pt x="122" y="29150"/>
                    <a:pt x="153" y="29272"/>
                  </a:cubicBezTo>
                  <a:cubicBezTo>
                    <a:pt x="214" y="29393"/>
                    <a:pt x="244" y="29515"/>
                    <a:pt x="305" y="29636"/>
                  </a:cubicBezTo>
                  <a:cubicBezTo>
                    <a:pt x="396" y="29849"/>
                    <a:pt x="548" y="30123"/>
                    <a:pt x="730" y="30366"/>
                  </a:cubicBezTo>
                  <a:cubicBezTo>
                    <a:pt x="973" y="30731"/>
                    <a:pt x="1277" y="31095"/>
                    <a:pt x="1521" y="31399"/>
                  </a:cubicBezTo>
                  <a:lnTo>
                    <a:pt x="1612" y="31490"/>
                  </a:lnTo>
                  <a:lnTo>
                    <a:pt x="1673" y="31582"/>
                  </a:lnTo>
                  <a:cubicBezTo>
                    <a:pt x="1764" y="31703"/>
                    <a:pt x="1855" y="31825"/>
                    <a:pt x="1977" y="31946"/>
                  </a:cubicBezTo>
                  <a:lnTo>
                    <a:pt x="2524" y="32554"/>
                  </a:lnTo>
                  <a:lnTo>
                    <a:pt x="2584" y="32646"/>
                  </a:lnTo>
                  <a:cubicBezTo>
                    <a:pt x="2676" y="32706"/>
                    <a:pt x="2736" y="32797"/>
                    <a:pt x="2797" y="32858"/>
                  </a:cubicBezTo>
                  <a:lnTo>
                    <a:pt x="3405" y="33436"/>
                  </a:lnTo>
                  <a:lnTo>
                    <a:pt x="3527" y="33557"/>
                  </a:lnTo>
                  <a:cubicBezTo>
                    <a:pt x="3588" y="33618"/>
                    <a:pt x="3648" y="33679"/>
                    <a:pt x="3739" y="33740"/>
                  </a:cubicBezTo>
                  <a:lnTo>
                    <a:pt x="4013" y="33983"/>
                  </a:lnTo>
                  <a:lnTo>
                    <a:pt x="4256" y="34226"/>
                  </a:lnTo>
                  <a:lnTo>
                    <a:pt x="4347" y="34287"/>
                  </a:lnTo>
                  <a:lnTo>
                    <a:pt x="4408" y="34348"/>
                  </a:lnTo>
                  <a:cubicBezTo>
                    <a:pt x="4651" y="34560"/>
                    <a:pt x="4895" y="34773"/>
                    <a:pt x="5107" y="34956"/>
                  </a:cubicBezTo>
                  <a:lnTo>
                    <a:pt x="5806" y="35533"/>
                  </a:lnTo>
                  <a:lnTo>
                    <a:pt x="5898" y="35624"/>
                  </a:lnTo>
                  <a:cubicBezTo>
                    <a:pt x="5989" y="35685"/>
                    <a:pt x="6050" y="35746"/>
                    <a:pt x="6110" y="35807"/>
                  </a:cubicBezTo>
                  <a:lnTo>
                    <a:pt x="6688" y="36293"/>
                  </a:lnTo>
                  <a:lnTo>
                    <a:pt x="7296" y="36749"/>
                  </a:lnTo>
                  <a:cubicBezTo>
                    <a:pt x="7509" y="36931"/>
                    <a:pt x="7721" y="37083"/>
                    <a:pt x="7934" y="37205"/>
                  </a:cubicBezTo>
                  <a:lnTo>
                    <a:pt x="8177" y="37387"/>
                  </a:lnTo>
                  <a:lnTo>
                    <a:pt x="8420" y="37570"/>
                  </a:lnTo>
                  <a:cubicBezTo>
                    <a:pt x="8633" y="37722"/>
                    <a:pt x="8876" y="37904"/>
                    <a:pt x="9120" y="38056"/>
                  </a:cubicBezTo>
                  <a:lnTo>
                    <a:pt x="9819" y="38481"/>
                  </a:lnTo>
                  <a:lnTo>
                    <a:pt x="10487" y="38877"/>
                  </a:lnTo>
                  <a:cubicBezTo>
                    <a:pt x="10730" y="39029"/>
                    <a:pt x="10974" y="39150"/>
                    <a:pt x="11217" y="39302"/>
                  </a:cubicBezTo>
                  <a:lnTo>
                    <a:pt x="11460" y="39424"/>
                  </a:lnTo>
                  <a:cubicBezTo>
                    <a:pt x="11764" y="39606"/>
                    <a:pt x="12068" y="39788"/>
                    <a:pt x="12402" y="39940"/>
                  </a:cubicBezTo>
                  <a:lnTo>
                    <a:pt x="13527" y="40548"/>
                  </a:lnTo>
                  <a:cubicBezTo>
                    <a:pt x="14044" y="40822"/>
                    <a:pt x="14652" y="41126"/>
                    <a:pt x="15290" y="41430"/>
                  </a:cubicBezTo>
                  <a:cubicBezTo>
                    <a:pt x="15776" y="41643"/>
                    <a:pt x="16171" y="41795"/>
                    <a:pt x="16536" y="41916"/>
                  </a:cubicBezTo>
                  <a:cubicBezTo>
                    <a:pt x="18473" y="42562"/>
                    <a:pt x="20033" y="42819"/>
                    <a:pt x="21538" y="42819"/>
                  </a:cubicBezTo>
                  <a:cubicBezTo>
                    <a:pt x="23505" y="42819"/>
                    <a:pt x="25377" y="42380"/>
                    <a:pt x="27874" y="41795"/>
                  </a:cubicBezTo>
                  <a:lnTo>
                    <a:pt x="28208" y="41703"/>
                  </a:lnTo>
                  <a:lnTo>
                    <a:pt x="28451" y="41673"/>
                  </a:lnTo>
                  <a:lnTo>
                    <a:pt x="28907" y="41551"/>
                  </a:lnTo>
                  <a:lnTo>
                    <a:pt x="29363" y="41430"/>
                  </a:lnTo>
                  <a:cubicBezTo>
                    <a:pt x="29637" y="41369"/>
                    <a:pt x="29910" y="41308"/>
                    <a:pt x="30184" y="41247"/>
                  </a:cubicBezTo>
                  <a:lnTo>
                    <a:pt x="30457" y="41187"/>
                  </a:lnTo>
                  <a:cubicBezTo>
                    <a:pt x="30852" y="41126"/>
                    <a:pt x="31217" y="41035"/>
                    <a:pt x="31612" y="40974"/>
                  </a:cubicBezTo>
                  <a:lnTo>
                    <a:pt x="31673" y="40944"/>
                  </a:lnTo>
                  <a:cubicBezTo>
                    <a:pt x="31734" y="40913"/>
                    <a:pt x="31795" y="40913"/>
                    <a:pt x="31886" y="40883"/>
                  </a:cubicBezTo>
                  <a:cubicBezTo>
                    <a:pt x="31977" y="40883"/>
                    <a:pt x="32038" y="40852"/>
                    <a:pt x="32129" y="40822"/>
                  </a:cubicBezTo>
                  <a:lnTo>
                    <a:pt x="32311" y="40761"/>
                  </a:lnTo>
                  <a:lnTo>
                    <a:pt x="32676" y="40700"/>
                  </a:lnTo>
                  <a:lnTo>
                    <a:pt x="33011" y="40609"/>
                  </a:lnTo>
                  <a:cubicBezTo>
                    <a:pt x="33041" y="40579"/>
                    <a:pt x="33071" y="40579"/>
                    <a:pt x="33102" y="40579"/>
                  </a:cubicBezTo>
                  <a:lnTo>
                    <a:pt x="33132" y="40548"/>
                  </a:lnTo>
                  <a:lnTo>
                    <a:pt x="33315" y="40488"/>
                  </a:lnTo>
                  <a:lnTo>
                    <a:pt x="33527" y="40427"/>
                  </a:lnTo>
                  <a:lnTo>
                    <a:pt x="33892" y="40336"/>
                  </a:lnTo>
                  <a:lnTo>
                    <a:pt x="34226" y="40214"/>
                  </a:lnTo>
                  <a:cubicBezTo>
                    <a:pt x="34318" y="40184"/>
                    <a:pt x="34409" y="40153"/>
                    <a:pt x="34500" y="40123"/>
                  </a:cubicBezTo>
                  <a:lnTo>
                    <a:pt x="34652" y="40062"/>
                  </a:lnTo>
                  <a:cubicBezTo>
                    <a:pt x="34925" y="39971"/>
                    <a:pt x="35199" y="39880"/>
                    <a:pt x="35473" y="39758"/>
                  </a:cubicBezTo>
                  <a:cubicBezTo>
                    <a:pt x="35807" y="39636"/>
                    <a:pt x="36111" y="39515"/>
                    <a:pt x="36415" y="39393"/>
                  </a:cubicBezTo>
                  <a:lnTo>
                    <a:pt x="36536" y="39363"/>
                  </a:lnTo>
                  <a:cubicBezTo>
                    <a:pt x="36871" y="39211"/>
                    <a:pt x="37205" y="39089"/>
                    <a:pt x="37540" y="38968"/>
                  </a:cubicBezTo>
                  <a:cubicBezTo>
                    <a:pt x="38117" y="38725"/>
                    <a:pt x="38664" y="38512"/>
                    <a:pt x="39242" y="38269"/>
                  </a:cubicBezTo>
                  <a:lnTo>
                    <a:pt x="40154" y="37904"/>
                  </a:lnTo>
                  <a:cubicBezTo>
                    <a:pt x="40427" y="37813"/>
                    <a:pt x="40701" y="37691"/>
                    <a:pt x="40974" y="37570"/>
                  </a:cubicBezTo>
                  <a:lnTo>
                    <a:pt x="41187" y="37509"/>
                  </a:lnTo>
                  <a:lnTo>
                    <a:pt x="41369" y="37418"/>
                  </a:lnTo>
                  <a:cubicBezTo>
                    <a:pt x="41643" y="37296"/>
                    <a:pt x="41916" y="37174"/>
                    <a:pt x="42160" y="37083"/>
                  </a:cubicBezTo>
                  <a:lnTo>
                    <a:pt x="42859" y="36749"/>
                  </a:lnTo>
                  <a:lnTo>
                    <a:pt x="43558" y="36415"/>
                  </a:lnTo>
                  <a:cubicBezTo>
                    <a:pt x="43831" y="36293"/>
                    <a:pt x="44075" y="36171"/>
                    <a:pt x="44348" y="36050"/>
                  </a:cubicBezTo>
                  <a:lnTo>
                    <a:pt x="44652" y="35898"/>
                  </a:lnTo>
                  <a:cubicBezTo>
                    <a:pt x="45382" y="35533"/>
                    <a:pt x="46141" y="35168"/>
                    <a:pt x="46871" y="34773"/>
                  </a:cubicBezTo>
                  <a:lnTo>
                    <a:pt x="46993" y="34743"/>
                  </a:lnTo>
                  <a:cubicBezTo>
                    <a:pt x="47904" y="34287"/>
                    <a:pt x="48786" y="33740"/>
                    <a:pt x="49637" y="33132"/>
                  </a:cubicBezTo>
                  <a:cubicBezTo>
                    <a:pt x="50093" y="32828"/>
                    <a:pt x="50549" y="32433"/>
                    <a:pt x="51066" y="32007"/>
                  </a:cubicBezTo>
                  <a:cubicBezTo>
                    <a:pt x="51522" y="31582"/>
                    <a:pt x="51947" y="31156"/>
                    <a:pt x="52373" y="30731"/>
                  </a:cubicBezTo>
                  <a:cubicBezTo>
                    <a:pt x="52798" y="30244"/>
                    <a:pt x="53163" y="29788"/>
                    <a:pt x="53467" y="29302"/>
                  </a:cubicBezTo>
                  <a:cubicBezTo>
                    <a:pt x="53649" y="29059"/>
                    <a:pt x="53771" y="28816"/>
                    <a:pt x="53892" y="28573"/>
                  </a:cubicBezTo>
                  <a:cubicBezTo>
                    <a:pt x="53953" y="28421"/>
                    <a:pt x="53984" y="28269"/>
                    <a:pt x="54044" y="28147"/>
                  </a:cubicBezTo>
                  <a:cubicBezTo>
                    <a:pt x="54075" y="27995"/>
                    <a:pt x="54105" y="27813"/>
                    <a:pt x="54105" y="27661"/>
                  </a:cubicBezTo>
                  <a:cubicBezTo>
                    <a:pt x="54105" y="27509"/>
                    <a:pt x="54075" y="27357"/>
                    <a:pt x="54014" y="27235"/>
                  </a:cubicBezTo>
                  <a:cubicBezTo>
                    <a:pt x="53984" y="27114"/>
                    <a:pt x="53923" y="27022"/>
                    <a:pt x="53832" y="26901"/>
                  </a:cubicBezTo>
                  <a:cubicBezTo>
                    <a:pt x="53740" y="26749"/>
                    <a:pt x="53649" y="26658"/>
                    <a:pt x="53558" y="26566"/>
                  </a:cubicBezTo>
                  <a:cubicBezTo>
                    <a:pt x="53528" y="26506"/>
                    <a:pt x="53467" y="26475"/>
                    <a:pt x="53406" y="26445"/>
                  </a:cubicBezTo>
                  <a:cubicBezTo>
                    <a:pt x="53345" y="26384"/>
                    <a:pt x="53254" y="26354"/>
                    <a:pt x="53163" y="26293"/>
                  </a:cubicBezTo>
                  <a:cubicBezTo>
                    <a:pt x="53072" y="26262"/>
                    <a:pt x="52981" y="26232"/>
                    <a:pt x="52889" y="26171"/>
                  </a:cubicBezTo>
                  <a:lnTo>
                    <a:pt x="52829" y="26171"/>
                  </a:lnTo>
                  <a:cubicBezTo>
                    <a:pt x="52707" y="26110"/>
                    <a:pt x="52585" y="26080"/>
                    <a:pt x="52494" y="26050"/>
                  </a:cubicBezTo>
                  <a:lnTo>
                    <a:pt x="52251" y="25989"/>
                  </a:lnTo>
                  <a:lnTo>
                    <a:pt x="52129" y="25928"/>
                  </a:lnTo>
                  <a:cubicBezTo>
                    <a:pt x="51977" y="25898"/>
                    <a:pt x="51856" y="25867"/>
                    <a:pt x="51704" y="25837"/>
                  </a:cubicBezTo>
                  <a:cubicBezTo>
                    <a:pt x="51430" y="25746"/>
                    <a:pt x="51157" y="25685"/>
                    <a:pt x="50822" y="25624"/>
                  </a:cubicBezTo>
                  <a:cubicBezTo>
                    <a:pt x="50435" y="25556"/>
                    <a:pt x="50013" y="25522"/>
                    <a:pt x="49532" y="25522"/>
                  </a:cubicBezTo>
                  <a:cubicBezTo>
                    <a:pt x="49371" y="25522"/>
                    <a:pt x="49204" y="25525"/>
                    <a:pt x="49029" y="25533"/>
                  </a:cubicBezTo>
                  <a:cubicBezTo>
                    <a:pt x="48087" y="25563"/>
                    <a:pt x="47053" y="25715"/>
                    <a:pt x="45898" y="25989"/>
                  </a:cubicBezTo>
                  <a:cubicBezTo>
                    <a:pt x="45716" y="26050"/>
                    <a:pt x="45534" y="26080"/>
                    <a:pt x="45351" y="26141"/>
                  </a:cubicBezTo>
                  <a:cubicBezTo>
                    <a:pt x="45047" y="26232"/>
                    <a:pt x="44774" y="26293"/>
                    <a:pt x="44470" y="26384"/>
                  </a:cubicBezTo>
                  <a:lnTo>
                    <a:pt x="44348" y="26445"/>
                  </a:lnTo>
                  <a:cubicBezTo>
                    <a:pt x="44166" y="26475"/>
                    <a:pt x="43953" y="26536"/>
                    <a:pt x="43771" y="26627"/>
                  </a:cubicBezTo>
                  <a:lnTo>
                    <a:pt x="43558" y="26688"/>
                  </a:lnTo>
                  <a:lnTo>
                    <a:pt x="43315" y="26779"/>
                  </a:lnTo>
                  <a:cubicBezTo>
                    <a:pt x="42798" y="26992"/>
                    <a:pt x="42251" y="27174"/>
                    <a:pt x="41734" y="27387"/>
                  </a:cubicBezTo>
                  <a:cubicBezTo>
                    <a:pt x="41491" y="27478"/>
                    <a:pt x="41248" y="27569"/>
                    <a:pt x="41005" y="27661"/>
                  </a:cubicBezTo>
                  <a:lnTo>
                    <a:pt x="40184" y="27995"/>
                  </a:lnTo>
                  <a:lnTo>
                    <a:pt x="39394" y="28360"/>
                  </a:lnTo>
                  <a:cubicBezTo>
                    <a:pt x="38847" y="28573"/>
                    <a:pt x="38269" y="28846"/>
                    <a:pt x="37752" y="29089"/>
                  </a:cubicBezTo>
                  <a:lnTo>
                    <a:pt x="37236" y="29302"/>
                  </a:lnTo>
                  <a:lnTo>
                    <a:pt x="36597" y="29606"/>
                  </a:lnTo>
                  <a:lnTo>
                    <a:pt x="36050" y="29849"/>
                  </a:lnTo>
                  <a:cubicBezTo>
                    <a:pt x="35959" y="29910"/>
                    <a:pt x="35837" y="29940"/>
                    <a:pt x="35746" y="30001"/>
                  </a:cubicBezTo>
                  <a:lnTo>
                    <a:pt x="35655" y="30062"/>
                  </a:lnTo>
                  <a:cubicBezTo>
                    <a:pt x="35351" y="30214"/>
                    <a:pt x="35077" y="30335"/>
                    <a:pt x="34804" y="30487"/>
                  </a:cubicBezTo>
                  <a:cubicBezTo>
                    <a:pt x="34682" y="30579"/>
                    <a:pt x="34530" y="30639"/>
                    <a:pt x="34409" y="30700"/>
                  </a:cubicBezTo>
                  <a:cubicBezTo>
                    <a:pt x="34622" y="30487"/>
                    <a:pt x="34865" y="30305"/>
                    <a:pt x="35077" y="30092"/>
                  </a:cubicBezTo>
                  <a:lnTo>
                    <a:pt x="35169" y="30001"/>
                  </a:lnTo>
                  <a:lnTo>
                    <a:pt x="35381" y="29819"/>
                  </a:lnTo>
                  <a:lnTo>
                    <a:pt x="35473" y="29728"/>
                  </a:lnTo>
                  <a:lnTo>
                    <a:pt x="35625" y="29576"/>
                  </a:lnTo>
                  <a:cubicBezTo>
                    <a:pt x="35746" y="29454"/>
                    <a:pt x="35868" y="29332"/>
                    <a:pt x="36020" y="29211"/>
                  </a:cubicBezTo>
                  <a:lnTo>
                    <a:pt x="36232" y="28998"/>
                  </a:lnTo>
                  <a:cubicBezTo>
                    <a:pt x="36445" y="28785"/>
                    <a:pt x="36658" y="28603"/>
                    <a:pt x="36871" y="28390"/>
                  </a:cubicBezTo>
                  <a:lnTo>
                    <a:pt x="37296" y="27934"/>
                  </a:lnTo>
                  <a:lnTo>
                    <a:pt x="37448" y="27752"/>
                  </a:lnTo>
                  <a:lnTo>
                    <a:pt x="37722" y="27509"/>
                  </a:lnTo>
                  <a:lnTo>
                    <a:pt x="37752" y="27448"/>
                  </a:lnTo>
                  <a:cubicBezTo>
                    <a:pt x="37783" y="27417"/>
                    <a:pt x="37813" y="27387"/>
                    <a:pt x="37813" y="27387"/>
                  </a:cubicBezTo>
                  <a:lnTo>
                    <a:pt x="38391" y="26688"/>
                  </a:lnTo>
                  <a:lnTo>
                    <a:pt x="38725" y="26293"/>
                  </a:lnTo>
                  <a:cubicBezTo>
                    <a:pt x="39272" y="25624"/>
                    <a:pt x="39758" y="24986"/>
                    <a:pt x="40154" y="24469"/>
                  </a:cubicBezTo>
                  <a:lnTo>
                    <a:pt x="40184" y="24439"/>
                  </a:lnTo>
                  <a:cubicBezTo>
                    <a:pt x="40731" y="23770"/>
                    <a:pt x="41400" y="22919"/>
                    <a:pt x="41947" y="22037"/>
                  </a:cubicBezTo>
                  <a:cubicBezTo>
                    <a:pt x="42251" y="21612"/>
                    <a:pt x="42555" y="21095"/>
                    <a:pt x="42859" y="20487"/>
                  </a:cubicBezTo>
                  <a:cubicBezTo>
                    <a:pt x="42980" y="20244"/>
                    <a:pt x="43102" y="19971"/>
                    <a:pt x="43224" y="19727"/>
                  </a:cubicBezTo>
                  <a:lnTo>
                    <a:pt x="43315" y="19545"/>
                  </a:lnTo>
                  <a:cubicBezTo>
                    <a:pt x="43467" y="19241"/>
                    <a:pt x="43649" y="18937"/>
                    <a:pt x="43771" y="18603"/>
                  </a:cubicBezTo>
                  <a:lnTo>
                    <a:pt x="44318" y="17448"/>
                  </a:lnTo>
                  <a:cubicBezTo>
                    <a:pt x="44439" y="17205"/>
                    <a:pt x="44531" y="16961"/>
                    <a:pt x="44652" y="16718"/>
                  </a:cubicBezTo>
                  <a:cubicBezTo>
                    <a:pt x="44865" y="16262"/>
                    <a:pt x="45047" y="15837"/>
                    <a:pt x="45169" y="15411"/>
                  </a:cubicBezTo>
                  <a:cubicBezTo>
                    <a:pt x="45230" y="15229"/>
                    <a:pt x="45290" y="15046"/>
                    <a:pt x="45351" y="14864"/>
                  </a:cubicBezTo>
                  <a:lnTo>
                    <a:pt x="45382" y="14773"/>
                  </a:lnTo>
                  <a:lnTo>
                    <a:pt x="45382" y="14712"/>
                  </a:lnTo>
                  <a:lnTo>
                    <a:pt x="45412" y="14621"/>
                  </a:lnTo>
                  <a:lnTo>
                    <a:pt x="45473" y="14439"/>
                  </a:lnTo>
                  <a:lnTo>
                    <a:pt x="45473" y="14408"/>
                  </a:lnTo>
                  <a:lnTo>
                    <a:pt x="45503" y="14347"/>
                  </a:lnTo>
                  <a:cubicBezTo>
                    <a:pt x="45534" y="14256"/>
                    <a:pt x="45564" y="14135"/>
                    <a:pt x="45594" y="14013"/>
                  </a:cubicBezTo>
                  <a:lnTo>
                    <a:pt x="45655" y="13861"/>
                  </a:lnTo>
                  <a:lnTo>
                    <a:pt x="45777" y="13375"/>
                  </a:lnTo>
                  <a:lnTo>
                    <a:pt x="45807" y="13223"/>
                  </a:lnTo>
                  <a:lnTo>
                    <a:pt x="45807" y="13192"/>
                  </a:lnTo>
                  <a:cubicBezTo>
                    <a:pt x="45838" y="13040"/>
                    <a:pt x="45868" y="12919"/>
                    <a:pt x="45898" y="12797"/>
                  </a:cubicBezTo>
                  <a:lnTo>
                    <a:pt x="45990" y="12372"/>
                  </a:lnTo>
                  <a:lnTo>
                    <a:pt x="46020" y="12159"/>
                  </a:lnTo>
                  <a:lnTo>
                    <a:pt x="46081" y="11946"/>
                  </a:lnTo>
                  <a:lnTo>
                    <a:pt x="46081" y="11855"/>
                  </a:lnTo>
                  <a:cubicBezTo>
                    <a:pt x="46111" y="11733"/>
                    <a:pt x="46141" y="11612"/>
                    <a:pt x="46141" y="11521"/>
                  </a:cubicBezTo>
                  <a:cubicBezTo>
                    <a:pt x="46263" y="10882"/>
                    <a:pt x="46293" y="10305"/>
                    <a:pt x="46324" y="9758"/>
                  </a:cubicBezTo>
                  <a:cubicBezTo>
                    <a:pt x="46324" y="9211"/>
                    <a:pt x="46263" y="8603"/>
                    <a:pt x="46141" y="7964"/>
                  </a:cubicBezTo>
                  <a:cubicBezTo>
                    <a:pt x="46081" y="7630"/>
                    <a:pt x="46020" y="7356"/>
                    <a:pt x="45959" y="7113"/>
                  </a:cubicBezTo>
                  <a:cubicBezTo>
                    <a:pt x="45868" y="6870"/>
                    <a:pt x="45777" y="6566"/>
                    <a:pt x="45594" y="6353"/>
                  </a:cubicBezTo>
                  <a:cubicBezTo>
                    <a:pt x="45410" y="6122"/>
                    <a:pt x="45120" y="6067"/>
                    <a:pt x="44818" y="6067"/>
                  </a:cubicBezTo>
                  <a:cubicBezTo>
                    <a:pt x="44722" y="6067"/>
                    <a:pt x="44625" y="6072"/>
                    <a:pt x="44531" y="6080"/>
                  </a:cubicBezTo>
                  <a:cubicBezTo>
                    <a:pt x="44409" y="6080"/>
                    <a:pt x="44287" y="6110"/>
                    <a:pt x="44105" y="6171"/>
                  </a:cubicBezTo>
                  <a:cubicBezTo>
                    <a:pt x="44044" y="6171"/>
                    <a:pt x="43983" y="6201"/>
                    <a:pt x="43923" y="6201"/>
                  </a:cubicBezTo>
                  <a:cubicBezTo>
                    <a:pt x="43740" y="6262"/>
                    <a:pt x="43527" y="6293"/>
                    <a:pt x="43345" y="6384"/>
                  </a:cubicBezTo>
                  <a:cubicBezTo>
                    <a:pt x="43132" y="6445"/>
                    <a:pt x="42920" y="6536"/>
                    <a:pt x="42707" y="6597"/>
                  </a:cubicBezTo>
                  <a:cubicBezTo>
                    <a:pt x="42616" y="6657"/>
                    <a:pt x="42524" y="6688"/>
                    <a:pt x="42403" y="6748"/>
                  </a:cubicBezTo>
                  <a:lnTo>
                    <a:pt x="42372" y="6748"/>
                  </a:lnTo>
                  <a:lnTo>
                    <a:pt x="42312" y="6779"/>
                  </a:lnTo>
                  <a:lnTo>
                    <a:pt x="42160" y="6870"/>
                  </a:lnTo>
                  <a:cubicBezTo>
                    <a:pt x="42099" y="6870"/>
                    <a:pt x="42038" y="6900"/>
                    <a:pt x="41977" y="6931"/>
                  </a:cubicBezTo>
                  <a:lnTo>
                    <a:pt x="41916" y="6961"/>
                  </a:lnTo>
                  <a:lnTo>
                    <a:pt x="41734" y="7083"/>
                  </a:lnTo>
                  <a:lnTo>
                    <a:pt x="41521" y="7174"/>
                  </a:lnTo>
                  <a:cubicBezTo>
                    <a:pt x="41400" y="7235"/>
                    <a:pt x="41278" y="7296"/>
                    <a:pt x="41157" y="7387"/>
                  </a:cubicBezTo>
                  <a:lnTo>
                    <a:pt x="41035" y="7448"/>
                  </a:lnTo>
                  <a:cubicBezTo>
                    <a:pt x="40640" y="7660"/>
                    <a:pt x="40275" y="7873"/>
                    <a:pt x="39910" y="8086"/>
                  </a:cubicBezTo>
                  <a:lnTo>
                    <a:pt x="39850" y="8116"/>
                  </a:lnTo>
                  <a:cubicBezTo>
                    <a:pt x="39576" y="8299"/>
                    <a:pt x="39272" y="8481"/>
                    <a:pt x="38968" y="8694"/>
                  </a:cubicBezTo>
                  <a:lnTo>
                    <a:pt x="38816" y="8785"/>
                  </a:lnTo>
                  <a:cubicBezTo>
                    <a:pt x="38482" y="8998"/>
                    <a:pt x="38178" y="9180"/>
                    <a:pt x="37874" y="9393"/>
                  </a:cubicBezTo>
                  <a:lnTo>
                    <a:pt x="37509" y="9636"/>
                  </a:lnTo>
                  <a:lnTo>
                    <a:pt x="37175" y="9879"/>
                  </a:lnTo>
                  <a:cubicBezTo>
                    <a:pt x="37084" y="9940"/>
                    <a:pt x="36992" y="10001"/>
                    <a:pt x="36932" y="10062"/>
                  </a:cubicBezTo>
                  <a:cubicBezTo>
                    <a:pt x="36506" y="10366"/>
                    <a:pt x="36081" y="10700"/>
                    <a:pt x="35655" y="11034"/>
                  </a:cubicBezTo>
                  <a:cubicBezTo>
                    <a:pt x="35442" y="11186"/>
                    <a:pt x="35229" y="11369"/>
                    <a:pt x="35047" y="11521"/>
                  </a:cubicBezTo>
                  <a:lnTo>
                    <a:pt x="34834" y="11703"/>
                  </a:lnTo>
                  <a:lnTo>
                    <a:pt x="34561" y="11946"/>
                  </a:lnTo>
                  <a:cubicBezTo>
                    <a:pt x="34318" y="12128"/>
                    <a:pt x="34105" y="12311"/>
                    <a:pt x="33892" y="12524"/>
                  </a:cubicBezTo>
                  <a:lnTo>
                    <a:pt x="33071" y="13253"/>
                  </a:lnTo>
                  <a:lnTo>
                    <a:pt x="32798" y="13496"/>
                  </a:lnTo>
                  <a:lnTo>
                    <a:pt x="32342" y="13922"/>
                  </a:lnTo>
                  <a:cubicBezTo>
                    <a:pt x="32281" y="13952"/>
                    <a:pt x="32251" y="13983"/>
                    <a:pt x="32220" y="14043"/>
                  </a:cubicBezTo>
                  <a:lnTo>
                    <a:pt x="32129" y="14104"/>
                  </a:lnTo>
                  <a:lnTo>
                    <a:pt x="31552" y="14743"/>
                  </a:lnTo>
                  <a:lnTo>
                    <a:pt x="30944" y="15350"/>
                  </a:lnTo>
                  <a:lnTo>
                    <a:pt x="30883" y="15442"/>
                  </a:lnTo>
                  <a:lnTo>
                    <a:pt x="30822" y="15472"/>
                  </a:lnTo>
                  <a:cubicBezTo>
                    <a:pt x="30761" y="15533"/>
                    <a:pt x="30731" y="15594"/>
                    <a:pt x="30700" y="15624"/>
                  </a:cubicBezTo>
                  <a:lnTo>
                    <a:pt x="30427" y="15958"/>
                  </a:lnTo>
                  <a:lnTo>
                    <a:pt x="29545" y="17053"/>
                  </a:lnTo>
                  <a:lnTo>
                    <a:pt x="29333" y="17296"/>
                  </a:lnTo>
                  <a:cubicBezTo>
                    <a:pt x="28907" y="17812"/>
                    <a:pt x="28542" y="18299"/>
                    <a:pt x="28147" y="18816"/>
                  </a:cubicBezTo>
                  <a:lnTo>
                    <a:pt x="27782" y="19271"/>
                  </a:lnTo>
                  <a:lnTo>
                    <a:pt x="27661" y="19393"/>
                  </a:lnTo>
                  <a:cubicBezTo>
                    <a:pt x="27539" y="19575"/>
                    <a:pt x="27418" y="19727"/>
                    <a:pt x="27296" y="19910"/>
                  </a:cubicBezTo>
                  <a:lnTo>
                    <a:pt x="26354" y="21217"/>
                  </a:lnTo>
                  <a:lnTo>
                    <a:pt x="26202" y="21430"/>
                  </a:lnTo>
                  <a:lnTo>
                    <a:pt x="25898" y="21855"/>
                  </a:lnTo>
                  <a:lnTo>
                    <a:pt x="25837" y="21946"/>
                  </a:lnTo>
                  <a:cubicBezTo>
                    <a:pt x="25776" y="22007"/>
                    <a:pt x="25716" y="22098"/>
                    <a:pt x="25655" y="22189"/>
                  </a:cubicBezTo>
                  <a:lnTo>
                    <a:pt x="25047" y="23162"/>
                  </a:lnTo>
                  <a:lnTo>
                    <a:pt x="24898" y="23396"/>
                  </a:lnTo>
                  <a:lnTo>
                    <a:pt x="24898" y="23396"/>
                  </a:lnTo>
                  <a:cubicBezTo>
                    <a:pt x="24987" y="23126"/>
                    <a:pt x="25048" y="22855"/>
                    <a:pt x="25108" y="22585"/>
                  </a:cubicBezTo>
                  <a:lnTo>
                    <a:pt x="25199" y="22250"/>
                  </a:lnTo>
                  <a:cubicBezTo>
                    <a:pt x="25260" y="21916"/>
                    <a:pt x="25351" y="21551"/>
                    <a:pt x="25442" y="21217"/>
                  </a:cubicBezTo>
                  <a:lnTo>
                    <a:pt x="25837" y="19454"/>
                  </a:lnTo>
                  <a:lnTo>
                    <a:pt x="26050" y="18542"/>
                  </a:lnTo>
                  <a:cubicBezTo>
                    <a:pt x="26080" y="18299"/>
                    <a:pt x="26141" y="18056"/>
                    <a:pt x="26202" y="17812"/>
                  </a:cubicBezTo>
                  <a:lnTo>
                    <a:pt x="26202" y="17721"/>
                  </a:lnTo>
                  <a:lnTo>
                    <a:pt x="26293" y="17326"/>
                  </a:lnTo>
                  <a:cubicBezTo>
                    <a:pt x="26384" y="16992"/>
                    <a:pt x="26445" y="16657"/>
                    <a:pt x="26506" y="16293"/>
                  </a:cubicBezTo>
                  <a:cubicBezTo>
                    <a:pt x="26658" y="15411"/>
                    <a:pt x="26840" y="14499"/>
                    <a:pt x="26992" y="13587"/>
                  </a:cubicBezTo>
                  <a:cubicBezTo>
                    <a:pt x="27083" y="13192"/>
                    <a:pt x="27144" y="12828"/>
                    <a:pt x="27235" y="12432"/>
                  </a:cubicBezTo>
                  <a:lnTo>
                    <a:pt x="27266" y="12250"/>
                  </a:lnTo>
                  <a:cubicBezTo>
                    <a:pt x="27327" y="11977"/>
                    <a:pt x="27357" y="11703"/>
                    <a:pt x="27418" y="11429"/>
                  </a:cubicBezTo>
                  <a:lnTo>
                    <a:pt x="27509" y="11004"/>
                  </a:lnTo>
                  <a:lnTo>
                    <a:pt x="27600" y="10548"/>
                  </a:lnTo>
                  <a:lnTo>
                    <a:pt x="27631" y="10396"/>
                  </a:lnTo>
                  <a:cubicBezTo>
                    <a:pt x="27661" y="10305"/>
                    <a:pt x="27661" y="10214"/>
                    <a:pt x="27691" y="10092"/>
                  </a:cubicBezTo>
                  <a:lnTo>
                    <a:pt x="27813" y="9241"/>
                  </a:lnTo>
                  <a:lnTo>
                    <a:pt x="27904" y="8724"/>
                  </a:lnTo>
                  <a:cubicBezTo>
                    <a:pt x="27904" y="8633"/>
                    <a:pt x="27934" y="8542"/>
                    <a:pt x="27934" y="8420"/>
                  </a:cubicBezTo>
                  <a:lnTo>
                    <a:pt x="27934" y="8299"/>
                  </a:lnTo>
                  <a:lnTo>
                    <a:pt x="27995" y="7873"/>
                  </a:lnTo>
                  <a:lnTo>
                    <a:pt x="28056" y="7417"/>
                  </a:lnTo>
                  <a:cubicBezTo>
                    <a:pt x="28147" y="6414"/>
                    <a:pt x="28208" y="5593"/>
                    <a:pt x="28208" y="4803"/>
                  </a:cubicBezTo>
                  <a:cubicBezTo>
                    <a:pt x="28208" y="4195"/>
                    <a:pt x="28147" y="3618"/>
                    <a:pt x="28086" y="3010"/>
                  </a:cubicBezTo>
                  <a:cubicBezTo>
                    <a:pt x="27995" y="2311"/>
                    <a:pt x="27904" y="1764"/>
                    <a:pt x="27782" y="1247"/>
                  </a:cubicBezTo>
                  <a:cubicBezTo>
                    <a:pt x="27722" y="943"/>
                    <a:pt x="27631" y="700"/>
                    <a:pt x="27509" y="426"/>
                  </a:cubicBezTo>
                  <a:cubicBezTo>
                    <a:pt x="27479" y="335"/>
                    <a:pt x="27418" y="244"/>
                    <a:pt x="27327" y="153"/>
                  </a:cubicBezTo>
                  <a:cubicBezTo>
                    <a:pt x="27235" y="31"/>
                    <a:pt x="27083" y="1"/>
                    <a:pt x="269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2"/>
            <p:cNvSpPr/>
            <p:nvPr/>
          </p:nvSpPr>
          <p:spPr>
            <a:xfrm>
              <a:off x="844943" y="3405874"/>
              <a:ext cx="257833" cy="663939"/>
            </a:xfrm>
            <a:custGeom>
              <a:avLst/>
              <a:gdLst/>
              <a:ahLst/>
              <a:cxnLst/>
              <a:rect l="l" t="t" r="r" b="b"/>
              <a:pathLst>
                <a:path w="12068" h="31076" extrusionOk="0">
                  <a:moveTo>
                    <a:pt x="5502" y="12413"/>
                  </a:moveTo>
                  <a:cubicBezTo>
                    <a:pt x="5502" y="12413"/>
                    <a:pt x="5502" y="12413"/>
                    <a:pt x="5502" y="12413"/>
                  </a:cubicBezTo>
                  <a:cubicBezTo>
                    <a:pt x="5502" y="12413"/>
                    <a:pt x="5502" y="12413"/>
                    <a:pt x="5502" y="12413"/>
                  </a:cubicBezTo>
                  <a:close/>
                  <a:moveTo>
                    <a:pt x="5593" y="12717"/>
                  </a:moveTo>
                  <a:lnTo>
                    <a:pt x="5593" y="12717"/>
                  </a:lnTo>
                  <a:cubicBezTo>
                    <a:pt x="5623" y="12747"/>
                    <a:pt x="5623" y="12778"/>
                    <a:pt x="5623" y="12808"/>
                  </a:cubicBezTo>
                  <a:cubicBezTo>
                    <a:pt x="5623" y="12778"/>
                    <a:pt x="5593" y="12747"/>
                    <a:pt x="5593" y="12717"/>
                  </a:cubicBezTo>
                  <a:close/>
                  <a:moveTo>
                    <a:pt x="12028" y="30778"/>
                  </a:moveTo>
                  <a:lnTo>
                    <a:pt x="12028" y="30778"/>
                  </a:lnTo>
                  <a:cubicBezTo>
                    <a:pt x="12031" y="30786"/>
                    <a:pt x="12034" y="30794"/>
                    <a:pt x="12037" y="30802"/>
                  </a:cubicBezTo>
                  <a:cubicBezTo>
                    <a:pt x="12037" y="30791"/>
                    <a:pt x="12033" y="30784"/>
                    <a:pt x="12028" y="30778"/>
                  </a:cubicBezTo>
                  <a:close/>
                  <a:moveTo>
                    <a:pt x="727" y="0"/>
                  </a:moveTo>
                  <a:cubicBezTo>
                    <a:pt x="686" y="0"/>
                    <a:pt x="646" y="4"/>
                    <a:pt x="608" y="12"/>
                  </a:cubicBezTo>
                  <a:cubicBezTo>
                    <a:pt x="426" y="42"/>
                    <a:pt x="274" y="164"/>
                    <a:pt x="152" y="285"/>
                  </a:cubicBezTo>
                  <a:cubicBezTo>
                    <a:pt x="91" y="437"/>
                    <a:pt x="0" y="650"/>
                    <a:pt x="61" y="802"/>
                  </a:cubicBezTo>
                  <a:cubicBezTo>
                    <a:pt x="456" y="2018"/>
                    <a:pt x="882" y="3234"/>
                    <a:pt x="1277" y="4419"/>
                  </a:cubicBezTo>
                  <a:cubicBezTo>
                    <a:pt x="1338" y="4541"/>
                    <a:pt x="1368" y="4662"/>
                    <a:pt x="1429" y="4784"/>
                  </a:cubicBezTo>
                  <a:cubicBezTo>
                    <a:pt x="1550" y="5118"/>
                    <a:pt x="1672" y="5422"/>
                    <a:pt x="1793" y="5726"/>
                  </a:cubicBezTo>
                  <a:cubicBezTo>
                    <a:pt x="1945" y="6152"/>
                    <a:pt x="2097" y="6547"/>
                    <a:pt x="2280" y="6972"/>
                  </a:cubicBezTo>
                  <a:cubicBezTo>
                    <a:pt x="2614" y="7793"/>
                    <a:pt x="2949" y="8614"/>
                    <a:pt x="3283" y="9434"/>
                  </a:cubicBezTo>
                  <a:cubicBezTo>
                    <a:pt x="3648" y="10377"/>
                    <a:pt x="4012" y="11288"/>
                    <a:pt x="4377" y="12200"/>
                  </a:cubicBezTo>
                  <a:cubicBezTo>
                    <a:pt x="4742" y="13051"/>
                    <a:pt x="5107" y="13902"/>
                    <a:pt x="5441" y="14754"/>
                  </a:cubicBezTo>
                  <a:cubicBezTo>
                    <a:pt x="5775" y="15635"/>
                    <a:pt x="6140" y="16486"/>
                    <a:pt x="6474" y="17337"/>
                  </a:cubicBezTo>
                  <a:cubicBezTo>
                    <a:pt x="6839" y="18188"/>
                    <a:pt x="7174" y="19070"/>
                    <a:pt x="7538" y="19921"/>
                  </a:cubicBezTo>
                  <a:cubicBezTo>
                    <a:pt x="7873" y="20772"/>
                    <a:pt x="8177" y="21623"/>
                    <a:pt x="8511" y="22474"/>
                  </a:cubicBezTo>
                  <a:cubicBezTo>
                    <a:pt x="9180" y="24237"/>
                    <a:pt x="9940" y="25939"/>
                    <a:pt x="10578" y="27702"/>
                  </a:cubicBezTo>
                  <a:cubicBezTo>
                    <a:pt x="10639" y="27915"/>
                    <a:pt x="10730" y="28158"/>
                    <a:pt x="10791" y="28371"/>
                  </a:cubicBezTo>
                  <a:cubicBezTo>
                    <a:pt x="10791" y="28340"/>
                    <a:pt x="10791" y="28340"/>
                    <a:pt x="10791" y="28310"/>
                  </a:cubicBezTo>
                  <a:cubicBezTo>
                    <a:pt x="10943" y="28766"/>
                    <a:pt x="11064" y="29222"/>
                    <a:pt x="11216" y="29647"/>
                  </a:cubicBezTo>
                  <a:cubicBezTo>
                    <a:pt x="11368" y="30103"/>
                    <a:pt x="11551" y="30529"/>
                    <a:pt x="11733" y="30985"/>
                  </a:cubicBezTo>
                  <a:cubicBezTo>
                    <a:pt x="11763" y="31046"/>
                    <a:pt x="11854" y="31076"/>
                    <a:pt x="11946" y="31076"/>
                  </a:cubicBezTo>
                  <a:lnTo>
                    <a:pt x="11976" y="31076"/>
                  </a:lnTo>
                  <a:cubicBezTo>
                    <a:pt x="12067" y="31046"/>
                    <a:pt x="12067" y="30924"/>
                    <a:pt x="12037" y="30833"/>
                  </a:cubicBezTo>
                  <a:lnTo>
                    <a:pt x="12014" y="30763"/>
                  </a:lnTo>
                  <a:lnTo>
                    <a:pt x="12014" y="30763"/>
                  </a:lnTo>
                  <a:cubicBezTo>
                    <a:pt x="12018" y="30769"/>
                    <a:pt x="12023" y="30773"/>
                    <a:pt x="12028" y="30778"/>
                  </a:cubicBezTo>
                  <a:lnTo>
                    <a:pt x="12028" y="30778"/>
                  </a:lnTo>
                  <a:cubicBezTo>
                    <a:pt x="11879" y="30391"/>
                    <a:pt x="11730" y="30005"/>
                    <a:pt x="11581" y="29647"/>
                  </a:cubicBezTo>
                  <a:cubicBezTo>
                    <a:pt x="11459" y="29222"/>
                    <a:pt x="11338" y="28796"/>
                    <a:pt x="11186" y="28371"/>
                  </a:cubicBezTo>
                  <a:cubicBezTo>
                    <a:pt x="11064" y="27915"/>
                    <a:pt x="10912" y="27489"/>
                    <a:pt x="10760" y="27033"/>
                  </a:cubicBezTo>
                  <a:cubicBezTo>
                    <a:pt x="10456" y="26182"/>
                    <a:pt x="10122" y="25331"/>
                    <a:pt x="9788" y="24450"/>
                  </a:cubicBezTo>
                  <a:cubicBezTo>
                    <a:pt x="9423" y="23538"/>
                    <a:pt x="9088" y="22626"/>
                    <a:pt x="8754" y="21714"/>
                  </a:cubicBezTo>
                  <a:cubicBezTo>
                    <a:pt x="8450" y="20863"/>
                    <a:pt x="8146" y="19982"/>
                    <a:pt x="7842" y="19130"/>
                  </a:cubicBezTo>
                  <a:cubicBezTo>
                    <a:pt x="7569" y="18371"/>
                    <a:pt x="7265" y="17611"/>
                    <a:pt x="6991" y="16851"/>
                  </a:cubicBezTo>
                  <a:cubicBezTo>
                    <a:pt x="6718" y="16061"/>
                    <a:pt x="6444" y="15301"/>
                    <a:pt x="6201" y="14510"/>
                  </a:cubicBezTo>
                  <a:lnTo>
                    <a:pt x="6201" y="14510"/>
                  </a:lnTo>
                  <a:lnTo>
                    <a:pt x="6231" y="14632"/>
                  </a:lnTo>
                  <a:cubicBezTo>
                    <a:pt x="6029" y="14024"/>
                    <a:pt x="5854" y="13444"/>
                    <a:pt x="5654" y="12865"/>
                  </a:cubicBezTo>
                  <a:lnTo>
                    <a:pt x="5654" y="12865"/>
                  </a:lnTo>
                  <a:cubicBezTo>
                    <a:pt x="5654" y="12866"/>
                    <a:pt x="5654" y="12868"/>
                    <a:pt x="5654" y="12869"/>
                  </a:cubicBezTo>
                  <a:cubicBezTo>
                    <a:pt x="5654" y="12868"/>
                    <a:pt x="5654" y="12866"/>
                    <a:pt x="5654" y="12865"/>
                  </a:cubicBezTo>
                  <a:lnTo>
                    <a:pt x="5654" y="12865"/>
                  </a:lnTo>
                  <a:cubicBezTo>
                    <a:pt x="5654" y="12865"/>
                    <a:pt x="5654" y="12865"/>
                    <a:pt x="5654" y="12865"/>
                  </a:cubicBezTo>
                  <a:lnTo>
                    <a:pt x="5654" y="12865"/>
                  </a:lnTo>
                  <a:cubicBezTo>
                    <a:pt x="5654" y="12855"/>
                    <a:pt x="5654" y="12845"/>
                    <a:pt x="5652" y="12836"/>
                  </a:cubicBezTo>
                  <a:lnTo>
                    <a:pt x="5652" y="12836"/>
                  </a:lnTo>
                  <a:cubicBezTo>
                    <a:pt x="5653" y="12837"/>
                    <a:pt x="5653" y="12838"/>
                    <a:pt x="5654" y="12839"/>
                  </a:cubicBezTo>
                  <a:cubicBezTo>
                    <a:pt x="5654" y="12818"/>
                    <a:pt x="5640" y="12798"/>
                    <a:pt x="5631" y="12778"/>
                  </a:cubicBezTo>
                  <a:lnTo>
                    <a:pt x="5631" y="12778"/>
                  </a:lnTo>
                  <a:cubicBezTo>
                    <a:pt x="5633" y="12782"/>
                    <a:pt x="5634" y="12787"/>
                    <a:pt x="5635" y="12792"/>
                  </a:cubicBezTo>
                  <a:lnTo>
                    <a:pt x="5635" y="12792"/>
                  </a:lnTo>
                  <a:cubicBezTo>
                    <a:pt x="5634" y="12790"/>
                    <a:pt x="5633" y="12789"/>
                    <a:pt x="5632" y="12787"/>
                  </a:cubicBezTo>
                  <a:lnTo>
                    <a:pt x="5632" y="12787"/>
                  </a:lnTo>
                  <a:cubicBezTo>
                    <a:pt x="5640" y="12814"/>
                    <a:pt x="5652" y="12845"/>
                    <a:pt x="5654" y="12865"/>
                  </a:cubicBezTo>
                  <a:lnTo>
                    <a:pt x="5654" y="12865"/>
                  </a:lnTo>
                  <a:cubicBezTo>
                    <a:pt x="5644" y="12836"/>
                    <a:pt x="5633" y="12807"/>
                    <a:pt x="5623" y="12778"/>
                  </a:cubicBezTo>
                  <a:lnTo>
                    <a:pt x="5623" y="12778"/>
                  </a:lnTo>
                  <a:cubicBezTo>
                    <a:pt x="5626" y="12781"/>
                    <a:pt x="5629" y="12784"/>
                    <a:pt x="5632" y="12787"/>
                  </a:cubicBezTo>
                  <a:lnTo>
                    <a:pt x="5632" y="12787"/>
                  </a:lnTo>
                  <a:cubicBezTo>
                    <a:pt x="5627" y="12772"/>
                    <a:pt x="5623" y="12758"/>
                    <a:pt x="5623" y="12748"/>
                  </a:cubicBezTo>
                  <a:lnTo>
                    <a:pt x="5623" y="12748"/>
                  </a:lnTo>
                  <a:cubicBezTo>
                    <a:pt x="5623" y="12758"/>
                    <a:pt x="5627" y="12768"/>
                    <a:pt x="5631" y="12778"/>
                  </a:cubicBezTo>
                  <a:lnTo>
                    <a:pt x="5631" y="12778"/>
                  </a:lnTo>
                  <a:cubicBezTo>
                    <a:pt x="5620" y="12737"/>
                    <a:pt x="5613" y="12697"/>
                    <a:pt x="5593" y="12656"/>
                  </a:cubicBezTo>
                  <a:cubicBezTo>
                    <a:pt x="5593" y="12687"/>
                    <a:pt x="5593" y="12687"/>
                    <a:pt x="5593" y="12687"/>
                  </a:cubicBezTo>
                  <a:cubicBezTo>
                    <a:pt x="5593" y="12676"/>
                    <a:pt x="5593" y="12666"/>
                    <a:pt x="5592" y="12655"/>
                  </a:cubicBezTo>
                  <a:lnTo>
                    <a:pt x="5592" y="12655"/>
                  </a:lnTo>
                  <a:cubicBezTo>
                    <a:pt x="5592" y="12655"/>
                    <a:pt x="5593" y="12656"/>
                    <a:pt x="5593" y="12656"/>
                  </a:cubicBezTo>
                  <a:cubicBezTo>
                    <a:pt x="5593" y="12656"/>
                    <a:pt x="5592" y="12656"/>
                    <a:pt x="5592" y="12655"/>
                  </a:cubicBezTo>
                  <a:lnTo>
                    <a:pt x="5592" y="12655"/>
                  </a:lnTo>
                  <a:cubicBezTo>
                    <a:pt x="5592" y="12655"/>
                    <a:pt x="5592" y="12655"/>
                    <a:pt x="5592" y="12655"/>
                  </a:cubicBezTo>
                  <a:lnTo>
                    <a:pt x="5592" y="12655"/>
                  </a:lnTo>
                  <a:cubicBezTo>
                    <a:pt x="5563" y="12626"/>
                    <a:pt x="5563" y="12625"/>
                    <a:pt x="5563" y="12595"/>
                  </a:cubicBezTo>
                  <a:lnTo>
                    <a:pt x="5563" y="12595"/>
                  </a:lnTo>
                  <a:cubicBezTo>
                    <a:pt x="5563" y="12622"/>
                    <a:pt x="5586" y="12649"/>
                    <a:pt x="5592" y="12655"/>
                  </a:cubicBezTo>
                  <a:lnTo>
                    <a:pt x="5592" y="12655"/>
                  </a:lnTo>
                  <a:cubicBezTo>
                    <a:pt x="5589" y="12635"/>
                    <a:pt x="5582" y="12615"/>
                    <a:pt x="5563" y="12595"/>
                  </a:cubicBezTo>
                  <a:cubicBezTo>
                    <a:pt x="5563" y="12565"/>
                    <a:pt x="5532" y="12504"/>
                    <a:pt x="5532" y="12474"/>
                  </a:cubicBezTo>
                  <a:cubicBezTo>
                    <a:pt x="5502" y="12443"/>
                    <a:pt x="5502" y="12443"/>
                    <a:pt x="5502" y="12413"/>
                  </a:cubicBezTo>
                  <a:cubicBezTo>
                    <a:pt x="5502" y="12413"/>
                    <a:pt x="5502" y="12415"/>
                    <a:pt x="5502" y="12443"/>
                  </a:cubicBezTo>
                  <a:cubicBezTo>
                    <a:pt x="5502" y="12432"/>
                    <a:pt x="5502" y="12417"/>
                    <a:pt x="5500" y="12401"/>
                  </a:cubicBezTo>
                  <a:lnTo>
                    <a:pt x="5500" y="12401"/>
                  </a:lnTo>
                  <a:cubicBezTo>
                    <a:pt x="5501" y="12405"/>
                    <a:pt x="5502" y="12409"/>
                    <a:pt x="5502" y="12413"/>
                  </a:cubicBezTo>
                  <a:cubicBezTo>
                    <a:pt x="5502" y="12393"/>
                    <a:pt x="5502" y="12373"/>
                    <a:pt x="5493" y="12362"/>
                  </a:cubicBezTo>
                  <a:lnTo>
                    <a:pt x="5493" y="12362"/>
                  </a:lnTo>
                  <a:cubicBezTo>
                    <a:pt x="5497" y="12375"/>
                    <a:pt x="5499" y="12388"/>
                    <a:pt x="5500" y="12401"/>
                  </a:cubicBezTo>
                  <a:lnTo>
                    <a:pt x="5500" y="12401"/>
                  </a:lnTo>
                  <a:cubicBezTo>
                    <a:pt x="5494" y="12375"/>
                    <a:pt x="5471" y="12352"/>
                    <a:pt x="5471" y="12352"/>
                  </a:cubicBezTo>
                  <a:cubicBezTo>
                    <a:pt x="5482" y="12352"/>
                    <a:pt x="5489" y="12356"/>
                    <a:pt x="5493" y="12362"/>
                  </a:cubicBezTo>
                  <a:lnTo>
                    <a:pt x="5493" y="12362"/>
                  </a:lnTo>
                  <a:cubicBezTo>
                    <a:pt x="5489" y="12347"/>
                    <a:pt x="5482" y="12332"/>
                    <a:pt x="5471" y="12322"/>
                  </a:cubicBezTo>
                  <a:cubicBezTo>
                    <a:pt x="5441" y="12200"/>
                    <a:pt x="5380" y="12079"/>
                    <a:pt x="5350" y="11957"/>
                  </a:cubicBezTo>
                  <a:cubicBezTo>
                    <a:pt x="5350" y="11950"/>
                    <a:pt x="5350" y="11942"/>
                    <a:pt x="5350" y="11927"/>
                  </a:cubicBezTo>
                  <a:cubicBezTo>
                    <a:pt x="5344" y="11921"/>
                    <a:pt x="5340" y="11917"/>
                    <a:pt x="5336" y="11913"/>
                  </a:cubicBezTo>
                  <a:lnTo>
                    <a:pt x="5336" y="11913"/>
                  </a:lnTo>
                  <a:cubicBezTo>
                    <a:pt x="5217" y="11532"/>
                    <a:pt x="5072" y="11153"/>
                    <a:pt x="4955" y="10802"/>
                  </a:cubicBezTo>
                  <a:lnTo>
                    <a:pt x="4955" y="10802"/>
                  </a:lnTo>
                  <a:cubicBezTo>
                    <a:pt x="4955" y="10832"/>
                    <a:pt x="4985" y="10893"/>
                    <a:pt x="4985" y="10924"/>
                  </a:cubicBezTo>
                  <a:cubicBezTo>
                    <a:pt x="4894" y="10620"/>
                    <a:pt x="4772" y="10316"/>
                    <a:pt x="4681" y="9981"/>
                  </a:cubicBezTo>
                  <a:cubicBezTo>
                    <a:pt x="4377" y="9039"/>
                    <a:pt x="4043" y="8097"/>
                    <a:pt x="3708" y="7155"/>
                  </a:cubicBezTo>
                  <a:cubicBezTo>
                    <a:pt x="3404" y="6273"/>
                    <a:pt x="3070" y="5392"/>
                    <a:pt x="2736" y="4480"/>
                  </a:cubicBezTo>
                  <a:cubicBezTo>
                    <a:pt x="2371" y="3507"/>
                    <a:pt x="2067" y="2534"/>
                    <a:pt x="1733" y="1562"/>
                  </a:cubicBezTo>
                  <a:cubicBezTo>
                    <a:pt x="1611" y="1227"/>
                    <a:pt x="1490" y="893"/>
                    <a:pt x="1398" y="559"/>
                  </a:cubicBezTo>
                  <a:lnTo>
                    <a:pt x="1338" y="376"/>
                  </a:lnTo>
                  <a:cubicBezTo>
                    <a:pt x="1277" y="255"/>
                    <a:pt x="1216" y="194"/>
                    <a:pt x="1094" y="103"/>
                  </a:cubicBezTo>
                  <a:cubicBezTo>
                    <a:pt x="980" y="34"/>
                    <a:pt x="849"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2"/>
            <p:cNvSpPr/>
            <p:nvPr/>
          </p:nvSpPr>
          <p:spPr>
            <a:xfrm>
              <a:off x="1134566" y="3244803"/>
              <a:ext cx="155238" cy="796936"/>
            </a:xfrm>
            <a:custGeom>
              <a:avLst/>
              <a:gdLst/>
              <a:ahLst/>
              <a:cxnLst/>
              <a:rect l="l" t="t" r="r" b="b"/>
              <a:pathLst>
                <a:path w="7266" h="37301" extrusionOk="0">
                  <a:moveTo>
                    <a:pt x="6431" y="1"/>
                  </a:moveTo>
                  <a:cubicBezTo>
                    <a:pt x="6314" y="1"/>
                    <a:pt x="6197" y="23"/>
                    <a:pt x="6080" y="73"/>
                  </a:cubicBezTo>
                  <a:cubicBezTo>
                    <a:pt x="5897" y="165"/>
                    <a:pt x="5715" y="347"/>
                    <a:pt x="5685" y="529"/>
                  </a:cubicBezTo>
                  <a:cubicBezTo>
                    <a:pt x="5472" y="1320"/>
                    <a:pt x="5289" y="2079"/>
                    <a:pt x="5107" y="2839"/>
                  </a:cubicBezTo>
                  <a:cubicBezTo>
                    <a:pt x="4986" y="3326"/>
                    <a:pt x="4864" y="3782"/>
                    <a:pt x="4773" y="4268"/>
                  </a:cubicBezTo>
                  <a:cubicBezTo>
                    <a:pt x="4621" y="4876"/>
                    <a:pt x="4499" y="5514"/>
                    <a:pt x="4347" y="6152"/>
                  </a:cubicBezTo>
                  <a:cubicBezTo>
                    <a:pt x="4226" y="6791"/>
                    <a:pt x="4104" y="7429"/>
                    <a:pt x="3982" y="8067"/>
                  </a:cubicBezTo>
                  <a:cubicBezTo>
                    <a:pt x="3587" y="10225"/>
                    <a:pt x="3162" y="12353"/>
                    <a:pt x="2888" y="14542"/>
                  </a:cubicBezTo>
                  <a:cubicBezTo>
                    <a:pt x="2797" y="15150"/>
                    <a:pt x="2706" y="15727"/>
                    <a:pt x="2645" y="16335"/>
                  </a:cubicBezTo>
                  <a:cubicBezTo>
                    <a:pt x="2615" y="16548"/>
                    <a:pt x="2584" y="16761"/>
                    <a:pt x="2584" y="16973"/>
                  </a:cubicBezTo>
                  <a:cubicBezTo>
                    <a:pt x="2554" y="17277"/>
                    <a:pt x="2523" y="17581"/>
                    <a:pt x="2493" y="17885"/>
                  </a:cubicBezTo>
                  <a:cubicBezTo>
                    <a:pt x="2402" y="18432"/>
                    <a:pt x="2341" y="18949"/>
                    <a:pt x="2250" y="19496"/>
                  </a:cubicBezTo>
                  <a:cubicBezTo>
                    <a:pt x="2159" y="20104"/>
                    <a:pt x="2098" y="20742"/>
                    <a:pt x="2007" y="21350"/>
                  </a:cubicBezTo>
                  <a:cubicBezTo>
                    <a:pt x="1855" y="22475"/>
                    <a:pt x="1764" y="23569"/>
                    <a:pt x="1642" y="24694"/>
                  </a:cubicBezTo>
                  <a:cubicBezTo>
                    <a:pt x="1551" y="25758"/>
                    <a:pt x="1338" y="26821"/>
                    <a:pt x="1186" y="27885"/>
                  </a:cubicBezTo>
                  <a:cubicBezTo>
                    <a:pt x="1125" y="28432"/>
                    <a:pt x="1034" y="28980"/>
                    <a:pt x="973" y="29527"/>
                  </a:cubicBezTo>
                  <a:cubicBezTo>
                    <a:pt x="912" y="30104"/>
                    <a:pt x="821" y="30651"/>
                    <a:pt x="761" y="31198"/>
                  </a:cubicBezTo>
                  <a:cubicBezTo>
                    <a:pt x="700" y="31806"/>
                    <a:pt x="639" y="32384"/>
                    <a:pt x="548" y="32961"/>
                  </a:cubicBezTo>
                  <a:cubicBezTo>
                    <a:pt x="487" y="33508"/>
                    <a:pt x="396" y="34025"/>
                    <a:pt x="335" y="34542"/>
                  </a:cubicBezTo>
                  <a:cubicBezTo>
                    <a:pt x="274" y="34967"/>
                    <a:pt x="213" y="35423"/>
                    <a:pt x="153" y="35879"/>
                  </a:cubicBezTo>
                  <a:cubicBezTo>
                    <a:pt x="153" y="36062"/>
                    <a:pt x="122" y="36244"/>
                    <a:pt x="92" y="36426"/>
                  </a:cubicBezTo>
                  <a:cubicBezTo>
                    <a:pt x="92" y="36639"/>
                    <a:pt x="61" y="36852"/>
                    <a:pt x="31" y="37065"/>
                  </a:cubicBezTo>
                  <a:cubicBezTo>
                    <a:pt x="1" y="37156"/>
                    <a:pt x="92" y="37247"/>
                    <a:pt x="183" y="37278"/>
                  </a:cubicBezTo>
                  <a:cubicBezTo>
                    <a:pt x="198" y="37293"/>
                    <a:pt x="213" y="37300"/>
                    <a:pt x="232" y="37300"/>
                  </a:cubicBezTo>
                  <a:cubicBezTo>
                    <a:pt x="251" y="37300"/>
                    <a:pt x="274" y="37293"/>
                    <a:pt x="305" y="37278"/>
                  </a:cubicBezTo>
                  <a:cubicBezTo>
                    <a:pt x="365" y="37278"/>
                    <a:pt x="426" y="37217"/>
                    <a:pt x="457" y="37156"/>
                  </a:cubicBezTo>
                  <a:cubicBezTo>
                    <a:pt x="548" y="36882"/>
                    <a:pt x="609" y="36639"/>
                    <a:pt x="669" y="36396"/>
                  </a:cubicBezTo>
                  <a:cubicBezTo>
                    <a:pt x="730" y="36092"/>
                    <a:pt x="761" y="35819"/>
                    <a:pt x="821" y="35545"/>
                  </a:cubicBezTo>
                  <a:cubicBezTo>
                    <a:pt x="912" y="34998"/>
                    <a:pt x="973" y="34420"/>
                    <a:pt x="1064" y="33873"/>
                  </a:cubicBezTo>
                  <a:cubicBezTo>
                    <a:pt x="1247" y="32779"/>
                    <a:pt x="1368" y="31654"/>
                    <a:pt x="1490" y="30560"/>
                  </a:cubicBezTo>
                  <a:cubicBezTo>
                    <a:pt x="1581" y="30013"/>
                    <a:pt x="1672" y="29496"/>
                    <a:pt x="1733" y="28949"/>
                  </a:cubicBezTo>
                  <a:cubicBezTo>
                    <a:pt x="1824" y="28402"/>
                    <a:pt x="1916" y="27855"/>
                    <a:pt x="2007" y="27308"/>
                  </a:cubicBezTo>
                  <a:cubicBezTo>
                    <a:pt x="2128" y="26791"/>
                    <a:pt x="2220" y="26274"/>
                    <a:pt x="2311" y="25758"/>
                  </a:cubicBezTo>
                  <a:cubicBezTo>
                    <a:pt x="2402" y="25119"/>
                    <a:pt x="2493" y="24481"/>
                    <a:pt x="2584" y="23843"/>
                  </a:cubicBezTo>
                  <a:cubicBezTo>
                    <a:pt x="2736" y="22748"/>
                    <a:pt x="2949" y="21654"/>
                    <a:pt x="3162" y="20560"/>
                  </a:cubicBezTo>
                  <a:cubicBezTo>
                    <a:pt x="3253" y="20074"/>
                    <a:pt x="3344" y="19587"/>
                    <a:pt x="3435" y="19101"/>
                  </a:cubicBezTo>
                  <a:cubicBezTo>
                    <a:pt x="3557" y="18493"/>
                    <a:pt x="3679" y="17885"/>
                    <a:pt x="3770" y="17277"/>
                  </a:cubicBezTo>
                  <a:cubicBezTo>
                    <a:pt x="4013" y="15727"/>
                    <a:pt x="4286" y="14177"/>
                    <a:pt x="4590" y="12657"/>
                  </a:cubicBezTo>
                  <a:cubicBezTo>
                    <a:pt x="4803" y="11654"/>
                    <a:pt x="5046" y="10681"/>
                    <a:pt x="5229" y="9709"/>
                  </a:cubicBezTo>
                  <a:cubicBezTo>
                    <a:pt x="5441" y="8675"/>
                    <a:pt x="5654" y="7642"/>
                    <a:pt x="5867" y="6608"/>
                  </a:cubicBezTo>
                  <a:cubicBezTo>
                    <a:pt x="6049" y="5879"/>
                    <a:pt x="6201" y="5149"/>
                    <a:pt x="6384" y="4420"/>
                  </a:cubicBezTo>
                  <a:cubicBezTo>
                    <a:pt x="6657" y="3326"/>
                    <a:pt x="6931" y="2201"/>
                    <a:pt x="7204" y="1076"/>
                  </a:cubicBezTo>
                  <a:lnTo>
                    <a:pt x="7265" y="864"/>
                  </a:lnTo>
                  <a:cubicBezTo>
                    <a:pt x="7265" y="712"/>
                    <a:pt x="7235" y="590"/>
                    <a:pt x="7174" y="438"/>
                  </a:cubicBezTo>
                  <a:cubicBezTo>
                    <a:pt x="7083" y="256"/>
                    <a:pt x="6900" y="104"/>
                    <a:pt x="6718" y="43"/>
                  </a:cubicBezTo>
                  <a:cubicBezTo>
                    <a:pt x="6622" y="16"/>
                    <a:pt x="6527" y="1"/>
                    <a:pt x="6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2"/>
            <p:cNvSpPr/>
            <p:nvPr/>
          </p:nvSpPr>
          <p:spPr>
            <a:xfrm>
              <a:off x="1150804" y="3368293"/>
              <a:ext cx="515003" cy="682932"/>
            </a:xfrm>
            <a:custGeom>
              <a:avLst/>
              <a:gdLst/>
              <a:ahLst/>
              <a:cxnLst/>
              <a:rect l="l" t="t" r="r" b="b"/>
              <a:pathLst>
                <a:path w="24105" h="31965" extrusionOk="0">
                  <a:moveTo>
                    <a:pt x="23146" y="0"/>
                  </a:moveTo>
                  <a:cubicBezTo>
                    <a:pt x="22955" y="0"/>
                    <a:pt x="22742" y="68"/>
                    <a:pt x="22615" y="220"/>
                  </a:cubicBezTo>
                  <a:cubicBezTo>
                    <a:pt x="21946" y="920"/>
                    <a:pt x="21308" y="1619"/>
                    <a:pt x="20639" y="2318"/>
                  </a:cubicBezTo>
                  <a:cubicBezTo>
                    <a:pt x="20183" y="2804"/>
                    <a:pt x="19758" y="3321"/>
                    <a:pt x="19302" y="3838"/>
                  </a:cubicBezTo>
                  <a:cubicBezTo>
                    <a:pt x="18846" y="4354"/>
                    <a:pt x="18390" y="4901"/>
                    <a:pt x="17964" y="5449"/>
                  </a:cubicBezTo>
                  <a:cubicBezTo>
                    <a:pt x="17569" y="5965"/>
                    <a:pt x="17174" y="6482"/>
                    <a:pt x="16779" y="6999"/>
                  </a:cubicBezTo>
                  <a:cubicBezTo>
                    <a:pt x="16597" y="7242"/>
                    <a:pt x="16384" y="7485"/>
                    <a:pt x="16201" y="7759"/>
                  </a:cubicBezTo>
                  <a:cubicBezTo>
                    <a:pt x="15958" y="8093"/>
                    <a:pt x="15745" y="8458"/>
                    <a:pt x="15502" y="8792"/>
                  </a:cubicBezTo>
                  <a:cubicBezTo>
                    <a:pt x="15138" y="9339"/>
                    <a:pt x="14803" y="9886"/>
                    <a:pt x="14438" y="10433"/>
                  </a:cubicBezTo>
                  <a:cubicBezTo>
                    <a:pt x="14043" y="11011"/>
                    <a:pt x="13679" y="11588"/>
                    <a:pt x="13283" y="12166"/>
                  </a:cubicBezTo>
                  <a:cubicBezTo>
                    <a:pt x="13071" y="12500"/>
                    <a:pt x="12858" y="12835"/>
                    <a:pt x="12645" y="13169"/>
                  </a:cubicBezTo>
                  <a:cubicBezTo>
                    <a:pt x="12463" y="13443"/>
                    <a:pt x="12280" y="13716"/>
                    <a:pt x="12098" y="13990"/>
                  </a:cubicBezTo>
                  <a:cubicBezTo>
                    <a:pt x="11764" y="14506"/>
                    <a:pt x="11399" y="14993"/>
                    <a:pt x="11065" y="15509"/>
                  </a:cubicBezTo>
                  <a:cubicBezTo>
                    <a:pt x="10639" y="16178"/>
                    <a:pt x="10213" y="16816"/>
                    <a:pt x="9788" y="17455"/>
                  </a:cubicBezTo>
                  <a:cubicBezTo>
                    <a:pt x="9454" y="17972"/>
                    <a:pt x="9089" y="18458"/>
                    <a:pt x="8724" y="18975"/>
                  </a:cubicBezTo>
                  <a:cubicBezTo>
                    <a:pt x="8299" y="19613"/>
                    <a:pt x="7843" y="20221"/>
                    <a:pt x="7417" y="20859"/>
                  </a:cubicBezTo>
                  <a:cubicBezTo>
                    <a:pt x="7052" y="21345"/>
                    <a:pt x="6688" y="21832"/>
                    <a:pt x="6353" y="22318"/>
                  </a:cubicBezTo>
                  <a:cubicBezTo>
                    <a:pt x="5897" y="22956"/>
                    <a:pt x="5441" y="23564"/>
                    <a:pt x="4985" y="24203"/>
                  </a:cubicBezTo>
                  <a:cubicBezTo>
                    <a:pt x="4621" y="24689"/>
                    <a:pt x="4256" y="25175"/>
                    <a:pt x="3891" y="25662"/>
                  </a:cubicBezTo>
                  <a:cubicBezTo>
                    <a:pt x="3648" y="25996"/>
                    <a:pt x="3405" y="26361"/>
                    <a:pt x="3162" y="26695"/>
                  </a:cubicBezTo>
                  <a:cubicBezTo>
                    <a:pt x="2949" y="26969"/>
                    <a:pt x="2767" y="27273"/>
                    <a:pt x="2554" y="27577"/>
                  </a:cubicBezTo>
                  <a:cubicBezTo>
                    <a:pt x="2159" y="28184"/>
                    <a:pt x="1794" y="28792"/>
                    <a:pt x="1368" y="29370"/>
                  </a:cubicBezTo>
                  <a:cubicBezTo>
                    <a:pt x="1125" y="29704"/>
                    <a:pt x="912" y="30039"/>
                    <a:pt x="669" y="30373"/>
                  </a:cubicBezTo>
                  <a:cubicBezTo>
                    <a:pt x="456" y="30707"/>
                    <a:pt x="244" y="31072"/>
                    <a:pt x="61" y="31437"/>
                  </a:cubicBezTo>
                  <a:cubicBezTo>
                    <a:pt x="77" y="31421"/>
                    <a:pt x="84" y="31406"/>
                    <a:pt x="92" y="31391"/>
                  </a:cubicBezTo>
                  <a:lnTo>
                    <a:pt x="92" y="31391"/>
                  </a:lnTo>
                  <a:cubicBezTo>
                    <a:pt x="92" y="31395"/>
                    <a:pt x="92" y="31400"/>
                    <a:pt x="92" y="31406"/>
                  </a:cubicBezTo>
                  <a:cubicBezTo>
                    <a:pt x="1" y="31558"/>
                    <a:pt x="1" y="31710"/>
                    <a:pt x="122" y="31862"/>
                  </a:cubicBezTo>
                  <a:cubicBezTo>
                    <a:pt x="190" y="31931"/>
                    <a:pt x="293" y="31965"/>
                    <a:pt x="391" y="31965"/>
                  </a:cubicBezTo>
                  <a:cubicBezTo>
                    <a:pt x="424" y="31965"/>
                    <a:pt x="456" y="31961"/>
                    <a:pt x="487" y="31953"/>
                  </a:cubicBezTo>
                  <a:cubicBezTo>
                    <a:pt x="548" y="31953"/>
                    <a:pt x="608" y="31953"/>
                    <a:pt x="639" y="31893"/>
                  </a:cubicBezTo>
                  <a:cubicBezTo>
                    <a:pt x="791" y="31771"/>
                    <a:pt x="882" y="31589"/>
                    <a:pt x="1004" y="31437"/>
                  </a:cubicBezTo>
                  <a:cubicBezTo>
                    <a:pt x="1095" y="31315"/>
                    <a:pt x="1186" y="31194"/>
                    <a:pt x="1277" y="31042"/>
                  </a:cubicBezTo>
                  <a:cubicBezTo>
                    <a:pt x="1490" y="30798"/>
                    <a:pt x="1672" y="30525"/>
                    <a:pt x="1855" y="30282"/>
                  </a:cubicBezTo>
                  <a:cubicBezTo>
                    <a:pt x="2311" y="29704"/>
                    <a:pt x="2736" y="29127"/>
                    <a:pt x="3131" y="28519"/>
                  </a:cubicBezTo>
                  <a:cubicBezTo>
                    <a:pt x="3496" y="28002"/>
                    <a:pt x="3861" y="27485"/>
                    <a:pt x="4256" y="26969"/>
                  </a:cubicBezTo>
                  <a:cubicBezTo>
                    <a:pt x="4712" y="26361"/>
                    <a:pt x="5168" y="25753"/>
                    <a:pt x="5654" y="25145"/>
                  </a:cubicBezTo>
                  <a:cubicBezTo>
                    <a:pt x="6019" y="24689"/>
                    <a:pt x="6384" y="24172"/>
                    <a:pt x="6779" y="23686"/>
                  </a:cubicBezTo>
                  <a:cubicBezTo>
                    <a:pt x="7235" y="23078"/>
                    <a:pt x="7721" y="22470"/>
                    <a:pt x="8177" y="21862"/>
                  </a:cubicBezTo>
                  <a:cubicBezTo>
                    <a:pt x="8542" y="21376"/>
                    <a:pt x="8906" y="20889"/>
                    <a:pt x="9241" y="20403"/>
                  </a:cubicBezTo>
                  <a:cubicBezTo>
                    <a:pt x="9697" y="19795"/>
                    <a:pt x="10183" y="19157"/>
                    <a:pt x="10639" y="18549"/>
                  </a:cubicBezTo>
                  <a:cubicBezTo>
                    <a:pt x="11004" y="18063"/>
                    <a:pt x="11338" y="17546"/>
                    <a:pt x="11703" y="17029"/>
                  </a:cubicBezTo>
                  <a:cubicBezTo>
                    <a:pt x="12128" y="16421"/>
                    <a:pt x="12584" y="15783"/>
                    <a:pt x="13010" y="15175"/>
                  </a:cubicBezTo>
                  <a:cubicBezTo>
                    <a:pt x="13405" y="14658"/>
                    <a:pt x="13770" y="14142"/>
                    <a:pt x="14135" y="13625"/>
                  </a:cubicBezTo>
                  <a:cubicBezTo>
                    <a:pt x="14499" y="13047"/>
                    <a:pt x="14894" y="12470"/>
                    <a:pt x="15290" y="11923"/>
                  </a:cubicBezTo>
                  <a:cubicBezTo>
                    <a:pt x="15715" y="11315"/>
                    <a:pt x="16141" y="10707"/>
                    <a:pt x="16566" y="10099"/>
                  </a:cubicBezTo>
                  <a:cubicBezTo>
                    <a:pt x="16718" y="9856"/>
                    <a:pt x="16901" y="9613"/>
                    <a:pt x="17053" y="9370"/>
                  </a:cubicBezTo>
                  <a:cubicBezTo>
                    <a:pt x="17265" y="9126"/>
                    <a:pt x="17448" y="8822"/>
                    <a:pt x="17630" y="8579"/>
                  </a:cubicBezTo>
                  <a:cubicBezTo>
                    <a:pt x="18542" y="7455"/>
                    <a:pt x="19454" y="6360"/>
                    <a:pt x="20366" y="5236"/>
                  </a:cubicBezTo>
                  <a:cubicBezTo>
                    <a:pt x="20791" y="4780"/>
                    <a:pt x="21217" y="4293"/>
                    <a:pt x="21642" y="3838"/>
                  </a:cubicBezTo>
                  <a:cubicBezTo>
                    <a:pt x="22341" y="3078"/>
                    <a:pt x="23071" y="2287"/>
                    <a:pt x="23770" y="1558"/>
                  </a:cubicBezTo>
                  <a:cubicBezTo>
                    <a:pt x="23952" y="1376"/>
                    <a:pt x="24044" y="1193"/>
                    <a:pt x="24074" y="950"/>
                  </a:cubicBezTo>
                  <a:cubicBezTo>
                    <a:pt x="24104" y="707"/>
                    <a:pt x="24013" y="464"/>
                    <a:pt x="23861" y="281"/>
                  </a:cubicBezTo>
                  <a:cubicBezTo>
                    <a:pt x="23709" y="129"/>
                    <a:pt x="23496" y="8"/>
                    <a:pt x="23253" y="8"/>
                  </a:cubicBezTo>
                  <a:cubicBezTo>
                    <a:pt x="23219" y="3"/>
                    <a:pt x="23183" y="0"/>
                    <a:pt x="23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2"/>
            <p:cNvSpPr/>
            <p:nvPr/>
          </p:nvSpPr>
          <p:spPr>
            <a:xfrm>
              <a:off x="1180672" y="3779057"/>
              <a:ext cx="628644" cy="258452"/>
            </a:xfrm>
            <a:custGeom>
              <a:avLst/>
              <a:gdLst/>
              <a:ahLst/>
              <a:cxnLst/>
              <a:rect l="l" t="t" r="r" b="b"/>
              <a:pathLst>
                <a:path w="29424" h="12097" extrusionOk="0">
                  <a:moveTo>
                    <a:pt x="28948" y="1"/>
                  </a:moveTo>
                  <a:cubicBezTo>
                    <a:pt x="28904" y="1"/>
                    <a:pt x="28860" y="7"/>
                    <a:pt x="28816" y="22"/>
                  </a:cubicBezTo>
                  <a:cubicBezTo>
                    <a:pt x="27843" y="265"/>
                    <a:pt x="26871" y="539"/>
                    <a:pt x="25898" y="843"/>
                  </a:cubicBezTo>
                  <a:cubicBezTo>
                    <a:pt x="25685" y="904"/>
                    <a:pt x="25472" y="964"/>
                    <a:pt x="25260" y="1025"/>
                  </a:cubicBezTo>
                  <a:cubicBezTo>
                    <a:pt x="25047" y="1116"/>
                    <a:pt x="24834" y="1177"/>
                    <a:pt x="24621" y="1268"/>
                  </a:cubicBezTo>
                  <a:cubicBezTo>
                    <a:pt x="24226" y="1390"/>
                    <a:pt x="23831" y="1542"/>
                    <a:pt x="23436" y="1694"/>
                  </a:cubicBezTo>
                  <a:cubicBezTo>
                    <a:pt x="21825" y="2271"/>
                    <a:pt x="20214" y="2879"/>
                    <a:pt x="18633" y="3487"/>
                  </a:cubicBezTo>
                  <a:cubicBezTo>
                    <a:pt x="17843" y="3791"/>
                    <a:pt x="17053" y="4095"/>
                    <a:pt x="16293" y="4399"/>
                  </a:cubicBezTo>
                  <a:cubicBezTo>
                    <a:pt x="15928" y="4521"/>
                    <a:pt x="15563" y="4673"/>
                    <a:pt x="15199" y="4825"/>
                  </a:cubicBezTo>
                  <a:cubicBezTo>
                    <a:pt x="14712" y="5007"/>
                    <a:pt x="14256" y="5189"/>
                    <a:pt x="13770" y="5372"/>
                  </a:cubicBezTo>
                  <a:cubicBezTo>
                    <a:pt x="13375" y="5554"/>
                    <a:pt x="12949" y="5736"/>
                    <a:pt x="12554" y="5888"/>
                  </a:cubicBezTo>
                  <a:cubicBezTo>
                    <a:pt x="12220" y="6040"/>
                    <a:pt x="11855" y="6192"/>
                    <a:pt x="11521" y="6344"/>
                  </a:cubicBezTo>
                  <a:cubicBezTo>
                    <a:pt x="10730" y="6709"/>
                    <a:pt x="9910" y="7104"/>
                    <a:pt x="9119" y="7469"/>
                  </a:cubicBezTo>
                  <a:cubicBezTo>
                    <a:pt x="8329" y="7834"/>
                    <a:pt x="7569" y="8199"/>
                    <a:pt x="6809" y="8594"/>
                  </a:cubicBezTo>
                  <a:cubicBezTo>
                    <a:pt x="6080" y="8928"/>
                    <a:pt x="5320" y="9293"/>
                    <a:pt x="4590" y="9658"/>
                  </a:cubicBezTo>
                  <a:cubicBezTo>
                    <a:pt x="3831" y="10022"/>
                    <a:pt x="3101" y="10357"/>
                    <a:pt x="2341" y="10691"/>
                  </a:cubicBezTo>
                  <a:cubicBezTo>
                    <a:pt x="2007" y="10843"/>
                    <a:pt x="1642" y="10995"/>
                    <a:pt x="1308" y="11117"/>
                  </a:cubicBezTo>
                  <a:cubicBezTo>
                    <a:pt x="913" y="11299"/>
                    <a:pt x="548" y="11420"/>
                    <a:pt x="183" y="11572"/>
                  </a:cubicBezTo>
                  <a:cubicBezTo>
                    <a:pt x="31" y="11633"/>
                    <a:pt x="1" y="11816"/>
                    <a:pt x="62" y="11937"/>
                  </a:cubicBezTo>
                  <a:cubicBezTo>
                    <a:pt x="112" y="12038"/>
                    <a:pt x="204" y="12097"/>
                    <a:pt x="303" y="12097"/>
                  </a:cubicBezTo>
                  <a:cubicBezTo>
                    <a:pt x="324" y="12097"/>
                    <a:pt x="345" y="12094"/>
                    <a:pt x="365" y="12089"/>
                  </a:cubicBezTo>
                  <a:cubicBezTo>
                    <a:pt x="396" y="12089"/>
                    <a:pt x="396" y="12059"/>
                    <a:pt x="426" y="12059"/>
                  </a:cubicBezTo>
                  <a:cubicBezTo>
                    <a:pt x="1186" y="11724"/>
                    <a:pt x="1976" y="11420"/>
                    <a:pt x="2736" y="11117"/>
                  </a:cubicBezTo>
                  <a:cubicBezTo>
                    <a:pt x="3587" y="10752"/>
                    <a:pt x="4408" y="10387"/>
                    <a:pt x="5229" y="10022"/>
                  </a:cubicBezTo>
                  <a:cubicBezTo>
                    <a:pt x="5989" y="9688"/>
                    <a:pt x="6749" y="9354"/>
                    <a:pt x="7508" y="8989"/>
                  </a:cubicBezTo>
                  <a:cubicBezTo>
                    <a:pt x="8208" y="8685"/>
                    <a:pt x="8937" y="8381"/>
                    <a:pt x="9636" y="8047"/>
                  </a:cubicBezTo>
                  <a:cubicBezTo>
                    <a:pt x="10122" y="7834"/>
                    <a:pt x="10578" y="7621"/>
                    <a:pt x="11065" y="7439"/>
                  </a:cubicBezTo>
                  <a:cubicBezTo>
                    <a:pt x="11460" y="7256"/>
                    <a:pt x="11885" y="7074"/>
                    <a:pt x="12281" y="6922"/>
                  </a:cubicBezTo>
                  <a:cubicBezTo>
                    <a:pt x="12615" y="6770"/>
                    <a:pt x="12980" y="6618"/>
                    <a:pt x="13314" y="6496"/>
                  </a:cubicBezTo>
                  <a:cubicBezTo>
                    <a:pt x="13648" y="6344"/>
                    <a:pt x="14013" y="6223"/>
                    <a:pt x="14347" y="6071"/>
                  </a:cubicBezTo>
                  <a:lnTo>
                    <a:pt x="15806" y="5524"/>
                  </a:lnTo>
                  <a:cubicBezTo>
                    <a:pt x="16202" y="5372"/>
                    <a:pt x="16627" y="5250"/>
                    <a:pt x="17022" y="5098"/>
                  </a:cubicBezTo>
                  <a:cubicBezTo>
                    <a:pt x="17752" y="4855"/>
                    <a:pt x="18481" y="4612"/>
                    <a:pt x="19211" y="4338"/>
                  </a:cubicBezTo>
                  <a:cubicBezTo>
                    <a:pt x="20883" y="3700"/>
                    <a:pt x="22554" y="3092"/>
                    <a:pt x="24256" y="2454"/>
                  </a:cubicBezTo>
                  <a:cubicBezTo>
                    <a:pt x="24682" y="2302"/>
                    <a:pt x="25077" y="2150"/>
                    <a:pt x="25503" y="1998"/>
                  </a:cubicBezTo>
                  <a:cubicBezTo>
                    <a:pt x="25959" y="1846"/>
                    <a:pt x="26384" y="1724"/>
                    <a:pt x="26810" y="1603"/>
                  </a:cubicBezTo>
                  <a:cubicBezTo>
                    <a:pt x="27539" y="1390"/>
                    <a:pt x="28269" y="1177"/>
                    <a:pt x="28998" y="995"/>
                  </a:cubicBezTo>
                  <a:cubicBezTo>
                    <a:pt x="29150" y="934"/>
                    <a:pt x="29241" y="873"/>
                    <a:pt x="29333" y="782"/>
                  </a:cubicBezTo>
                  <a:cubicBezTo>
                    <a:pt x="29393" y="660"/>
                    <a:pt x="29424" y="539"/>
                    <a:pt x="29393" y="387"/>
                  </a:cubicBezTo>
                  <a:cubicBezTo>
                    <a:pt x="29368" y="183"/>
                    <a:pt x="29172" y="1"/>
                    <a:pt x="28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2"/>
            <p:cNvSpPr/>
            <p:nvPr/>
          </p:nvSpPr>
          <p:spPr>
            <a:xfrm>
              <a:off x="758564" y="3838345"/>
              <a:ext cx="329918" cy="202262"/>
            </a:xfrm>
            <a:custGeom>
              <a:avLst/>
              <a:gdLst/>
              <a:ahLst/>
              <a:cxnLst/>
              <a:rect l="l" t="t" r="r" b="b"/>
              <a:pathLst>
                <a:path w="15442" h="9467" extrusionOk="0">
                  <a:moveTo>
                    <a:pt x="396" y="1"/>
                  </a:moveTo>
                  <a:cubicBezTo>
                    <a:pt x="281" y="1"/>
                    <a:pt x="165" y="56"/>
                    <a:pt x="92" y="165"/>
                  </a:cubicBezTo>
                  <a:cubicBezTo>
                    <a:pt x="1" y="317"/>
                    <a:pt x="31" y="591"/>
                    <a:pt x="213" y="682"/>
                  </a:cubicBezTo>
                  <a:cubicBezTo>
                    <a:pt x="487" y="834"/>
                    <a:pt x="730" y="1016"/>
                    <a:pt x="1004" y="1168"/>
                  </a:cubicBezTo>
                  <a:cubicBezTo>
                    <a:pt x="1247" y="1320"/>
                    <a:pt x="1490" y="1442"/>
                    <a:pt x="1733" y="1594"/>
                  </a:cubicBezTo>
                  <a:cubicBezTo>
                    <a:pt x="2037" y="1776"/>
                    <a:pt x="2341" y="1958"/>
                    <a:pt x="2675" y="2110"/>
                  </a:cubicBezTo>
                  <a:cubicBezTo>
                    <a:pt x="3131" y="2384"/>
                    <a:pt x="3587" y="2627"/>
                    <a:pt x="4043" y="2870"/>
                  </a:cubicBezTo>
                  <a:cubicBezTo>
                    <a:pt x="4408" y="3083"/>
                    <a:pt x="4773" y="3296"/>
                    <a:pt x="5107" y="3509"/>
                  </a:cubicBezTo>
                  <a:cubicBezTo>
                    <a:pt x="5836" y="3934"/>
                    <a:pt x="6536" y="4360"/>
                    <a:pt x="7235" y="4785"/>
                  </a:cubicBezTo>
                  <a:cubicBezTo>
                    <a:pt x="7934" y="5241"/>
                    <a:pt x="8663" y="5667"/>
                    <a:pt x="9362" y="6123"/>
                  </a:cubicBezTo>
                  <a:cubicBezTo>
                    <a:pt x="9697" y="6305"/>
                    <a:pt x="10061" y="6518"/>
                    <a:pt x="10396" y="6700"/>
                  </a:cubicBezTo>
                  <a:cubicBezTo>
                    <a:pt x="10730" y="6913"/>
                    <a:pt x="11034" y="7095"/>
                    <a:pt x="11369" y="7278"/>
                  </a:cubicBezTo>
                  <a:cubicBezTo>
                    <a:pt x="12098" y="7673"/>
                    <a:pt x="12858" y="8098"/>
                    <a:pt x="13587" y="8524"/>
                  </a:cubicBezTo>
                  <a:cubicBezTo>
                    <a:pt x="14043" y="8828"/>
                    <a:pt x="14530" y="9132"/>
                    <a:pt x="14986" y="9405"/>
                  </a:cubicBezTo>
                  <a:cubicBezTo>
                    <a:pt x="15046" y="9466"/>
                    <a:pt x="15138" y="9466"/>
                    <a:pt x="15198" y="9466"/>
                  </a:cubicBezTo>
                  <a:cubicBezTo>
                    <a:pt x="15259" y="9466"/>
                    <a:pt x="15320" y="9405"/>
                    <a:pt x="15381" y="9345"/>
                  </a:cubicBezTo>
                  <a:cubicBezTo>
                    <a:pt x="15442" y="9223"/>
                    <a:pt x="15411" y="9071"/>
                    <a:pt x="15290" y="8980"/>
                  </a:cubicBezTo>
                  <a:cubicBezTo>
                    <a:pt x="14925" y="8706"/>
                    <a:pt x="14560" y="8433"/>
                    <a:pt x="14165" y="8190"/>
                  </a:cubicBezTo>
                  <a:cubicBezTo>
                    <a:pt x="13861" y="7977"/>
                    <a:pt x="13527" y="7764"/>
                    <a:pt x="13192" y="7582"/>
                  </a:cubicBezTo>
                  <a:cubicBezTo>
                    <a:pt x="12432" y="7126"/>
                    <a:pt x="11672" y="6670"/>
                    <a:pt x="10913" y="6214"/>
                  </a:cubicBezTo>
                  <a:cubicBezTo>
                    <a:pt x="10578" y="6001"/>
                    <a:pt x="10213" y="5788"/>
                    <a:pt x="9879" y="5576"/>
                  </a:cubicBezTo>
                  <a:cubicBezTo>
                    <a:pt x="9514" y="5363"/>
                    <a:pt x="9180" y="5150"/>
                    <a:pt x="8846" y="4937"/>
                  </a:cubicBezTo>
                  <a:cubicBezTo>
                    <a:pt x="8177" y="4512"/>
                    <a:pt x="7508" y="4086"/>
                    <a:pt x="6840" y="3661"/>
                  </a:cubicBezTo>
                  <a:cubicBezTo>
                    <a:pt x="6475" y="3448"/>
                    <a:pt x="6140" y="3235"/>
                    <a:pt x="5776" y="3022"/>
                  </a:cubicBezTo>
                  <a:cubicBezTo>
                    <a:pt x="5381" y="2779"/>
                    <a:pt x="4955" y="2536"/>
                    <a:pt x="4560" y="2293"/>
                  </a:cubicBezTo>
                  <a:cubicBezTo>
                    <a:pt x="4438" y="2232"/>
                    <a:pt x="4286" y="2141"/>
                    <a:pt x="4165" y="2080"/>
                  </a:cubicBezTo>
                  <a:cubicBezTo>
                    <a:pt x="3891" y="1928"/>
                    <a:pt x="3618" y="1776"/>
                    <a:pt x="3374" y="1654"/>
                  </a:cubicBezTo>
                  <a:cubicBezTo>
                    <a:pt x="3070" y="1472"/>
                    <a:pt x="2797" y="1320"/>
                    <a:pt x="2493" y="1168"/>
                  </a:cubicBezTo>
                  <a:cubicBezTo>
                    <a:pt x="2189" y="986"/>
                    <a:pt x="1885" y="803"/>
                    <a:pt x="1581" y="621"/>
                  </a:cubicBezTo>
                  <a:cubicBezTo>
                    <a:pt x="1247" y="439"/>
                    <a:pt x="943" y="256"/>
                    <a:pt x="608" y="74"/>
                  </a:cubicBezTo>
                  <a:cubicBezTo>
                    <a:pt x="548" y="25"/>
                    <a:pt x="472" y="1"/>
                    <a:pt x="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6" name="Google Shape;2516;p52"/>
          <p:cNvSpPr/>
          <p:nvPr/>
        </p:nvSpPr>
        <p:spPr>
          <a:xfrm>
            <a:off x="-24163"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7" name="Google Shape;2517;p52"/>
          <p:cNvGrpSpPr/>
          <p:nvPr/>
        </p:nvGrpSpPr>
        <p:grpSpPr>
          <a:xfrm>
            <a:off x="8764267" y="4679462"/>
            <a:ext cx="30677" cy="51879"/>
            <a:chOff x="5822805" y="3872050"/>
            <a:chExt cx="30677" cy="51879"/>
          </a:xfrm>
        </p:grpSpPr>
        <p:sp>
          <p:nvSpPr>
            <p:cNvPr id="2518" name="Google Shape;2518;p52"/>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2"/>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0" name="Google Shape;2520;p52"/>
          <p:cNvGrpSpPr/>
          <p:nvPr/>
        </p:nvGrpSpPr>
        <p:grpSpPr>
          <a:xfrm>
            <a:off x="825651" y="5091289"/>
            <a:ext cx="82889" cy="62578"/>
            <a:chOff x="4915963" y="3914014"/>
            <a:chExt cx="82889" cy="62578"/>
          </a:xfrm>
        </p:grpSpPr>
        <p:sp>
          <p:nvSpPr>
            <p:cNvPr id="2521" name="Google Shape;2521;p52"/>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2"/>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2"/>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52"/>
          <p:cNvGrpSpPr/>
          <p:nvPr/>
        </p:nvGrpSpPr>
        <p:grpSpPr>
          <a:xfrm>
            <a:off x="7216925" y="4731346"/>
            <a:ext cx="80951" cy="62578"/>
            <a:chOff x="4981850" y="4484221"/>
            <a:chExt cx="80951" cy="62578"/>
          </a:xfrm>
        </p:grpSpPr>
        <p:sp>
          <p:nvSpPr>
            <p:cNvPr id="2525" name="Google Shape;2525;p52"/>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2"/>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2"/>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8" name="Google Shape;2528;p52"/>
          <p:cNvGrpSpPr/>
          <p:nvPr/>
        </p:nvGrpSpPr>
        <p:grpSpPr>
          <a:xfrm>
            <a:off x="8181808" y="4862013"/>
            <a:ext cx="80256" cy="63408"/>
            <a:chOff x="5437246" y="4899713"/>
            <a:chExt cx="80256" cy="63408"/>
          </a:xfrm>
        </p:grpSpPr>
        <p:sp>
          <p:nvSpPr>
            <p:cNvPr id="2529" name="Google Shape;2529;p52"/>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2"/>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2"/>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2" name="Google Shape;2532;p52"/>
          <p:cNvGrpSpPr/>
          <p:nvPr/>
        </p:nvGrpSpPr>
        <p:grpSpPr>
          <a:xfrm>
            <a:off x="2873449" y="5021929"/>
            <a:ext cx="34625" cy="88909"/>
            <a:chOff x="997737" y="4927704"/>
            <a:chExt cx="34625" cy="88909"/>
          </a:xfrm>
        </p:grpSpPr>
        <p:sp>
          <p:nvSpPr>
            <p:cNvPr id="2533" name="Google Shape;2533;p52"/>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2"/>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52"/>
          <p:cNvGrpSpPr/>
          <p:nvPr/>
        </p:nvGrpSpPr>
        <p:grpSpPr>
          <a:xfrm>
            <a:off x="6968131" y="5180299"/>
            <a:ext cx="33309" cy="79041"/>
            <a:chOff x="3922394" y="4890674"/>
            <a:chExt cx="33309" cy="79041"/>
          </a:xfrm>
        </p:grpSpPr>
        <p:sp>
          <p:nvSpPr>
            <p:cNvPr id="2536" name="Google Shape;2536;p52"/>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2"/>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8" name="Google Shape;2538;p52"/>
          <p:cNvGrpSpPr/>
          <p:nvPr/>
        </p:nvGrpSpPr>
        <p:grpSpPr>
          <a:xfrm>
            <a:off x="6093442" y="4827446"/>
            <a:ext cx="110933" cy="132553"/>
            <a:chOff x="4148103" y="5123543"/>
            <a:chExt cx="269125" cy="321576"/>
          </a:xfrm>
        </p:grpSpPr>
        <p:sp>
          <p:nvSpPr>
            <p:cNvPr id="2539" name="Google Shape;2539;p52"/>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2"/>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2"/>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2" name="Google Shape;2542;p52"/>
          <p:cNvGrpSpPr/>
          <p:nvPr/>
        </p:nvGrpSpPr>
        <p:grpSpPr>
          <a:xfrm>
            <a:off x="1693544" y="5091292"/>
            <a:ext cx="41792" cy="93844"/>
            <a:chOff x="4891832" y="3454067"/>
            <a:chExt cx="41792" cy="93844"/>
          </a:xfrm>
        </p:grpSpPr>
        <p:sp>
          <p:nvSpPr>
            <p:cNvPr id="2543" name="Google Shape;2543;p52"/>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2"/>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5" name="Google Shape;2545;p52"/>
          <p:cNvGrpSpPr/>
          <p:nvPr/>
        </p:nvGrpSpPr>
        <p:grpSpPr>
          <a:xfrm>
            <a:off x="5618305" y="5014917"/>
            <a:ext cx="81573" cy="102928"/>
            <a:chOff x="2802243" y="4633955"/>
            <a:chExt cx="81573" cy="102928"/>
          </a:xfrm>
        </p:grpSpPr>
        <p:sp>
          <p:nvSpPr>
            <p:cNvPr id="2546" name="Google Shape;2546;p52"/>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2"/>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2"/>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9" name="Google Shape;2549;p52"/>
          <p:cNvGrpSpPr/>
          <p:nvPr/>
        </p:nvGrpSpPr>
        <p:grpSpPr>
          <a:xfrm>
            <a:off x="4754386" y="5016991"/>
            <a:ext cx="88739" cy="98778"/>
            <a:chOff x="2483887" y="5072504"/>
            <a:chExt cx="88739" cy="98778"/>
          </a:xfrm>
        </p:grpSpPr>
        <p:sp>
          <p:nvSpPr>
            <p:cNvPr id="2550" name="Google Shape;2550;p52"/>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2"/>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2"/>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3" name="Google Shape;2553;p52"/>
          <p:cNvGrpSpPr/>
          <p:nvPr/>
        </p:nvGrpSpPr>
        <p:grpSpPr>
          <a:xfrm>
            <a:off x="3775757" y="4971502"/>
            <a:ext cx="110933" cy="88079"/>
            <a:chOff x="1400920" y="4965564"/>
            <a:chExt cx="110933" cy="88079"/>
          </a:xfrm>
        </p:grpSpPr>
        <p:sp>
          <p:nvSpPr>
            <p:cNvPr id="2554" name="Google Shape;2554;p52"/>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2"/>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2"/>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7" name="Google Shape;2557;p52"/>
          <p:cNvGrpSpPr/>
          <p:nvPr/>
        </p:nvGrpSpPr>
        <p:grpSpPr>
          <a:xfrm flipH="1">
            <a:off x="5029578" y="4362185"/>
            <a:ext cx="458295" cy="696431"/>
            <a:chOff x="4206300" y="557025"/>
            <a:chExt cx="1522575" cy="2313725"/>
          </a:xfrm>
        </p:grpSpPr>
        <p:sp>
          <p:nvSpPr>
            <p:cNvPr id="2558" name="Google Shape;2558;p52"/>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2"/>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2"/>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2"/>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2"/>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2"/>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2"/>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2"/>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2"/>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2"/>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2"/>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2"/>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2"/>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2"/>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2"/>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2"/>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2"/>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2"/>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2"/>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2"/>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2"/>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2"/>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2"/>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2"/>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2"/>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2"/>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2"/>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2"/>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2"/>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2"/>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2"/>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2"/>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2"/>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2"/>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2"/>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2"/>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2"/>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5" name="Google Shape;2595;p52"/>
          <p:cNvGrpSpPr/>
          <p:nvPr/>
        </p:nvGrpSpPr>
        <p:grpSpPr>
          <a:xfrm flipH="1">
            <a:off x="1034080" y="3968345"/>
            <a:ext cx="471141" cy="1096915"/>
            <a:chOff x="7648150" y="2767200"/>
            <a:chExt cx="593750" cy="1382375"/>
          </a:xfrm>
        </p:grpSpPr>
        <p:sp>
          <p:nvSpPr>
            <p:cNvPr id="2596" name="Google Shape;2596;p52"/>
            <p:cNvSpPr/>
            <p:nvPr/>
          </p:nvSpPr>
          <p:spPr>
            <a:xfrm>
              <a:off x="7938550" y="3275250"/>
              <a:ext cx="236875" cy="427800"/>
            </a:xfrm>
            <a:custGeom>
              <a:avLst/>
              <a:gdLst/>
              <a:ahLst/>
              <a:cxnLst/>
              <a:rect l="l" t="t" r="r" b="b"/>
              <a:pathLst>
                <a:path w="9475" h="17112" extrusionOk="0">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2"/>
            <p:cNvSpPr/>
            <p:nvPr/>
          </p:nvSpPr>
          <p:spPr>
            <a:xfrm>
              <a:off x="7957725" y="3279275"/>
              <a:ext cx="202100" cy="401475"/>
            </a:xfrm>
            <a:custGeom>
              <a:avLst/>
              <a:gdLst/>
              <a:ahLst/>
              <a:cxnLst/>
              <a:rect l="l" t="t" r="r" b="b"/>
              <a:pathLst>
                <a:path w="8084" h="16059" fill="none" extrusionOk="0">
                  <a:moveTo>
                    <a:pt x="0" y="16059"/>
                  </a:moveTo>
                  <a:cubicBezTo>
                    <a:pt x="1374" y="13222"/>
                    <a:pt x="2516" y="10117"/>
                    <a:pt x="3979" y="7316"/>
                  </a:cubicBezTo>
                  <a:cubicBezTo>
                    <a:pt x="5282" y="4836"/>
                    <a:pt x="6656" y="2391"/>
                    <a:pt x="808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2"/>
            <p:cNvSpPr/>
            <p:nvPr/>
          </p:nvSpPr>
          <p:spPr>
            <a:xfrm>
              <a:off x="7719075" y="2859075"/>
              <a:ext cx="212800" cy="740500"/>
            </a:xfrm>
            <a:custGeom>
              <a:avLst/>
              <a:gdLst/>
              <a:ahLst/>
              <a:cxnLst/>
              <a:rect l="l" t="t" r="r" b="b"/>
              <a:pathLst>
                <a:path w="8512" h="29620" extrusionOk="0">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2"/>
            <p:cNvSpPr/>
            <p:nvPr/>
          </p:nvSpPr>
          <p:spPr>
            <a:xfrm>
              <a:off x="7721750" y="2862200"/>
              <a:ext cx="210125" cy="716850"/>
            </a:xfrm>
            <a:custGeom>
              <a:avLst/>
              <a:gdLst/>
              <a:ahLst/>
              <a:cxnLst/>
              <a:rect l="l" t="t" r="r" b="b"/>
              <a:pathLst>
                <a:path w="8405" h="28674" fill="none" extrusionOk="0">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2"/>
            <p:cNvSpPr/>
            <p:nvPr/>
          </p:nvSpPr>
          <p:spPr>
            <a:xfrm>
              <a:off x="7951925" y="3580325"/>
              <a:ext cx="289975" cy="189650"/>
            </a:xfrm>
            <a:custGeom>
              <a:avLst/>
              <a:gdLst/>
              <a:ahLst/>
              <a:cxnLst/>
              <a:rect l="l" t="t" r="r" b="b"/>
              <a:pathLst>
                <a:path w="11599" h="7586" extrusionOk="0">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2"/>
            <p:cNvSpPr/>
            <p:nvPr/>
          </p:nvSpPr>
          <p:spPr>
            <a:xfrm>
              <a:off x="7950575" y="3590175"/>
              <a:ext cx="195400" cy="145450"/>
            </a:xfrm>
            <a:custGeom>
              <a:avLst/>
              <a:gdLst/>
              <a:ahLst/>
              <a:cxnLst/>
              <a:rect l="l" t="t" r="r" b="b"/>
              <a:pathLst>
                <a:path w="7816" h="5818" extrusionOk="0">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2"/>
            <p:cNvSpPr/>
            <p:nvPr/>
          </p:nvSpPr>
          <p:spPr>
            <a:xfrm>
              <a:off x="8071025" y="3579025"/>
              <a:ext cx="127600" cy="186925"/>
            </a:xfrm>
            <a:custGeom>
              <a:avLst/>
              <a:gdLst/>
              <a:ahLst/>
              <a:cxnLst/>
              <a:rect l="l" t="t" r="r" b="b"/>
              <a:pathLst>
                <a:path w="5104" h="7477" fill="none" extrusionOk="0">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2"/>
            <p:cNvSpPr/>
            <p:nvPr/>
          </p:nvSpPr>
          <p:spPr>
            <a:xfrm>
              <a:off x="7648150" y="3545550"/>
              <a:ext cx="292650" cy="223975"/>
            </a:xfrm>
            <a:custGeom>
              <a:avLst/>
              <a:gdLst/>
              <a:ahLst/>
              <a:cxnLst/>
              <a:rect l="l" t="t" r="r" b="b"/>
              <a:pathLst>
                <a:path w="11706" h="8959" extrusionOk="0">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2"/>
            <p:cNvSpPr/>
            <p:nvPr/>
          </p:nvSpPr>
          <p:spPr>
            <a:xfrm>
              <a:off x="7668225" y="3574575"/>
              <a:ext cx="269000" cy="153025"/>
            </a:xfrm>
            <a:custGeom>
              <a:avLst/>
              <a:gdLst/>
              <a:ahLst/>
              <a:cxnLst/>
              <a:rect l="l" t="t" r="r" b="b"/>
              <a:pathLst>
                <a:path w="10760" h="6121" fill="none" extrusionOk="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2"/>
            <p:cNvSpPr/>
            <p:nvPr/>
          </p:nvSpPr>
          <p:spPr>
            <a:xfrm>
              <a:off x="7938100" y="3252500"/>
              <a:ext cx="6700" cy="897075"/>
            </a:xfrm>
            <a:custGeom>
              <a:avLst/>
              <a:gdLst/>
              <a:ahLst/>
              <a:cxnLst/>
              <a:rect l="l" t="t" r="r" b="b"/>
              <a:pathLst>
                <a:path w="268" h="35883" fill="none" extrusionOk="0">
                  <a:moveTo>
                    <a:pt x="0" y="1"/>
                  </a:moveTo>
                  <a:cubicBezTo>
                    <a:pt x="232" y="12401"/>
                    <a:pt x="268" y="25195"/>
                    <a:pt x="107" y="35882"/>
                  </a:cubicBezTo>
                </a:path>
              </a:pathLst>
            </a:custGeom>
            <a:solidFill>
              <a:schemeClr val="dk2"/>
            </a:solid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2"/>
            <p:cNvSpPr/>
            <p:nvPr/>
          </p:nvSpPr>
          <p:spPr>
            <a:xfrm>
              <a:off x="7870300" y="2767200"/>
              <a:ext cx="128475" cy="556250"/>
            </a:xfrm>
            <a:custGeom>
              <a:avLst/>
              <a:gdLst/>
              <a:ahLst/>
              <a:cxnLst/>
              <a:rect l="l" t="t" r="r" b="b"/>
              <a:pathLst>
                <a:path w="5139" h="22250" extrusionOk="0">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7" name="Google Shape;2607;p52"/>
          <p:cNvGrpSpPr/>
          <p:nvPr/>
        </p:nvGrpSpPr>
        <p:grpSpPr>
          <a:xfrm>
            <a:off x="441583" y="3968359"/>
            <a:ext cx="543053" cy="354885"/>
            <a:chOff x="7218550" y="1264450"/>
            <a:chExt cx="1810175" cy="1182950"/>
          </a:xfrm>
        </p:grpSpPr>
        <p:sp>
          <p:nvSpPr>
            <p:cNvPr id="2608" name="Google Shape;2608;p5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52"/>
          <p:cNvGrpSpPr/>
          <p:nvPr/>
        </p:nvGrpSpPr>
        <p:grpSpPr>
          <a:xfrm>
            <a:off x="1643267" y="4249197"/>
            <a:ext cx="347646" cy="354973"/>
            <a:chOff x="7348550" y="1658600"/>
            <a:chExt cx="1664175" cy="1699250"/>
          </a:xfrm>
        </p:grpSpPr>
        <p:sp>
          <p:nvSpPr>
            <p:cNvPr id="2622" name="Google Shape;2622;p52"/>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2"/>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2"/>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2"/>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2"/>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2"/>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2"/>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2"/>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2"/>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2"/>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2"/>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2"/>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2"/>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5" name="Google Shape;2635;p52"/>
          <p:cNvGrpSpPr/>
          <p:nvPr/>
        </p:nvGrpSpPr>
        <p:grpSpPr>
          <a:xfrm>
            <a:off x="7438430" y="287375"/>
            <a:ext cx="793379" cy="585576"/>
            <a:chOff x="7757175" y="1399875"/>
            <a:chExt cx="1347450" cy="994525"/>
          </a:xfrm>
        </p:grpSpPr>
        <p:sp>
          <p:nvSpPr>
            <p:cNvPr id="2636" name="Google Shape;2636;p52"/>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2"/>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2"/>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2"/>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2"/>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2"/>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2"/>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2"/>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2"/>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52"/>
          <p:cNvGrpSpPr/>
          <p:nvPr/>
        </p:nvGrpSpPr>
        <p:grpSpPr>
          <a:xfrm>
            <a:off x="563059" y="368951"/>
            <a:ext cx="929164" cy="543026"/>
            <a:chOff x="3973200" y="2218800"/>
            <a:chExt cx="1850925" cy="1081725"/>
          </a:xfrm>
        </p:grpSpPr>
        <p:sp>
          <p:nvSpPr>
            <p:cNvPr id="2646" name="Google Shape;2646;p5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099650" y="2264575"/>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5368539" y="2264575"/>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5368537" y="2823500"/>
            <a:ext cx="2742600" cy="124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2" name="Google Shape;172;p5"/>
          <p:cNvSpPr txBox="1">
            <a:spLocks noGrp="1"/>
          </p:cNvSpPr>
          <p:nvPr>
            <p:ph type="subTitle" idx="4"/>
          </p:nvPr>
        </p:nvSpPr>
        <p:spPr>
          <a:xfrm>
            <a:off x="2099663" y="2823500"/>
            <a:ext cx="2742600" cy="124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73" name="Google Shape;173;p5"/>
          <p:cNvGrpSpPr/>
          <p:nvPr/>
        </p:nvGrpSpPr>
        <p:grpSpPr>
          <a:xfrm>
            <a:off x="-54725" y="4599549"/>
            <a:ext cx="9280415" cy="543860"/>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1">
  <p:cSld name="CUSTOM_19">
    <p:spTree>
      <p:nvGrpSpPr>
        <p:cNvPr id="1" name="Shape 2687"/>
        <p:cNvGrpSpPr/>
        <p:nvPr/>
      </p:nvGrpSpPr>
      <p:grpSpPr>
        <a:xfrm>
          <a:off x="0" y="0"/>
          <a:ext cx="0" cy="0"/>
          <a:chOff x="0" y="0"/>
          <a:chExt cx="0" cy="0"/>
        </a:xfrm>
      </p:grpSpPr>
      <p:grpSp>
        <p:nvGrpSpPr>
          <p:cNvPr id="2688" name="Google Shape;2688;p54"/>
          <p:cNvGrpSpPr/>
          <p:nvPr/>
        </p:nvGrpSpPr>
        <p:grpSpPr>
          <a:xfrm>
            <a:off x="233837" y="3870057"/>
            <a:ext cx="347775" cy="572773"/>
            <a:chOff x="1789625" y="3319825"/>
            <a:chExt cx="1097775" cy="1807425"/>
          </a:xfrm>
        </p:grpSpPr>
        <p:sp>
          <p:nvSpPr>
            <p:cNvPr id="2689" name="Google Shape;2689;p54"/>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4"/>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4"/>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4"/>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4"/>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4"/>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4"/>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4"/>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4"/>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4"/>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4"/>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4"/>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4"/>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4"/>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4"/>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4"/>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4"/>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4"/>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54"/>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4"/>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4"/>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54"/>
          <p:cNvGrpSpPr/>
          <p:nvPr/>
        </p:nvGrpSpPr>
        <p:grpSpPr>
          <a:xfrm>
            <a:off x="6091044" y="4431578"/>
            <a:ext cx="439110" cy="630436"/>
            <a:chOff x="3732423" y="4038948"/>
            <a:chExt cx="564119" cy="809913"/>
          </a:xfrm>
        </p:grpSpPr>
        <p:sp>
          <p:nvSpPr>
            <p:cNvPr id="2711" name="Google Shape;2711;p54"/>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4"/>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4"/>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4"/>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4"/>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4"/>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4"/>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54"/>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4"/>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4"/>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4"/>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4"/>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4"/>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4"/>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4"/>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4"/>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7" name="Google Shape;2727;p54"/>
            <p:cNvGrpSpPr/>
            <p:nvPr/>
          </p:nvGrpSpPr>
          <p:grpSpPr>
            <a:xfrm>
              <a:off x="3755574" y="4057815"/>
              <a:ext cx="513968" cy="231129"/>
              <a:chOff x="3755574" y="4057815"/>
              <a:chExt cx="513968" cy="231129"/>
            </a:xfrm>
          </p:grpSpPr>
          <p:sp>
            <p:nvSpPr>
              <p:cNvPr id="2728" name="Google Shape;2728;p54"/>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54"/>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54"/>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4"/>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4"/>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4"/>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4"/>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4"/>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4"/>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4"/>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54"/>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54"/>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54"/>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54"/>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54"/>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54"/>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54"/>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54"/>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54"/>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54"/>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54"/>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54"/>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4"/>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54"/>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54"/>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54"/>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54"/>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54"/>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54"/>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54"/>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54"/>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54"/>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0" name="Google Shape;2760;p54"/>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4"/>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54"/>
          <p:cNvGrpSpPr/>
          <p:nvPr/>
        </p:nvGrpSpPr>
        <p:grpSpPr>
          <a:xfrm>
            <a:off x="3040367" y="4321873"/>
            <a:ext cx="799440" cy="564609"/>
            <a:chOff x="2688417" y="804714"/>
            <a:chExt cx="918158" cy="648454"/>
          </a:xfrm>
        </p:grpSpPr>
        <p:sp>
          <p:nvSpPr>
            <p:cNvPr id="2763" name="Google Shape;2763;p54"/>
            <p:cNvSpPr/>
            <p:nvPr/>
          </p:nvSpPr>
          <p:spPr>
            <a:xfrm>
              <a:off x="2688417" y="804714"/>
              <a:ext cx="918158" cy="648454"/>
            </a:xfrm>
            <a:custGeom>
              <a:avLst/>
              <a:gdLst/>
              <a:ahLst/>
              <a:cxnLst/>
              <a:rect l="l" t="t" r="r" b="b"/>
              <a:pathLst>
                <a:path w="21917" h="15479" extrusionOk="0">
                  <a:moveTo>
                    <a:pt x="15312" y="1"/>
                  </a:moveTo>
                  <a:cubicBezTo>
                    <a:pt x="15211" y="134"/>
                    <a:pt x="15078" y="268"/>
                    <a:pt x="14978" y="368"/>
                  </a:cubicBezTo>
                  <a:cubicBezTo>
                    <a:pt x="11809" y="3904"/>
                    <a:pt x="9407" y="8073"/>
                    <a:pt x="8073" y="12677"/>
                  </a:cubicBezTo>
                  <a:cubicBezTo>
                    <a:pt x="7272" y="8040"/>
                    <a:pt x="4671" y="3804"/>
                    <a:pt x="868" y="1068"/>
                  </a:cubicBezTo>
                  <a:cubicBezTo>
                    <a:pt x="734" y="968"/>
                    <a:pt x="568" y="835"/>
                    <a:pt x="434" y="735"/>
                  </a:cubicBezTo>
                  <a:cubicBezTo>
                    <a:pt x="434" y="835"/>
                    <a:pt x="401" y="935"/>
                    <a:pt x="401" y="1035"/>
                  </a:cubicBezTo>
                  <a:cubicBezTo>
                    <a:pt x="1" y="6072"/>
                    <a:pt x="1235" y="11176"/>
                    <a:pt x="3870" y="15479"/>
                  </a:cubicBezTo>
                  <a:lnTo>
                    <a:pt x="16379" y="15479"/>
                  </a:lnTo>
                  <a:cubicBezTo>
                    <a:pt x="19014" y="14211"/>
                    <a:pt x="20782" y="12510"/>
                    <a:pt x="21716" y="10442"/>
                  </a:cubicBezTo>
                  <a:cubicBezTo>
                    <a:pt x="21783" y="10275"/>
                    <a:pt x="21883" y="10108"/>
                    <a:pt x="21916" y="9941"/>
                  </a:cubicBezTo>
                  <a:lnTo>
                    <a:pt x="21683" y="9941"/>
                  </a:lnTo>
                  <a:cubicBezTo>
                    <a:pt x="18981" y="10041"/>
                    <a:pt x="16412" y="11276"/>
                    <a:pt x="14711" y="13411"/>
                  </a:cubicBezTo>
                  <a:cubicBezTo>
                    <a:pt x="16112" y="9241"/>
                    <a:pt x="16412" y="4704"/>
                    <a:pt x="15412" y="435"/>
                  </a:cubicBezTo>
                  <a:cubicBezTo>
                    <a:pt x="15378" y="301"/>
                    <a:pt x="15345" y="168"/>
                    <a:pt x="1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54"/>
            <p:cNvSpPr/>
            <p:nvPr/>
          </p:nvSpPr>
          <p:spPr>
            <a:xfrm>
              <a:off x="2705174" y="835463"/>
              <a:ext cx="278124" cy="617705"/>
            </a:xfrm>
            <a:custGeom>
              <a:avLst/>
              <a:gdLst/>
              <a:ahLst/>
              <a:cxnLst/>
              <a:rect l="l" t="t" r="r" b="b"/>
              <a:pathLst>
                <a:path w="6639" h="14745" extrusionOk="0">
                  <a:moveTo>
                    <a:pt x="34" y="1"/>
                  </a:moveTo>
                  <a:cubicBezTo>
                    <a:pt x="34" y="101"/>
                    <a:pt x="1" y="201"/>
                    <a:pt x="1" y="301"/>
                  </a:cubicBezTo>
                  <a:cubicBezTo>
                    <a:pt x="2002" y="4471"/>
                    <a:pt x="3837" y="8674"/>
                    <a:pt x="5505" y="12977"/>
                  </a:cubicBezTo>
                  <a:cubicBezTo>
                    <a:pt x="5738" y="13577"/>
                    <a:pt x="5972" y="14178"/>
                    <a:pt x="6205" y="14745"/>
                  </a:cubicBezTo>
                  <a:lnTo>
                    <a:pt x="6639" y="14745"/>
                  </a:lnTo>
                  <a:cubicBezTo>
                    <a:pt x="5138" y="10775"/>
                    <a:pt x="3503" y="6839"/>
                    <a:pt x="1735" y="2970"/>
                  </a:cubicBezTo>
                  <a:cubicBezTo>
                    <a:pt x="1302" y="2102"/>
                    <a:pt x="902" y="1202"/>
                    <a:pt x="468" y="334"/>
                  </a:cubicBezTo>
                  <a:cubicBezTo>
                    <a:pt x="334" y="234"/>
                    <a:pt x="168" y="10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4"/>
            <p:cNvSpPr/>
            <p:nvPr/>
          </p:nvSpPr>
          <p:spPr>
            <a:xfrm>
              <a:off x="3146763" y="804714"/>
              <a:ext cx="187301" cy="648454"/>
            </a:xfrm>
            <a:custGeom>
              <a:avLst/>
              <a:gdLst/>
              <a:ahLst/>
              <a:cxnLst/>
              <a:rect l="l" t="t" r="r" b="b"/>
              <a:pathLst>
                <a:path w="4471" h="15479" extrusionOk="0">
                  <a:moveTo>
                    <a:pt x="4371" y="1"/>
                  </a:moveTo>
                  <a:cubicBezTo>
                    <a:pt x="4270" y="134"/>
                    <a:pt x="4170" y="234"/>
                    <a:pt x="4037" y="368"/>
                  </a:cubicBezTo>
                  <a:cubicBezTo>
                    <a:pt x="2903" y="4671"/>
                    <a:pt x="1735" y="9007"/>
                    <a:pt x="568" y="13310"/>
                  </a:cubicBezTo>
                  <a:cubicBezTo>
                    <a:pt x="368" y="14044"/>
                    <a:pt x="168" y="14778"/>
                    <a:pt x="1" y="15479"/>
                  </a:cubicBezTo>
                  <a:lnTo>
                    <a:pt x="434" y="15479"/>
                  </a:lnTo>
                  <a:cubicBezTo>
                    <a:pt x="1502" y="11442"/>
                    <a:pt x="2603" y="7406"/>
                    <a:pt x="3670" y="3370"/>
                  </a:cubicBezTo>
                  <a:cubicBezTo>
                    <a:pt x="3937" y="2403"/>
                    <a:pt x="4204" y="1402"/>
                    <a:pt x="4471" y="435"/>
                  </a:cubicBezTo>
                  <a:cubicBezTo>
                    <a:pt x="4437" y="301"/>
                    <a:pt x="4404" y="168"/>
                    <a:pt x="4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4"/>
            <p:cNvSpPr/>
            <p:nvPr/>
          </p:nvSpPr>
          <p:spPr>
            <a:xfrm>
              <a:off x="3275331" y="1221168"/>
              <a:ext cx="331244" cy="232001"/>
            </a:xfrm>
            <a:custGeom>
              <a:avLst/>
              <a:gdLst/>
              <a:ahLst/>
              <a:cxnLst/>
              <a:rect l="l" t="t" r="r" b="b"/>
              <a:pathLst>
                <a:path w="7907" h="5538" extrusionOk="0">
                  <a:moveTo>
                    <a:pt x="7673" y="0"/>
                  </a:moveTo>
                  <a:lnTo>
                    <a:pt x="1" y="5538"/>
                  </a:lnTo>
                  <a:lnTo>
                    <a:pt x="734" y="5538"/>
                  </a:lnTo>
                  <a:cubicBezTo>
                    <a:pt x="3036" y="3870"/>
                    <a:pt x="5371" y="2169"/>
                    <a:pt x="7706" y="501"/>
                  </a:cubicBezTo>
                  <a:cubicBezTo>
                    <a:pt x="7773" y="334"/>
                    <a:pt x="7873" y="167"/>
                    <a:pt x="7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7" name="Google Shape;2767;p54"/>
          <p:cNvGrpSpPr/>
          <p:nvPr/>
        </p:nvGrpSpPr>
        <p:grpSpPr>
          <a:xfrm>
            <a:off x="8023447" y="3537871"/>
            <a:ext cx="954761" cy="1348602"/>
            <a:chOff x="2108975" y="985100"/>
            <a:chExt cx="790300" cy="1116300"/>
          </a:xfrm>
        </p:grpSpPr>
        <p:sp>
          <p:nvSpPr>
            <p:cNvPr id="2768" name="Google Shape;2768;p54"/>
            <p:cNvSpPr/>
            <p:nvPr/>
          </p:nvSpPr>
          <p:spPr>
            <a:xfrm>
              <a:off x="2108975" y="985100"/>
              <a:ext cx="790300" cy="1116300"/>
            </a:xfrm>
            <a:custGeom>
              <a:avLst/>
              <a:gdLst/>
              <a:ahLst/>
              <a:cxnLst/>
              <a:rect l="l" t="t" r="r" b="b"/>
              <a:pathLst>
                <a:path w="31612" h="44652" extrusionOk="0">
                  <a:moveTo>
                    <a:pt x="29970" y="1"/>
                  </a:moveTo>
                  <a:cubicBezTo>
                    <a:pt x="29940" y="31"/>
                    <a:pt x="29940" y="31"/>
                    <a:pt x="29910" y="31"/>
                  </a:cubicBezTo>
                  <a:cubicBezTo>
                    <a:pt x="29879" y="31"/>
                    <a:pt x="29849" y="62"/>
                    <a:pt x="29818" y="92"/>
                  </a:cubicBezTo>
                  <a:cubicBezTo>
                    <a:pt x="29727" y="122"/>
                    <a:pt x="29697" y="153"/>
                    <a:pt x="29666" y="183"/>
                  </a:cubicBezTo>
                  <a:lnTo>
                    <a:pt x="29636" y="214"/>
                  </a:lnTo>
                  <a:cubicBezTo>
                    <a:pt x="29545" y="274"/>
                    <a:pt x="29454" y="366"/>
                    <a:pt x="29362" y="457"/>
                  </a:cubicBezTo>
                  <a:cubicBezTo>
                    <a:pt x="29302" y="518"/>
                    <a:pt x="29271" y="578"/>
                    <a:pt x="29210" y="639"/>
                  </a:cubicBezTo>
                  <a:lnTo>
                    <a:pt x="29089" y="761"/>
                  </a:lnTo>
                  <a:cubicBezTo>
                    <a:pt x="29059" y="791"/>
                    <a:pt x="29059" y="791"/>
                    <a:pt x="29028" y="821"/>
                  </a:cubicBezTo>
                  <a:lnTo>
                    <a:pt x="28998" y="882"/>
                  </a:lnTo>
                  <a:lnTo>
                    <a:pt x="28967" y="913"/>
                  </a:lnTo>
                  <a:cubicBezTo>
                    <a:pt x="28907" y="973"/>
                    <a:pt x="28846" y="1065"/>
                    <a:pt x="28785" y="1125"/>
                  </a:cubicBezTo>
                  <a:lnTo>
                    <a:pt x="28663" y="1277"/>
                  </a:lnTo>
                  <a:lnTo>
                    <a:pt x="28542" y="1460"/>
                  </a:lnTo>
                  <a:cubicBezTo>
                    <a:pt x="28481" y="1521"/>
                    <a:pt x="28451" y="1581"/>
                    <a:pt x="28390" y="1673"/>
                  </a:cubicBezTo>
                  <a:lnTo>
                    <a:pt x="28268" y="1855"/>
                  </a:lnTo>
                  <a:lnTo>
                    <a:pt x="28147" y="2007"/>
                  </a:lnTo>
                  <a:cubicBezTo>
                    <a:pt x="28116" y="2068"/>
                    <a:pt x="28086" y="2098"/>
                    <a:pt x="28055" y="2159"/>
                  </a:cubicBezTo>
                  <a:lnTo>
                    <a:pt x="28025" y="2220"/>
                  </a:lnTo>
                  <a:lnTo>
                    <a:pt x="27903" y="2402"/>
                  </a:lnTo>
                  <a:lnTo>
                    <a:pt x="27782" y="2615"/>
                  </a:lnTo>
                  <a:lnTo>
                    <a:pt x="27660" y="2767"/>
                  </a:lnTo>
                  <a:lnTo>
                    <a:pt x="27508" y="3010"/>
                  </a:lnTo>
                  <a:lnTo>
                    <a:pt x="27235" y="3466"/>
                  </a:lnTo>
                  <a:lnTo>
                    <a:pt x="27174" y="3587"/>
                  </a:lnTo>
                  <a:lnTo>
                    <a:pt x="27144" y="3679"/>
                  </a:lnTo>
                  <a:lnTo>
                    <a:pt x="26900" y="4104"/>
                  </a:lnTo>
                  <a:cubicBezTo>
                    <a:pt x="26870" y="4165"/>
                    <a:pt x="26840" y="4226"/>
                    <a:pt x="26809" y="4256"/>
                  </a:cubicBezTo>
                  <a:lnTo>
                    <a:pt x="26688" y="4560"/>
                  </a:lnTo>
                  <a:lnTo>
                    <a:pt x="26627" y="4712"/>
                  </a:lnTo>
                  <a:lnTo>
                    <a:pt x="26566" y="4773"/>
                  </a:lnTo>
                  <a:lnTo>
                    <a:pt x="26536" y="4894"/>
                  </a:lnTo>
                  <a:cubicBezTo>
                    <a:pt x="26536" y="4894"/>
                    <a:pt x="26536" y="4925"/>
                    <a:pt x="26505" y="4955"/>
                  </a:cubicBezTo>
                  <a:lnTo>
                    <a:pt x="26444" y="5107"/>
                  </a:lnTo>
                  <a:lnTo>
                    <a:pt x="26384" y="5259"/>
                  </a:lnTo>
                  <a:lnTo>
                    <a:pt x="26323" y="5411"/>
                  </a:lnTo>
                  <a:cubicBezTo>
                    <a:pt x="26262" y="5563"/>
                    <a:pt x="26171" y="5715"/>
                    <a:pt x="26110" y="5867"/>
                  </a:cubicBezTo>
                  <a:lnTo>
                    <a:pt x="25928" y="6384"/>
                  </a:lnTo>
                  <a:lnTo>
                    <a:pt x="25806" y="6657"/>
                  </a:lnTo>
                  <a:cubicBezTo>
                    <a:pt x="25745" y="6840"/>
                    <a:pt x="25685" y="7022"/>
                    <a:pt x="25624" y="7205"/>
                  </a:cubicBezTo>
                  <a:lnTo>
                    <a:pt x="25593" y="7265"/>
                  </a:lnTo>
                  <a:lnTo>
                    <a:pt x="25563" y="7326"/>
                  </a:lnTo>
                  <a:cubicBezTo>
                    <a:pt x="25533" y="7387"/>
                    <a:pt x="25533" y="7417"/>
                    <a:pt x="25502" y="7478"/>
                  </a:cubicBezTo>
                  <a:lnTo>
                    <a:pt x="25472" y="7600"/>
                  </a:lnTo>
                  <a:lnTo>
                    <a:pt x="25381" y="7904"/>
                  </a:lnTo>
                  <a:lnTo>
                    <a:pt x="25168" y="8572"/>
                  </a:lnTo>
                  <a:cubicBezTo>
                    <a:pt x="25107" y="8664"/>
                    <a:pt x="25077" y="8755"/>
                    <a:pt x="25046" y="8876"/>
                  </a:cubicBezTo>
                  <a:lnTo>
                    <a:pt x="25046" y="8907"/>
                  </a:lnTo>
                  <a:lnTo>
                    <a:pt x="25016" y="8998"/>
                  </a:lnTo>
                  <a:cubicBezTo>
                    <a:pt x="24985" y="9119"/>
                    <a:pt x="24955" y="9241"/>
                    <a:pt x="24925" y="9363"/>
                  </a:cubicBezTo>
                  <a:lnTo>
                    <a:pt x="24864" y="9515"/>
                  </a:lnTo>
                  <a:lnTo>
                    <a:pt x="24834" y="9667"/>
                  </a:lnTo>
                  <a:lnTo>
                    <a:pt x="24803" y="9758"/>
                  </a:lnTo>
                  <a:cubicBezTo>
                    <a:pt x="24803" y="9788"/>
                    <a:pt x="24773" y="9819"/>
                    <a:pt x="24773" y="9849"/>
                  </a:cubicBezTo>
                  <a:lnTo>
                    <a:pt x="24651" y="10396"/>
                  </a:lnTo>
                  <a:cubicBezTo>
                    <a:pt x="24621" y="10518"/>
                    <a:pt x="24590" y="10670"/>
                    <a:pt x="24560" y="10791"/>
                  </a:cubicBezTo>
                  <a:lnTo>
                    <a:pt x="24530" y="10852"/>
                  </a:lnTo>
                  <a:lnTo>
                    <a:pt x="24530" y="10913"/>
                  </a:lnTo>
                  <a:cubicBezTo>
                    <a:pt x="24499" y="10974"/>
                    <a:pt x="24499" y="11004"/>
                    <a:pt x="24499" y="11034"/>
                  </a:cubicBezTo>
                  <a:lnTo>
                    <a:pt x="24469" y="11156"/>
                  </a:lnTo>
                  <a:lnTo>
                    <a:pt x="24438" y="11278"/>
                  </a:lnTo>
                  <a:lnTo>
                    <a:pt x="24408" y="11430"/>
                  </a:lnTo>
                  <a:cubicBezTo>
                    <a:pt x="24408" y="11521"/>
                    <a:pt x="24378" y="11642"/>
                    <a:pt x="24347" y="11733"/>
                  </a:cubicBezTo>
                  <a:lnTo>
                    <a:pt x="24317" y="11885"/>
                  </a:lnTo>
                  <a:cubicBezTo>
                    <a:pt x="24317" y="12037"/>
                    <a:pt x="24286" y="12189"/>
                    <a:pt x="24226" y="12372"/>
                  </a:cubicBezTo>
                  <a:cubicBezTo>
                    <a:pt x="24226" y="12372"/>
                    <a:pt x="24226" y="12402"/>
                    <a:pt x="24195" y="12463"/>
                  </a:cubicBezTo>
                  <a:cubicBezTo>
                    <a:pt x="24195" y="12463"/>
                    <a:pt x="24165" y="12493"/>
                    <a:pt x="24165" y="12493"/>
                  </a:cubicBezTo>
                  <a:cubicBezTo>
                    <a:pt x="24134" y="12493"/>
                    <a:pt x="24134" y="12463"/>
                    <a:pt x="24104" y="12433"/>
                  </a:cubicBezTo>
                  <a:cubicBezTo>
                    <a:pt x="24043" y="12281"/>
                    <a:pt x="23982" y="12098"/>
                    <a:pt x="23922" y="11946"/>
                  </a:cubicBezTo>
                  <a:lnTo>
                    <a:pt x="23861" y="11794"/>
                  </a:lnTo>
                  <a:cubicBezTo>
                    <a:pt x="23800" y="11582"/>
                    <a:pt x="23709" y="11369"/>
                    <a:pt x="23618" y="11156"/>
                  </a:cubicBezTo>
                  <a:cubicBezTo>
                    <a:pt x="23587" y="11034"/>
                    <a:pt x="23526" y="10943"/>
                    <a:pt x="23466" y="10852"/>
                  </a:cubicBezTo>
                  <a:lnTo>
                    <a:pt x="23435" y="10791"/>
                  </a:lnTo>
                  <a:cubicBezTo>
                    <a:pt x="23435" y="10761"/>
                    <a:pt x="23405" y="10730"/>
                    <a:pt x="23375" y="10670"/>
                  </a:cubicBezTo>
                  <a:cubicBezTo>
                    <a:pt x="23344" y="10639"/>
                    <a:pt x="23283" y="10578"/>
                    <a:pt x="23253" y="10548"/>
                  </a:cubicBezTo>
                  <a:cubicBezTo>
                    <a:pt x="23162" y="10457"/>
                    <a:pt x="23071" y="10366"/>
                    <a:pt x="22979" y="10305"/>
                  </a:cubicBezTo>
                  <a:lnTo>
                    <a:pt x="22919" y="10275"/>
                  </a:lnTo>
                  <a:cubicBezTo>
                    <a:pt x="22888" y="10275"/>
                    <a:pt x="22858" y="10244"/>
                    <a:pt x="22797" y="10244"/>
                  </a:cubicBezTo>
                  <a:cubicBezTo>
                    <a:pt x="22736" y="10214"/>
                    <a:pt x="22706" y="10214"/>
                    <a:pt x="22645" y="10214"/>
                  </a:cubicBezTo>
                  <a:cubicBezTo>
                    <a:pt x="22584" y="10214"/>
                    <a:pt x="22554" y="10214"/>
                    <a:pt x="22523" y="10244"/>
                  </a:cubicBezTo>
                  <a:lnTo>
                    <a:pt x="22463" y="10244"/>
                  </a:lnTo>
                  <a:cubicBezTo>
                    <a:pt x="22432" y="10275"/>
                    <a:pt x="22371" y="10275"/>
                    <a:pt x="22311" y="10305"/>
                  </a:cubicBezTo>
                  <a:cubicBezTo>
                    <a:pt x="22189" y="10366"/>
                    <a:pt x="22098" y="10457"/>
                    <a:pt x="21976" y="10548"/>
                  </a:cubicBezTo>
                  <a:cubicBezTo>
                    <a:pt x="21855" y="10670"/>
                    <a:pt x="21733" y="10822"/>
                    <a:pt x="21612" y="11034"/>
                  </a:cubicBezTo>
                  <a:lnTo>
                    <a:pt x="21581" y="11065"/>
                  </a:lnTo>
                  <a:lnTo>
                    <a:pt x="21551" y="11156"/>
                  </a:lnTo>
                  <a:lnTo>
                    <a:pt x="21460" y="11308"/>
                  </a:lnTo>
                  <a:cubicBezTo>
                    <a:pt x="21460" y="11369"/>
                    <a:pt x="21429" y="11399"/>
                    <a:pt x="21429" y="11430"/>
                  </a:cubicBezTo>
                  <a:cubicBezTo>
                    <a:pt x="21399" y="11521"/>
                    <a:pt x="21368" y="11582"/>
                    <a:pt x="21338" y="11612"/>
                  </a:cubicBezTo>
                  <a:cubicBezTo>
                    <a:pt x="21277" y="11825"/>
                    <a:pt x="21216" y="12037"/>
                    <a:pt x="21186" y="12220"/>
                  </a:cubicBezTo>
                  <a:cubicBezTo>
                    <a:pt x="21064" y="12645"/>
                    <a:pt x="20973" y="13071"/>
                    <a:pt x="20882" y="13496"/>
                  </a:cubicBezTo>
                  <a:cubicBezTo>
                    <a:pt x="20821" y="13709"/>
                    <a:pt x="20760" y="13922"/>
                    <a:pt x="20730" y="14165"/>
                  </a:cubicBezTo>
                  <a:lnTo>
                    <a:pt x="20669" y="14378"/>
                  </a:lnTo>
                  <a:lnTo>
                    <a:pt x="20639" y="14591"/>
                  </a:lnTo>
                  <a:lnTo>
                    <a:pt x="20609" y="14682"/>
                  </a:lnTo>
                  <a:lnTo>
                    <a:pt x="20578" y="14834"/>
                  </a:lnTo>
                  <a:lnTo>
                    <a:pt x="20517" y="15229"/>
                  </a:lnTo>
                  <a:lnTo>
                    <a:pt x="20426" y="15624"/>
                  </a:lnTo>
                  <a:cubicBezTo>
                    <a:pt x="20396" y="15837"/>
                    <a:pt x="20365" y="16019"/>
                    <a:pt x="20335" y="16232"/>
                  </a:cubicBezTo>
                  <a:lnTo>
                    <a:pt x="20335" y="16293"/>
                  </a:lnTo>
                  <a:lnTo>
                    <a:pt x="20335" y="16354"/>
                  </a:lnTo>
                  <a:lnTo>
                    <a:pt x="20305" y="16536"/>
                  </a:lnTo>
                  <a:lnTo>
                    <a:pt x="20244" y="16962"/>
                  </a:lnTo>
                  <a:cubicBezTo>
                    <a:pt x="20213" y="17053"/>
                    <a:pt x="20213" y="17114"/>
                    <a:pt x="20213" y="17205"/>
                  </a:cubicBezTo>
                  <a:cubicBezTo>
                    <a:pt x="20183" y="17296"/>
                    <a:pt x="20183" y="17357"/>
                    <a:pt x="20183" y="17417"/>
                  </a:cubicBezTo>
                  <a:cubicBezTo>
                    <a:pt x="20183" y="17478"/>
                    <a:pt x="20183" y="17509"/>
                    <a:pt x="20153" y="17569"/>
                  </a:cubicBezTo>
                  <a:lnTo>
                    <a:pt x="20122" y="18117"/>
                  </a:lnTo>
                  <a:lnTo>
                    <a:pt x="20122" y="18269"/>
                  </a:lnTo>
                  <a:cubicBezTo>
                    <a:pt x="20122" y="18329"/>
                    <a:pt x="20092" y="18360"/>
                    <a:pt x="20092" y="18421"/>
                  </a:cubicBezTo>
                  <a:cubicBezTo>
                    <a:pt x="20092" y="18451"/>
                    <a:pt x="20092" y="18481"/>
                    <a:pt x="20092" y="18512"/>
                  </a:cubicBezTo>
                  <a:lnTo>
                    <a:pt x="20092" y="18603"/>
                  </a:lnTo>
                  <a:cubicBezTo>
                    <a:pt x="20061" y="18694"/>
                    <a:pt x="20061" y="18785"/>
                    <a:pt x="20031" y="18876"/>
                  </a:cubicBezTo>
                  <a:lnTo>
                    <a:pt x="20031" y="18937"/>
                  </a:lnTo>
                  <a:cubicBezTo>
                    <a:pt x="20031" y="19028"/>
                    <a:pt x="20001" y="19120"/>
                    <a:pt x="19970" y="19211"/>
                  </a:cubicBezTo>
                  <a:lnTo>
                    <a:pt x="19940" y="19272"/>
                  </a:lnTo>
                  <a:lnTo>
                    <a:pt x="19909" y="19272"/>
                  </a:lnTo>
                  <a:cubicBezTo>
                    <a:pt x="19909" y="19272"/>
                    <a:pt x="19879" y="19241"/>
                    <a:pt x="19879" y="19241"/>
                  </a:cubicBezTo>
                  <a:cubicBezTo>
                    <a:pt x="19879" y="19241"/>
                    <a:pt x="19849" y="19211"/>
                    <a:pt x="19818" y="19180"/>
                  </a:cubicBezTo>
                  <a:lnTo>
                    <a:pt x="19788" y="19089"/>
                  </a:lnTo>
                  <a:cubicBezTo>
                    <a:pt x="19697" y="18907"/>
                    <a:pt x="19605" y="18755"/>
                    <a:pt x="19545" y="18573"/>
                  </a:cubicBezTo>
                  <a:lnTo>
                    <a:pt x="19453" y="18451"/>
                  </a:lnTo>
                  <a:cubicBezTo>
                    <a:pt x="19423" y="18360"/>
                    <a:pt x="19393" y="18269"/>
                    <a:pt x="19362" y="18177"/>
                  </a:cubicBezTo>
                  <a:cubicBezTo>
                    <a:pt x="19301" y="18086"/>
                    <a:pt x="19241" y="17965"/>
                    <a:pt x="19210" y="17873"/>
                  </a:cubicBezTo>
                  <a:cubicBezTo>
                    <a:pt x="19089" y="17661"/>
                    <a:pt x="18998" y="17478"/>
                    <a:pt x="18906" y="17326"/>
                  </a:cubicBezTo>
                  <a:cubicBezTo>
                    <a:pt x="18846" y="17235"/>
                    <a:pt x="18785" y="17144"/>
                    <a:pt x="18694" y="17053"/>
                  </a:cubicBezTo>
                  <a:cubicBezTo>
                    <a:pt x="18694" y="17022"/>
                    <a:pt x="18663" y="16992"/>
                    <a:pt x="18663" y="16992"/>
                  </a:cubicBezTo>
                  <a:lnTo>
                    <a:pt x="18602" y="16931"/>
                  </a:lnTo>
                  <a:cubicBezTo>
                    <a:pt x="18572" y="16901"/>
                    <a:pt x="18542" y="16840"/>
                    <a:pt x="18511" y="16810"/>
                  </a:cubicBezTo>
                  <a:cubicBezTo>
                    <a:pt x="18481" y="16749"/>
                    <a:pt x="18420" y="16718"/>
                    <a:pt x="18390" y="16658"/>
                  </a:cubicBezTo>
                  <a:cubicBezTo>
                    <a:pt x="18329" y="16627"/>
                    <a:pt x="18268" y="16566"/>
                    <a:pt x="18238" y="16536"/>
                  </a:cubicBezTo>
                  <a:cubicBezTo>
                    <a:pt x="18207" y="16506"/>
                    <a:pt x="18146" y="16445"/>
                    <a:pt x="18116" y="16445"/>
                  </a:cubicBezTo>
                  <a:lnTo>
                    <a:pt x="18055" y="16414"/>
                  </a:lnTo>
                  <a:cubicBezTo>
                    <a:pt x="18025" y="16384"/>
                    <a:pt x="17994" y="16384"/>
                    <a:pt x="17964" y="16354"/>
                  </a:cubicBezTo>
                  <a:cubicBezTo>
                    <a:pt x="17934" y="16354"/>
                    <a:pt x="17873" y="16323"/>
                    <a:pt x="17843" y="16323"/>
                  </a:cubicBezTo>
                  <a:cubicBezTo>
                    <a:pt x="17751" y="16293"/>
                    <a:pt x="17691" y="16293"/>
                    <a:pt x="17660" y="16293"/>
                  </a:cubicBezTo>
                  <a:cubicBezTo>
                    <a:pt x="17569" y="16293"/>
                    <a:pt x="17508" y="16293"/>
                    <a:pt x="17447" y="16323"/>
                  </a:cubicBezTo>
                  <a:lnTo>
                    <a:pt x="17417" y="16323"/>
                  </a:lnTo>
                  <a:cubicBezTo>
                    <a:pt x="17387" y="16323"/>
                    <a:pt x="17356" y="16354"/>
                    <a:pt x="17326" y="16354"/>
                  </a:cubicBezTo>
                  <a:lnTo>
                    <a:pt x="17265" y="16384"/>
                  </a:lnTo>
                  <a:cubicBezTo>
                    <a:pt x="17235" y="16414"/>
                    <a:pt x="17204" y="16445"/>
                    <a:pt x="17174" y="16445"/>
                  </a:cubicBezTo>
                  <a:cubicBezTo>
                    <a:pt x="17143" y="16475"/>
                    <a:pt x="17113" y="16506"/>
                    <a:pt x="17083" y="16536"/>
                  </a:cubicBezTo>
                  <a:cubicBezTo>
                    <a:pt x="17052" y="16597"/>
                    <a:pt x="17022" y="16627"/>
                    <a:pt x="16991" y="16688"/>
                  </a:cubicBezTo>
                  <a:cubicBezTo>
                    <a:pt x="16961" y="16749"/>
                    <a:pt x="16931" y="16810"/>
                    <a:pt x="16900" y="16840"/>
                  </a:cubicBezTo>
                  <a:lnTo>
                    <a:pt x="16870" y="16901"/>
                  </a:lnTo>
                  <a:lnTo>
                    <a:pt x="16870" y="16931"/>
                  </a:lnTo>
                  <a:lnTo>
                    <a:pt x="16809" y="17022"/>
                  </a:lnTo>
                  <a:lnTo>
                    <a:pt x="16779" y="17114"/>
                  </a:lnTo>
                  <a:cubicBezTo>
                    <a:pt x="16748" y="17174"/>
                    <a:pt x="16748" y="17235"/>
                    <a:pt x="16718" y="17326"/>
                  </a:cubicBezTo>
                  <a:lnTo>
                    <a:pt x="16687" y="17387"/>
                  </a:lnTo>
                  <a:cubicBezTo>
                    <a:pt x="16657" y="17478"/>
                    <a:pt x="16627" y="17569"/>
                    <a:pt x="16627" y="17661"/>
                  </a:cubicBezTo>
                  <a:lnTo>
                    <a:pt x="16596" y="17721"/>
                  </a:lnTo>
                  <a:cubicBezTo>
                    <a:pt x="16566" y="17813"/>
                    <a:pt x="16566" y="17904"/>
                    <a:pt x="16535" y="17995"/>
                  </a:cubicBezTo>
                  <a:cubicBezTo>
                    <a:pt x="16505" y="18117"/>
                    <a:pt x="16505" y="18208"/>
                    <a:pt x="16475" y="18299"/>
                  </a:cubicBezTo>
                  <a:cubicBezTo>
                    <a:pt x="16475" y="18421"/>
                    <a:pt x="16444" y="18512"/>
                    <a:pt x="16444" y="18633"/>
                  </a:cubicBezTo>
                  <a:cubicBezTo>
                    <a:pt x="16444" y="18755"/>
                    <a:pt x="16414" y="18876"/>
                    <a:pt x="16414" y="18998"/>
                  </a:cubicBezTo>
                  <a:cubicBezTo>
                    <a:pt x="16384" y="19211"/>
                    <a:pt x="16384" y="19393"/>
                    <a:pt x="16384" y="19606"/>
                  </a:cubicBezTo>
                  <a:cubicBezTo>
                    <a:pt x="16353" y="19819"/>
                    <a:pt x="16353" y="20062"/>
                    <a:pt x="16323" y="20305"/>
                  </a:cubicBezTo>
                  <a:cubicBezTo>
                    <a:pt x="16323" y="20518"/>
                    <a:pt x="16323" y="20761"/>
                    <a:pt x="16292" y="20974"/>
                  </a:cubicBezTo>
                  <a:cubicBezTo>
                    <a:pt x="16292" y="21338"/>
                    <a:pt x="16292" y="21673"/>
                    <a:pt x="16262" y="22038"/>
                  </a:cubicBezTo>
                  <a:lnTo>
                    <a:pt x="16262" y="22281"/>
                  </a:lnTo>
                  <a:lnTo>
                    <a:pt x="16262" y="22676"/>
                  </a:lnTo>
                  <a:lnTo>
                    <a:pt x="16232" y="23101"/>
                  </a:lnTo>
                  <a:lnTo>
                    <a:pt x="16232" y="23284"/>
                  </a:lnTo>
                  <a:lnTo>
                    <a:pt x="16232" y="23527"/>
                  </a:lnTo>
                  <a:lnTo>
                    <a:pt x="16232" y="23801"/>
                  </a:lnTo>
                  <a:cubicBezTo>
                    <a:pt x="16201" y="24256"/>
                    <a:pt x="16201" y="24743"/>
                    <a:pt x="16171" y="25199"/>
                  </a:cubicBezTo>
                  <a:cubicBezTo>
                    <a:pt x="16171" y="25320"/>
                    <a:pt x="16171" y="25442"/>
                    <a:pt x="16171" y="25563"/>
                  </a:cubicBezTo>
                  <a:lnTo>
                    <a:pt x="16171" y="25776"/>
                  </a:lnTo>
                  <a:cubicBezTo>
                    <a:pt x="16171" y="25928"/>
                    <a:pt x="16171" y="26080"/>
                    <a:pt x="16171" y="26232"/>
                  </a:cubicBezTo>
                  <a:lnTo>
                    <a:pt x="16171" y="26323"/>
                  </a:lnTo>
                  <a:cubicBezTo>
                    <a:pt x="16171" y="26354"/>
                    <a:pt x="16171" y="26415"/>
                    <a:pt x="16171" y="26445"/>
                  </a:cubicBezTo>
                  <a:lnTo>
                    <a:pt x="16171" y="26810"/>
                  </a:lnTo>
                  <a:lnTo>
                    <a:pt x="16171" y="27174"/>
                  </a:lnTo>
                  <a:cubicBezTo>
                    <a:pt x="16201" y="27326"/>
                    <a:pt x="16201" y="27478"/>
                    <a:pt x="16201" y="27630"/>
                  </a:cubicBezTo>
                  <a:lnTo>
                    <a:pt x="16201" y="27722"/>
                  </a:lnTo>
                  <a:lnTo>
                    <a:pt x="16201" y="27813"/>
                  </a:lnTo>
                  <a:lnTo>
                    <a:pt x="16292" y="29363"/>
                  </a:lnTo>
                  <a:cubicBezTo>
                    <a:pt x="16292" y="29667"/>
                    <a:pt x="16323" y="29971"/>
                    <a:pt x="16323" y="30305"/>
                  </a:cubicBezTo>
                  <a:lnTo>
                    <a:pt x="16353" y="30761"/>
                  </a:lnTo>
                  <a:lnTo>
                    <a:pt x="16353" y="30883"/>
                  </a:lnTo>
                  <a:cubicBezTo>
                    <a:pt x="16353" y="31004"/>
                    <a:pt x="16384" y="31126"/>
                    <a:pt x="16384" y="31278"/>
                  </a:cubicBezTo>
                  <a:lnTo>
                    <a:pt x="16414" y="31673"/>
                  </a:lnTo>
                  <a:lnTo>
                    <a:pt x="16414" y="31916"/>
                  </a:lnTo>
                  <a:lnTo>
                    <a:pt x="16444" y="32402"/>
                  </a:lnTo>
                  <a:lnTo>
                    <a:pt x="16475" y="32889"/>
                  </a:lnTo>
                  <a:cubicBezTo>
                    <a:pt x="16475" y="33010"/>
                    <a:pt x="16505" y="33132"/>
                    <a:pt x="16505" y="33223"/>
                  </a:cubicBezTo>
                  <a:lnTo>
                    <a:pt x="16657" y="34865"/>
                  </a:lnTo>
                  <a:cubicBezTo>
                    <a:pt x="16657" y="35017"/>
                    <a:pt x="16687" y="35168"/>
                    <a:pt x="16687" y="35351"/>
                  </a:cubicBezTo>
                  <a:lnTo>
                    <a:pt x="16748" y="35837"/>
                  </a:lnTo>
                  <a:lnTo>
                    <a:pt x="16779" y="36324"/>
                  </a:lnTo>
                  <a:lnTo>
                    <a:pt x="16900" y="37570"/>
                  </a:lnTo>
                  <a:cubicBezTo>
                    <a:pt x="16991" y="38421"/>
                    <a:pt x="17083" y="39272"/>
                    <a:pt x="17143" y="40123"/>
                  </a:cubicBezTo>
                  <a:lnTo>
                    <a:pt x="17295" y="41673"/>
                  </a:lnTo>
                  <a:cubicBezTo>
                    <a:pt x="17265" y="41491"/>
                    <a:pt x="17204" y="41308"/>
                    <a:pt x="17143" y="41126"/>
                  </a:cubicBezTo>
                  <a:cubicBezTo>
                    <a:pt x="17113" y="41004"/>
                    <a:pt x="17083" y="40883"/>
                    <a:pt x="17052" y="40761"/>
                  </a:cubicBezTo>
                  <a:lnTo>
                    <a:pt x="16991" y="40549"/>
                  </a:lnTo>
                  <a:lnTo>
                    <a:pt x="16961" y="40366"/>
                  </a:lnTo>
                  <a:cubicBezTo>
                    <a:pt x="16900" y="40245"/>
                    <a:pt x="16870" y="40093"/>
                    <a:pt x="16839" y="39941"/>
                  </a:cubicBezTo>
                  <a:lnTo>
                    <a:pt x="16718" y="39424"/>
                  </a:lnTo>
                  <a:lnTo>
                    <a:pt x="16687" y="39363"/>
                  </a:lnTo>
                  <a:lnTo>
                    <a:pt x="16657" y="39302"/>
                  </a:lnTo>
                  <a:cubicBezTo>
                    <a:pt x="16657" y="39211"/>
                    <a:pt x="16627" y="39150"/>
                    <a:pt x="16627" y="39090"/>
                  </a:cubicBezTo>
                  <a:lnTo>
                    <a:pt x="16566" y="38938"/>
                  </a:lnTo>
                  <a:lnTo>
                    <a:pt x="16535" y="38755"/>
                  </a:lnTo>
                  <a:cubicBezTo>
                    <a:pt x="16475" y="38573"/>
                    <a:pt x="16444" y="38390"/>
                    <a:pt x="16384" y="38208"/>
                  </a:cubicBezTo>
                  <a:lnTo>
                    <a:pt x="16353" y="38117"/>
                  </a:lnTo>
                  <a:lnTo>
                    <a:pt x="16323" y="37934"/>
                  </a:lnTo>
                  <a:cubicBezTo>
                    <a:pt x="16262" y="37691"/>
                    <a:pt x="16232" y="37448"/>
                    <a:pt x="16171" y="37205"/>
                  </a:cubicBezTo>
                  <a:lnTo>
                    <a:pt x="16080" y="36779"/>
                  </a:lnTo>
                  <a:cubicBezTo>
                    <a:pt x="16049" y="36597"/>
                    <a:pt x="16019" y="36445"/>
                    <a:pt x="15988" y="36324"/>
                  </a:cubicBezTo>
                  <a:lnTo>
                    <a:pt x="15897" y="36020"/>
                  </a:lnTo>
                  <a:lnTo>
                    <a:pt x="15836" y="35746"/>
                  </a:lnTo>
                  <a:lnTo>
                    <a:pt x="15776" y="35442"/>
                  </a:lnTo>
                  <a:lnTo>
                    <a:pt x="15715" y="35138"/>
                  </a:lnTo>
                  <a:cubicBezTo>
                    <a:pt x="15624" y="34713"/>
                    <a:pt x="15532" y="34287"/>
                    <a:pt x="15441" y="33892"/>
                  </a:cubicBezTo>
                  <a:lnTo>
                    <a:pt x="15411" y="33710"/>
                  </a:lnTo>
                  <a:lnTo>
                    <a:pt x="15380" y="33618"/>
                  </a:lnTo>
                  <a:lnTo>
                    <a:pt x="15350" y="33345"/>
                  </a:lnTo>
                  <a:cubicBezTo>
                    <a:pt x="15320" y="33162"/>
                    <a:pt x="15289" y="32950"/>
                    <a:pt x="15259" y="32767"/>
                  </a:cubicBezTo>
                  <a:lnTo>
                    <a:pt x="15228" y="32706"/>
                  </a:lnTo>
                  <a:lnTo>
                    <a:pt x="15168" y="32251"/>
                  </a:lnTo>
                  <a:lnTo>
                    <a:pt x="15137" y="32038"/>
                  </a:lnTo>
                  <a:lnTo>
                    <a:pt x="15076" y="31734"/>
                  </a:lnTo>
                  <a:lnTo>
                    <a:pt x="15016" y="31399"/>
                  </a:lnTo>
                  <a:cubicBezTo>
                    <a:pt x="15016" y="31278"/>
                    <a:pt x="14985" y="31156"/>
                    <a:pt x="14955" y="31035"/>
                  </a:cubicBezTo>
                  <a:lnTo>
                    <a:pt x="14925" y="30761"/>
                  </a:lnTo>
                  <a:cubicBezTo>
                    <a:pt x="14894" y="30579"/>
                    <a:pt x="14833" y="30396"/>
                    <a:pt x="14803" y="30214"/>
                  </a:cubicBezTo>
                  <a:lnTo>
                    <a:pt x="14803" y="30184"/>
                  </a:lnTo>
                  <a:cubicBezTo>
                    <a:pt x="14773" y="30001"/>
                    <a:pt x="14742" y="29819"/>
                    <a:pt x="14712" y="29636"/>
                  </a:cubicBezTo>
                  <a:lnTo>
                    <a:pt x="14651" y="29454"/>
                  </a:lnTo>
                  <a:lnTo>
                    <a:pt x="14621" y="29272"/>
                  </a:lnTo>
                  <a:cubicBezTo>
                    <a:pt x="14621" y="29211"/>
                    <a:pt x="14590" y="29150"/>
                    <a:pt x="14590" y="29089"/>
                  </a:cubicBezTo>
                  <a:lnTo>
                    <a:pt x="14560" y="28998"/>
                  </a:lnTo>
                  <a:lnTo>
                    <a:pt x="14529" y="28907"/>
                  </a:lnTo>
                  <a:lnTo>
                    <a:pt x="14499" y="28816"/>
                  </a:lnTo>
                  <a:lnTo>
                    <a:pt x="14499" y="28755"/>
                  </a:lnTo>
                  <a:cubicBezTo>
                    <a:pt x="14469" y="28694"/>
                    <a:pt x="14469" y="28633"/>
                    <a:pt x="14438" y="28573"/>
                  </a:cubicBezTo>
                  <a:cubicBezTo>
                    <a:pt x="14438" y="28542"/>
                    <a:pt x="14408" y="28481"/>
                    <a:pt x="14377" y="28451"/>
                  </a:cubicBezTo>
                  <a:lnTo>
                    <a:pt x="14347" y="28360"/>
                  </a:lnTo>
                  <a:cubicBezTo>
                    <a:pt x="14347" y="28299"/>
                    <a:pt x="14317" y="28238"/>
                    <a:pt x="14286" y="28178"/>
                  </a:cubicBezTo>
                  <a:lnTo>
                    <a:pt x="14256" y="28117"/>
                  </a:lnTo>
                  <a:cubicBezTo>
                    <a:pt x="14225" y="28026"/>
                    <a:pt x="14195" y="27965"/>
                    <a:pt x="14165" y="27874"/>
                  </a:cubicBezTo>
                  <a:cubicBezTo>
                    <a:pt x="14134" y="27752"/>
                    <a:pt x="14073" y="27661"/>
                    <a:pt x="14043" y="27570"/>
                  </a:cubicBezTo>
                  <a:cubicBezTo>
                    <a:pt x="14013" y="27478"/>
                    <a:pt x="13952" y="27387"/>
                    <a:pt x="13921" y="27326"/>
                  </a:cubicBezTo>
                  <a:lnTo>
                    <a:pt x="13830" y="27144"/>
                  </a:lnTo>
                  <a:cubicBezTo>
                    <a:pt x="13769" y="27083"/>
                    <a:pt x="13739" y="27022"/>
                    <a:pt x="13678" y="26962"/>
                  </a:cubicBezTo>
                  <a:cubicBezTo>
                    <a:pt x="13648" y="26901"/>
                    <a:pt x="13587" y="26870"/>
                    <a:pt x="13557" y="26840"/>
                  </a:cubicBezTo>
                  <a:lnTo>
                    <a:pt x="13496" y="26810"/>
                  </a:lnTo>
                  <a:lnTo>
                    <a:pt x="13466" y="26779"/>
                  </a:lnTo>
                  <a:lnTo>
                    <a:pt x="13435" y="26749"/>
                  </a:lnTo>
                  <a:cubicBezTo>
                    <a:pt x="13405" y="26749"/>
                    <a:pt x="13344" y="26719"/>
                    <a:pt x="13314" y="26688"/>
                  </a:cubicBezTo>
                  <a:lnTo>
                    <a:pt x="13040" y="26688"/>
                  </a:lnTo>
                  <a:cubicBezTo>
                    <a:pt x="13040" y="26719"/>
                    <a:pt x="13010" y="26719"/>
                    <a:pt x="13010" y="26719"/>
                  </a:cubicBezTo>
                  <a:cubicBezTo>
                    <a:pt x="12949" y="26719"/>
                    <a:pt x="12918" y="26749"/>
                    <a:pt x="12888" y="26749"/>
                  </a:cubicBezTo>
                  <a:cubicBezTo>
                    <a:pt x="12766" y="26810"/>
                    <a:pt x="12675" y="26901"/>
                    <a:pt x="12584" y="26992"/>
                  </a:cubicBezTo>
                  <a:cubicBezTo>
                    <a:pt x="12402" y="27174"/>
                    <a:pt x="12280" y="27387"/>
                    <a:pt x="12159" y="27630"/>
                  </a:cubicBezTo>
                  <a:lnTo>
                    <a:pt x="12128" y="27722"/>
                  </a:lnTo>
                  <a:lnTo>
                    <a:pt x="12098" y="27813"/>
                  </a:lnTo>
                  <a:lnTo>
                    <a:pt x="12067" y="27843"/>
                  </a:lnTo>
                  <a:lnTo>
                    <a:pt x="12037" y="27934"/>
                  </a:lnTo>
                  <a:lnTo>
                    <a:pt x="11976" y="28056"/>
                  </a:lnTo>
                  <a:lnTo>
                    <a:pt x="11915" y="28208"/>
                  </a:lnTo>
                  <a:cubicBezTo>
                    <a:pt x="11855" y="28360"/>
                    <a:pt x="11763" y="28542"/>
                    <a:pt x="11703" y="28725"/>
                  </a:cubicBezTo>
                  <a:lnTo>
                    <a:pt x="11581" y="28968"/>
                  </a:lnTo>
                  <a:lnTo>
                    <a:pt x="11551" y="29029"/>
                  </a:lnTo>
                  <a:lnTo>
                    <a:pt x="11520" y="29059"/>
                  </a:lnTo>
                  <a:cubicBezTo>
                    <a:pt x="11490" y="29150"/>
                    <a:pt x="11429" y="29241"/>
                    <a:pt x="11399" y="29333"/>
                  </a:cubicBezTo>
                  <a:lnTo>
                    <a:pt x="11368" y="29393"/>
                  </a:lnTo>
                  <a:cubicBezTo>
                    <a:pt x="11338" y="29424"/>
                    <a:pt x="11307" y="29454"/>
                    <a:pt x="11277" y="29485"/>
                  </a:cubicBezTo>
                  <a:lnTo>
                    <a:pt x="11247" y="29485"/>
                  </a:lnTo>
                  <a:cubicBezTo>
                    <a:pt x="11155" y="29454"/>
                    <a:pt x="11125" y="29424"/>
                    <a:pt x="11125" y="29424"/>
                  </a:cubicBezTo>
                  <a:cubicBezTo>
                    <a:pt x="11125" y="29424"/>
                    <a:pt x="11095" y="29393"/>
                    <a:pt x="11095" y="29393"/>
                  </a:cubicBezTo>
                  <a:cubicBezTo>
                    <a:pt x="11064" y="29333"/>
                    <a:pt x="11034" y="29302"/>
                    <a:pt x="11034" y="29272"/>
                  </a:cubicBezTo>
                  <a:cubicBezTo>
                    <a:pt x="11003" y="29241"/>
                    <a:pt x="10973" y="29181"/>
                    <a:pt x="10973" y="29150"/>
                  </a:cubicBezTo>
                  <a:cubicBezTo>
                    <a:pt x="10943" y="29059"/>
                    <a:pt x="10912" y="28998"/>
                    <a:pt x="10882" y="28907"/>
                  </a:cubicBezTo>
                  <a:cubicBezTo>
                    <a:pt x="10851" y="28664"/>
                    <a:pt x="10821" y="28421"/>
                    <a:pt x="10791" y="28208"/>
                  </a:cubicBezTo>
                  <a:cubicBezTo>
                    <a:pt x="10791" y="28086"/>
                    <a:pt x="10760" y="27995"/>
                    <a:pt x="10760" y="27874"/>
                  </a:cubicBezTo>
                  <a:lnTo>
                    <a:pt x="10760" y="27782"/>
                  </a:lnTo>
                  <a:lnTo>
                    <a:pt x="10760" y="27722"/>
                  </a:lnTo>
                  <a:cubicBezTo>
                    <a:pt x="10730" y="27296"/>
                    <a:pt x="10700" y="26870"/>
                    <a:pt x="10669" y="26445"/>
                  </a:cubicBezTo>
                  <a:cubicBezTo>
                    <a:pt x="10669" y="26263"/>
                    <a:pt x="10639" y="26080"/>
                    <a:pt x="10639" y="25898"/>
                  </a:cubicBezTo>
                  <a:lnTo>
                    <a:pt x="10639" y="25837"/>
                  </a:lnTo>
                  <a:lnTo>
                    <a:pt x="10639" y="25563"/>
                  </a:lnTo>
                  <a:lnTo>
                    <a:pt x="10639" y="25503"/>
                  </a:lnTo>
                  <a:lnTo>
                    <a:pt x="10639" y="25412"/>
                  </a:lnTo>
                  <a:lnTo>
                    <a:pt x="10608" y="25260"/>
                  </a:lnTo>
                  <a:cubicBezTo>
                    <a:pt x="10608" y="25199"/>
                    <a:pt x="10608" y="25138"/>
                    <a:pt x="10608" y="25077"/>
                  </a:cubicBezTo>
                  <a:lnTo>
                    <a:pt x="10608" y="24864"/>
                  </a:lnTo>
                  <a:lnTo>
                    <a:pt x="10608" y="24682"/>
                  </a:lnTo>
                  <a:lnTo>
                    <a:pt x="10639" y="24530"/>
                  </a:lnTo>
                  <a:lnTo>
                    <a:pt x="10639" y="24439"/>
                  </a:lnTo>
                  <a:lnTo>
                    <a:pt x="10639" y="24348"/>
                  </a:lnTo>
                  <a:lnTo>
                    <a:pt x="10639" y="24135"/>
                  </a:lnTo>
                  <a:cubicBezTo>
                    <a:pt x="10639" y="23953"/>
                    <a:pt x="10669" y="23770"/>
                    <a:pt x="10669" y="23557"/>
                  </a:cubicBezTo>
                  <a:lnTo>
                    <a:pt x="10669" y="23223"/>
                  </a:lnTo>
                  <a:lnTo>
                    <a:pt x="10700" y="22858"/>
                  </a:lnTo>
                  <a:lnTo>
                    <a:pt x="10700" y="22828"/>
                  </a:lnTo>
                  <a:lnTo>
                    <a:pt x="10700" y="22646"/>
                  </a:lnTo>
                  <a:lnTo>
                    <a:pt x="10700" y="22554"/>
                  </a:lnTo>
                  <a:lnTo>
                    <a:pt x="10700" y="22494"/>
                  </a:lnTo>
                  <a:lnTo>
                    <a:pt x="10700" y="22311"/>
                  </a:lnTo>
                  <a:lnTo>
                    <a:pt x="10700" y="22190"/>
                  </a:lnTo>
                  <a:cubicBezTo>
                    <a:pt x="10700" y="22038"/>
                    <a:pt x="10700" y="21855"/>
                    <a:pt x="10700" y="21703"/>
                  </a:cubicBezTo>
                  <a:cubicBezTo>
                    <a:pt x="10669" y="21490"/>
                    <a:pt x="10669" y="21278"/>
                    <a:pt x="10669" y="21065"/>
                  </a:cubicBezTo>
                  <a:lnTo>
                    <a:pt x="10669" y="20974"/>
                  </a:lnTo>
                  <a:cubicBezTo>
                    <a:pt x="10669" y="20822"/>
                    <a:pt x="10669" y="20670"/>
                    <a:pt x="10669" y="20548"/>
                  </a:cubicBezTo>
                  <a:lnTo>
                    <a:pt x="10669" y="20396"/>
                  </a:lnTo>
                  <a:lnTo>
                    <a:pt x="10639" y="20001"/>
                  </a:lnTo>
                  <a:cubicBezTo>
                    <a:pt x="10639" y="19971"/>
                    <a:pt x="10639" y="19910"/>
                    <a:pt x="10639" y="19849"/>
                  </a:cubicBezTo>
                  <a:lnTo>
                    <a:pt x="10548" y="19028"/>
                  </a:lnTo>
                  <a:cubicBezTo>
                    <a:pt x="10548" y="18998"/>
                    <a:pt x="10548" y="18937"/>
                    <a:pt x="10548" y="18907"/>
                  </a:cubicBezTo>
                  <a:lnTo>
                    <a:pt x="10517" y="18694"/>
                  </a:lnTo>
                  <a:lnTo>
                    <a:pt x="10487" y="18481"/>
                  </a:lnTo>
                  <a:lnTo>
                    <a:pt x="10456" y="18329"/>
                  </a:lnTo>
                  <a:lnTo>
                    <a:pt x="10426" y="18147"/>
                  </a:lnTo>
                  <a:lnTo>
                    <a:pt x="10426" y="18117"/>
                  </a:lnTo>
                  <a:lnTo>
                    <a:pt x="10396" y="17995"/>
                  </a:lnTo>
                  <a:lnTo>
                    <a:pt x="10396" y="17904"/>
                  </a:lnTo>
                  <a:cubicBezTo>
                    <a:pt x="10365" y="17782"/>
                    <a:pt x="10335" y="17691"/>
                    <a:pt x="10335" y="17600"/>
                  </a:cubicBezTo>
                  <a:cubicBezTo>
                    <a:pt x="10304" y="17478"/>
                    <a:pt x="10274" y="17387"/>
                    <a:pt x="10244" y="17265"/>
                  </a:cubicBezTo>
                  <a:cubicBezTo>
                    <a:pt x="10213" y="17114"/>
                    <a:pt x="10152" y="16962"/>
                    <a:pt x="10092" y="16779"/>
                  </a:cubicBezTo>
                  <a:cubicBezTo>
                    <a:pt x="10061" y="16688"/>
                    <a:pt x="10000" y="16566"/>
                    <a:pt x="9940" y="16445"/>
                  </a:cubicBezTo>
                  <a:cubicBezTo>
                    <a:pt x="9909" y="16384"/>
                    <a:pt x="9879" y="16354"/>
                    <a:pt x="9848" y="16293"/>
                  </a:cubicBezTo>
                  <a:cubicBezTo>
                    <a:pt x="9788" y="16262"/>
                    <a:pt x="9757" y="16232"/>
                    <a:pt x="9727" y="16202"/>
                  </a:cubicBezTo>
                  <a:cubicBezTo>
                    <a:pt x="9696" y="16141"/>
                    <a:pt x="9666" y="16110"/>
                    <a:pt x="9636" y="16080"/>
                  </a:cubicBezTo>
                  <a:cubicBezTo>
                    <a:pt x="9605" y="16050"/>
                    <a:pt x="9575" y="16019"/>
                    <a:pt x="9544" y="15989"/>
                  </a:cubicBezTo>
                  <a:cubicBezTo>
                    <a:pt x="9423" y="15928"/>
                    <a:pt x="9332" y="15898"/>
                    <a:pt x="9241" y="15867"/>
                  </a:cubicBezTo>
                  <a:cubicBezTo>
                    <a:pt x="9241" y="15867"/>
                    <a:pt x="9180" y="15837"/>
                    <a:pt x="9180" y="15837"/>
                  </a:cubicBezTo>
                  <a:lnTo>
                    <a:pt x="8906" y="15837"/>
                  </a:lnTo>
                  <a:cubicBezTo>
                    <a:pt x="8876" y="15837"/>
                    <a:pt x="8845" y="15867"/>
                    <a:pt x="8815" y="15867"/>
                  </a:cubicBezTo>
                  <a:cubicBezTo>
                    <a:pt x="8754" y="15928"/>
                    <a:pt x="8724" y="15958"/>
                    <a:pt x="8663" y="15989"/>
                  </a:cubicBezTo>
                  <a:cubicBezTo>
                    <a:pt x="8511" y="16110"/>
                    <a:pt x="8420" y="16293"/>
                    <a:pt x="8329" y="16445"/>
                  </a:cubicBezTo>
                  <a:lnTo>
                    <a:pt x="8298" y="16506"/>
                  </a:lnTo>
                  <a:cubicBezTo>
                    <a:pt x="8268" y="16506"/>
                    <a:pt x="8268" y="16536"/>
                    <a:pt x="8268" y="16566"/>
                  </a:cubicBezTo>
                  <a:lnTo>
                    <a:pt x="8177" y="16718"/>
                  </a:lnTo>
                  <a:lnTo>
                    <a:pt x="8146" y="16810"/>
                  </a:lnTo>
                  <a:lnTo>
                    <a:pt x="8116" y="16870"/>
                  </a:lnTo>
                  <a:lnTo>
                    <a:pt x="8055" y="16992"/>
                  </a:lnTo>
                  <a:lnTo>
                    <a:pt x="8025" y="17083"/>
                  </a:lnTo>
                  <a:lnTo>
                    <a:pt x="7964" y="17265"/>
                  </a:lnTo>
                  <a:lnTo>
                    <a:pt x="7842" y="17569"/>
                  </a:lnTo>
                  <a:cubicBezTo>
                    <a:pt x="7782" y="17752"/>
                    <a:pt x="7721" y="17934"/>
                    <a:pt x="7660" y="18117"/>
                  </a:cubicBezTo>
                  <a:cubicBezTo>
                    <a:pt x="7630" y="18269"/>
                    <a:pt x="7569" y="18451"/>
                    <a:pt x="7538" y="18603"/>
                  </a:cubicBezTo>
                  <a:cubicBezTo>
                    <a:pt x="7508" y="18664"/>
                    <a:pt x="7508" y="18724"/>
                    <a:pt x="7478" y="18785"/>
                  </a:cubicBezTo>
                  <a:lnTo>
                    <a:pt x="7478" y="18816"/>
                  </a:lnTo>
                  <a:lnTo>
                    <a:pt x="7478" y="18876"/>
                  </a:lnTo>
                  <a:lnTo>
                    <a:pt x="7417" y="19028"/>
                  </a:lnTo>
                  <a:lnTo>
                    <a:pt x="7417" y="19150"/>
                  </a:lnTo>
                  <a:cubicBezTo>
                    <a:pt x="7386" y="19241"/>
                    <a:pt x="7356" y="19363"/>
                    <a:pt x="7326" y="19484"/>
                  </a:cubicBezTo>
                  <a:lnTo>
                    <a:pt x="7326" y="19515"/>
                  </a:lnTo>
                  <a:cubicBezTo>
                    <a:pt x="7295" y="19576"/>
                    <a:pt x="7295" y="19636"/>
                    <a:pt x="7295" y="19697"/>
                  </a:cubicBezTo>
                  <a:cubicBezTo>
                    <a:pt x="7265" y="19758"/>
                    <a:pt x="7234" y="19819"/>
                    <a:pt x="7234" y="19910"/>
                  </a:cubicBezTo>
                  <a:cubicBezTo>
                    <a:pt x="7204" y="19971"/>
                    <a:pt x="7204" y="19971"/>
                    <a:pt x="7204" y="20001"/>
                  </a:cubicBezTo>
                  <a:cubicBezTo>
                    <a:pt x="7174" y="20092"/>
                    <a:pt x="7113" y="20153"/>
                    <a:pt x="7082" y="20244"/>
                  </a:cubicBezTo>
                  <a:lnTo>
                    <a:pt x="7052" y="20275"/>
                  </a:lnTo>
                  <a:lnTo>
                    <a:pt x="6991" y="20214"/>
                  </a:lnTo>
                  <a:cubicBezTo>
                    <a:pt x="6930" y="20153"/>
                    <a:pt x="6900" y="20092"/>
                    <a:pt x="6839" y="20001"/>
                  </a:cubicBezTo>
                  <a:lnTo>
                    <a:pt x="6778" y="19880"/>
                  </a:lnTo>
                  <a:cubicBezTo>
                    <a:pt x="6596" y="19515"/>
                    <a:pt x="6444" y="19180"/>
                    <a:pt x="6292" y="18816"/>
                  </a:cubicBezTo>
                  <a:cubicBezTo>
                    <a:pt x="6201" y="18633"/>
                    <a:pt x="6110" y="18421"/>
                    <a:pt x="6049" y="18238"/>
                  </a:cubicBezTo>
                  <a:lnTo>
                    <a:pt x="5958" y="18056"/>
                  </a:lnTo>
                  <a:lnTo>
                    <a:pt x="5927" y="17965"/>
                  </a:lnTo>
                  <a:cubicBezTo>
                    <a:pt x="5897" y="17843"/>
                    <a:pt x="5867" y="17752"/>
                    <a:pt x="5836" y="17691"/>
                  </a:cubicBezTo>
                  <a:cubicBezTo>
                    <a:pt x="5563" y="16962"/>
                    <a:pt x="5319" y="16202"/>
                    <a:pt x="5107" y="15563"/>
                  </a:cubicBezTo>
                  <a:lnTo>
                    <a:pt x="5076" y="15533"/>
                  </a:lnTo>
                  <a:lnTo>
                    <a:pt x="5046" y="15442"/>
                  </a:lnTo>
                  <a:lnTo>
                    <a:pt x="5016" y="15290"/>
                  </a:lnTo>
                  <a:lnTo>
                    <a:pt x="4864" y="14834"/>
                  </a:lnTo>
                  <a:cubicBezTo>
                    <a:pt x="4772" y="14591"/>
                    <a:pt x="4712" y="14378"/>
                    <a:pt x="4651" y="14135"/>
                  </a:cubicBezTo>
                  <a:lnTo>
                    <a:pt x="4560" y="13922"/>
                  </a:lnTo>
                  <a:cubicBezTo>
                    <a:pt x="4529" y="13800"/>
                    <a:pt x="4499" y="13679"/>
                    <a:pt x="4438" y="13557"/>
                  </a:cubicBezTo>
                  <a:lnTo>
                    <a:pt x="4347" y="13223"/>
                  </a:lnTo>
                  <a:lnTo>
                    <a:pt x="4225" y="12889"/>
                  </a:lnTo>
                  <a:cubicBezTo>
                    <a:pt x="4195" y="12797"/>
                    <a:pt x="4164" y="12737"/>
                    <a:pt x="4164" y="12676"/>
                  </a:cubicBezTo>
                  <a:lnTo>
                    <a:pt x="4134" y="12615"/>
                  </a:lnTo>
                  <a:lnTo>
                    <a:pt x="4073" y="12493"/>
                  </a:lnTo>
                  <a:lnTo>
                    <a:pt x="4043" y="12341"/>
                  </a:lnTo>
                  <a:cubicBezTo>
                    <a:pt x="3952" y="12129"/>
                    <a:pt x="3891" y="11946"/>
                    <a:pt x="3800" y="11764"/>
                  </a:cubicBezTo>
                  <a:lnTo>
                    <a:pt x="3739" y="11582"/>
                  </a:lnTo>
                  <a:lnTo>
                    <a:pt x="3708" y="11521"/>
                  </a:lnTo>
                  <a:lnTo>
                    <a:pt x="3678" y="11490"/>
                  </a:lnTo>
                  <a:lnTo>
                    <a:pt x="3648" y="11399"/>
                  </a:lnTo>
                  <a:cubicBezTo>
                    <a:pt x="3617" y="11338"/>
                    <a:pt x="3587" y="11247"/>
                    <a:pt x="3557" y="11186"/>
                  </a:cubicBezTo>
                  <a:lnTo>
                    <a:pt x="3526" y="11156"/>
                  </a:lnTo>
                  <a:cubicBezTo>
                    <a:pt x="3496" y="11065"/>
                    <a:pt x="3465" y="10974"/>
                    <a:pt x="3405" y="10913"/>
                  </a:cubicBezTo>
                  <a:lnTo>
                    <a:pt x="3374" y="10822"/>
                  </a:lnTo>
                  <a:cubicBezTo>
                    <a:pt x="3313" y="10761"/>
                    <a:pt x="3283" y="10700"/>
                    <a:pt x="3253" y="10639"/>
                  </a:cubicBezTo>
                  <a:lnTo>
                    <a:pt x="3192" y="10548"/>
                  </a:lnTo>
                  <a:lnTo>
                    <a:pt x="3161" y="10487"/>
                  </a:lnTo>
                  <a:lnTo>
                    <a:pt x="3131" y="10457"/>
                  </a:lnTo>
                  <a:lnTo>
                    <a:pt x="3101" y="10426"/>
                  </a:lnTo>
                  <a:lnTo>
                    <a:pt x="3070" y="10366"/>
                  </a:lnTo>
                  <a:cubicBezTo>
                    <a:pt x="3009" y="10275"/>
                    <a:pt x="2979" y="10214"/>
                    <a:pt x="2918" y="10123"/>
                  </a:cubicBezTo>
                  <a:cubicBezTo>
                    <a:pt x="2857" y="10062"/>
                    <a:pt x="2797" y="9971"/>
                    <a:pt x="2736" y="9910"/>
                  </a:cubicBezTo>
                  <a:lnTo>
                    <a:pt x="2614" y="9758"/>
                  </a:lnTo>
                  <a:lnTo>
                    <a:pt x="2584" y="9697"/>
                  </a:lnTo>
                  <a:lnTo>
                    <a:pt x="2523" y="9636"/>
                  </a:lnTo>
                  <a:lnTo>
                    <a:pt x="2493" y="9575"/>
                  </a:lnTo>
                  <a:lnTo>
                    <a:pt x="2401" y="9484"/>
                  </a:lnTo>
                  <a:cubicBezTo>
                    <a:pt x="2371" y="9454"/>
                    <a:pt x="2341" y="9423"/>
                    <a:pt x="2310" y="9393"/>
                  </a:cubicBezTo>
                  <a:cubicBezTo>
                    <a:pt x="2250" y="9332"/>
                    <a:pt x="2189" y="9302"/>
                    <a:pt x="2158" y="9271"/>
                  </a:cubicBezTo>
                  <a:cubicBezTo>
                    <a:pt x="2037" y="9180"/>
                    <a:pt x="1946" y="9150"/>
                    <a:pt x="1854" y="9089"/>
                  </a:cubicBezTo>
                  <a:cubicBezTo>
                    <a:pt x="1794" y="9059"/>
                    <a:pt x="1733" y="9059"/>
                    <a:pt x="1702" y="9028"/>
                  </a:cubicBezTo>
                  <a:cubicBezTo>
                    <a:pt x="1611" y="8998"/>
                    <a:pt x="1550" y="8998"/>
                    <a:pt x="1459" y="8968"/>
                  </a:cubicBezTo>
                  <a:lnTo>
                    <a:pt x="1155" y="8968"/>
                  </a:lnTo>
                  <a:cubicBezTo>
                    <a:pt x="1064" y="8998"/>
                    <a:pt x="973" y="8998"/>
                    <a:pt x="851" y="9028"/>
                  </a:cubicBezTo>
                  <a:lnTo>
                    <a:pt x="821" y="9059"/>
                  </a:lnTo>
                  <a:cubicBezTo>
                    <a:pt x="699" y="9089"/>
                    <a:pt x="608" y="9150"/>
                    <a:pt x="547" y="9180"/>
                  </a:cubicBezTo>
                  <a:cubicBezTo>
                    <a:pt x="456" y="9241"/>
                    <a:pt x="395" y="9332"/>
                    <a:pt x="304" y="9423"/>
                  </a:cubicBezTo>
                  <a:cubicBezTo>
                    <a:pt x="274" y="9484"/>
                    <a:pt x="213" y="9575"/>
                    <a:pt x="183" y="9667"/>
                  </a:cubicBezTo>
                  <a:cubicBezTo>
                    <a:pt x="152" y="9727"/>
                    <a:pt x="122" y="9819"/>
                    <a:pt x="91" y="9879"/>
                  </a:cubicBezTo>
                  <a:lnTo>
                    <a:pt x="91" y="9971"/>
                  </a:lnTo>
                  <a:lnTo>
                    <a:pt x="61" y="10031"/>
                  </a:lnTo>
                  <a:cubicBezTo>
                    <a:pt x="61" y="10062"/>
                    <a:pt x="61" y="10092"/>
                    <a:pt x="61" y="10092"/>
                  </a:cubicBezTo>
                  <a:lnTo>
                    <a:pt x="61" y="10153"/>
                  </a:lnTo>
                  <a:lnTo>
                    <a:pt x="31" y="10214"/>
                  </a:lnTo>
                  <a:lnTo>
                    <a:pt x="31" y="10305"/>
                  </a:lnTo>
                  <a:lnTo>
                    <a:pt x="31" y="10366"/>
                  </a:lnTo>
                  <a:cubicBezTo>
                    <a:pt x="31" y="10396"/>
                    <a:pt x="0" y="10426"/>
                    <a:pt x="0" y="10457"/>
                  </a:cubicBezTo>
                  <a:lnTo>
                    <a:pt x="31" y="10548"/>
                  </a:lnTo>
                  <a:lnTo>
                    <a:pt x="0" y="10609"/>
                  </a:lnTo>
                  <a:cubicBezTo>
                    <a:pt x="0" y="10670"/>
                    <a:pt x="0" y="10700"/>
                    <a:pt x="0" y="10761"/>
                  </a:cubicBezTo>
                  <a:lnTo>
                    <a:pt x="0" y="10791"/>
                  </a:lnTo>
                  <a:cubicBezTo>
                    <a:pt x="0" y="10882"/>
                    <a:pt x="31" y="10943"/>
                    <a:pt x="31" y="11034"/>
                  </a:cubicBezTo>
                  <a:lnTo>
                    <a:pt x="31" y="11095"/>
                  </a:lnTo>
                  <a:cubicBezTo>
                    <a:pt x="31" y="11186"/>
                    <a:pt x="31" y="11278"/>
                    <a:pt x="31" y="11338"/>
                  </a:cubicBezTo>
                  <a:lnTo>
                    <a:pt x="61" y="11430"/>
                  </a:lnTo>
                  <a:cubicBezTo>
                    <a:pt x="61" y="11490"/>
                    <a:pt x="61" y="11551"/>
                    <a:pt x="61" y="11612"/>
                  </a:cubicBezTo>
                  <a:lnTo>
                    <a:pt x="91" y="11673"/>
                  </a:lnTo>
                  <a:lnTo>
                    <a:pt x="91" y="11703"/>
                  </a:lnTo>
                  <a:lnTo>
                    <a:pt x="91" y="11764"/>
                  </a:lnTo>
                  <a:lnTo>
                    <a:pt x="122" y="11977"/>
                  </a:lnTo>
                  <a:lnTo>
                    <a:pt x="152" y="12129"/>
                  </a:lnTo>
                  <a:cubicBezTo>
                    <a:pt x="213" y="12493"/>
                    <a:pt x="243" y="12858"/>
                    <a:pt x="335" y="13223"/>
                  </a:cubicBezTo>
                  <a:lnTo>
                    <a:pt x="365" y="13405"/>
                  </a:lnTo>
                  <a:lnTo>
                    <a:pt x="395" y="13618"/>
                  </a:lnTo>
                  <a:cubicBezTo>
                    <a:pt x="395" y="13679"/>
                    <a:pt x="426" y="13770"/>
                    <a:pt x="426" y="13831"/>
                  </a:cubicBezTo>
                  <a:cubicBezTo>
                    <a:pt x="487" y="14074"/>
                    <a:pt x="547" y="14317"/>
                    <a:pt x="578" y="14560"/>
                  </a:cubicBezTo>
                  <a:lnTo>
                    <a:pt x="608" y="14621"/>
                  </a:lnTo>
                  <a:lnTo>
                    <a:pt x="608" y="14712"/>
                  </a:lnTo>
                  <a:cubicBezTo>
                    <a:pt x="669" y="14864"/>
                    <a:pt x="699" y="14986"/>
                    <a:pt x="730" y="15138"/>
                  </a:cubicBezTo>
                  <a:lnTo>
                    <a:pt x="760" y="15229"/>
                  </a:lnTo>
                  <a:cubicBezTo>
                    <a:pt x="791" y="15351"/>
                    <a:pt x="821" y="15503"/>
                    <a:pt x="851" y="15624"/>
                  </a:cubicBezTo>
                  <a:lnTo>
                    <a:pt x="973" y="16019"/>
                  </a:lnTo>
                  <a:lnTo>
                    <a:pt x="1064" y="16414"/>
                  </a:lnTo>
                  <a:cubicBezTo>
                    <a:pt x="1094" y="16445"/>
                    <a:pt x="1094" y="16475"/>
                    <a:pt x="1125" y="16506"/>
                  </a:cubicBezTo>
                  <a:lnTo>
                    <a:pt x="1186" y="16749"/>
                  </a:lnTo>
                  <a:lnTo>
                    <a:pt x="1277" y="16962"/>
                  </a:lnTo>
                  <a:lnTo>
                    <a:pt x="1338" y="17114"/>
                  </a:lnTo>
                  <a:lnTo>
                    <a:pt x="1398" y="17296"/>
                  </a:lnTo>
                  <a:lnTo>
                    <a:pt x="1398" y="17326"/>
                  </a:lnTo>
                  <a:lnTo>
                    <a:pt x="1733" y="18056"/>
                  </a:lnTo>
                  <a:cubicBezTo>
                    <a:pt x="1733" y="18086"/>
                    <a:pt x="1763" y="18147"/>
                    <a:pt x="1794" y="18177"/>
                  </a:cubicBezTo>
                  <a:cubicBezTo>
                    <a:pt x="1824" y="18238"/>
                    <a:pt x="1854" y="18299"/>
                    <a:pt x="1885" y="18329"/>
                  </a:cubicBezTo>
                  <a:cubicBezTo>
                    <a:pt x="1946" y="18451"/>
                    <a:pt x="2006" y="18573"/>
                    <a:pt x="2067" y="18694"/>
                  </a:cubicBezTo>
                  <a:cubicBezTo>
                    <a:pt x="2128" y="18755"/>
                    <a:pt x="2189" y="18816"/>
                    <a:pt x="2219" y="18907"/>
                  </a:cubicBezTo>
                  <a:lnTo>
                    <a:pt x="2310" y="19028"/>
                  </a:lnTo>
                  <a:cubicBezTo>
                    <a:pt x="2341" y="19059"/>
                    <a:pt x="2371" y="19089"/>
                    <a:pt x="2401" y="19150"/>
                  </a:cubicBezTo>
                  <a:lnTo>
                    <a:pt x="2462" y="19211"/>
                  </a:lnTo>
                  <a:lnTo>
                    <a:pt x="2523" y="19332"/>
                  </a:lnTo>
                  <a:lnTo>
                    <a:pt x="2645" y="19484"/>
                  </a:lnTo>
                  <a:lnTo>
                    <a:pt x="2797" y="19667"/>
                  </a:lnTo>
                  <a:lnTo>
                    <a:pt x="2857" y="19758"/>
                  </a:lnTo>
                  <a:lnTo>
                    <a:pt x="3009" y="19971"/>
                  </a:lnTo>
                  <a:lnTo>
                    <a:pt x="3131" y="20092"/>
                  </a:lnTo>
                  <a:lnTo>
                    <a:pt x="3192" y="20153"/>
                  </a:lnTo>
                  <a:lnTo>
                    <a:pt x="3253" y="20244"/>
                  </a:lnTo>
                  <a:lnTo>
                    <a:pt x="3283" y="20305"/>
                  </a:lnTo>
                  <a:lnTo>
                    <a:pt x="3313" y="20335"/>
                  </a:lnTo>
                  <a:lnTo>
                    <a:pt x="3374" y="20427"/>
                  </a:lnTo>
                  <a:lnTo>
                    <a:pt x="3496" y="20548"/>
                  </a:lnTo>
                  <a:lnTo>
                    <a:pt x="3557" y="20639"/>
                  </a:lnTo>
                  <a:lnTo>
                    <a:pt x="3617" y="20731"/>
                  </a:lnTo>
                  <a:lnTo>
                    <a:pt x="3708" y="20852"/>
                  </a:lnTo>
                  <a:cubicBezTo>
                    <a:pt x="3769" y="20913"/>
                    <a:pt x="3830" y="20974"/>
                    <a:pt x="3860" y="21065"/>
                  </a:cubicBezTo>
                  <a:cubicBezTo>
                    <a:pt x="3921" y="21126"/>
                    <a:pt x="3982" y="21217"/>
                    <a:pt x="4012" y="21308"/>
                  </a:cubicBezTo>
                  <a:cubicBezTo>
                    <a:pt x="4043" y="21338"/>
                    <a:pt x="4043" y="21399"/>
                    <a:pt x="4073" y="21430"/>
                  </a:cubicBezTo>
                  <a:cubicBezTo>
                    <a:pt x="4073" y="21460"/>
                    <a:pt x="4073" y="21490"/>
                    <a:pt x="4073" y="21521"/>
                  </a:cubicBezTo>
                  <a:lnTo>
                    <a:pt x="3921" y="21521"/>
                  </a:lnTo>
                  <a:cubicBezTo>
                    <a:pt x="3830" y="21521"/>
                    <a:pt x="3708" y="21490"/>
                    <a:pt x="3617" y="21490"/>
                  </a:cubicBezTo>
                  <a:lnTo>
                    <a:pt x="3526" y="21460"/>
                  </a:lnTo>
                  <a:cubicBezTo>
                    <a:pt x="3435" y="21430"/>
                    <a:pt x="3344" y="21430"/>
                    <a:pt x="3222" y="21399"/>
                  </a:cubicBezTo>
                  <a:cubicBezTo>
                    <a:pt x="3101" y="21369"/>
                    <a:pt x="2979" y="21338"/>
                    <a:pt x="2857" y="21308"/>
                  </a:cubicBezTo>
                  <a:lnTo>
                    <a:pt x="2614" y="21247"/>
                  </a:lnTo>
                  <a:cubicBezTo>
                    <a:pt x="2523" y="21217"/>
                    <a:pt x="2432" y="21187"/>
                    <a:pt x="2341" y="21187"/>
                  </a:cubicBezTo>
                  <a:cubicBezTo>
                    <a:pt x="2250" y="21156"/>
                    <a:pt x="2128" y="21156"/>
                    <a:pt x="2006" y="21156"/>
                  </a:cubicBezTo>
                  <a:cubicBezTo>
                    <a:pt x="1854" y="21156"/>
                    <a:pt x="1733" y="21187"/>
                    <a:pt x="1611" y="21217"/>
                  </a:cubicBezTo>
                  <a:cubicBezTo>
                    <a:pt x="1490" y="21247"/>
                    <a:pt x="1398" y="21278"/>
                    <a:pt x="1338" y="21338"/>
                  </a:cubicBezTo>
                  <a:lnTo>
                    <a:pt x="1277" y="21369"/>
                  </a:lnTo>
                  <a:cubicBezTo>
                    <a:pt x="1216" y="21399"/>
                    <a:pt x="1186" y="21430"/>
                    <a:pt x="1155" y="21460"/>
                  </a:cubicBezTo>
                  <a:cubicBezTo>
                    <a:pt x="1125" y="21490"/>
                    <a:pt x="1094" y="21551"/>
                    <a:pt x="1064" y="21582"/>
                  </a:cubicBezTo>
                  <a:cubicBezTo>
                    <a:pt x="1034" y="21612"/>
                    <a:pt x="1034" y="21642"/>
                    <a:pt x="1003" y="21673"/>
                  </a:cubicBezTo>
                  <a:lnTo>
                    <a:pt x="1003" y="21734"/>
                  </a:lnTo>
                  <a:cubicBezTo>
                    <a:pt x="1003" y="21794"/>
                    <a:pt x="973" y="21825"/>
                    <a:pt x="973" y="21886"/>
                  </a:cubicBezTo>
                  <a:cubicBezTo>
                    <a:pt x="973" y="22007"/>
                    <a:pt x="973" y="22129"/>
                    <a:pt x="1003" y="22281"/>
                  </a:cubicBezTo>
                  <a:cubicBezTo>
                    <a:pt x="1003" y="22402"/>
                    <a:pt x="1034" y="22524"/>
                    <a:pt x="1064" y="22646"/>
                  </a:cubicBezTo>
                  <a:lnTo>
                    <a:pt x="1064" y="22706"/>
                  </a:lnTo>
                  <a:cubicBezTo>
                    <a:pt x="1094" y="22797"/>
                    <a:pt x="1094" y="22889"/>
                    <a:pt x="1125" y="22980"/>
                  </a:cubicBezTo>
                  <a:lnTo>
                    <a:pt x="1155" y="23041"/>
                  </a:lnTo>
                  <a:lnTo>
                    <a:pt x="1186" y="23253"/>
                  </a:lnTo>
                  <a:lnTo>
                    <a:pt x="1246" y="23466"/>
                  </a:lnTo>
                  <a:lnTo>
                    <a:pt x="1277" y="23649"/>
                  </a:lnTo>
                  <a:cubicBezTo>
                    <a:pt x="1338" y="23831"/>
                    <a:pt x="1368" y="24013"/>
                    <a:pt x="1429" y="24196"/>
                  </a:cubicBezTo>
                  <a:cubicBezTo>
                    <a:pt x="1459" y="24287"/>
                    <a:pt x="1490" y="24348"/>
                    <a:pt x="1520" y="24408"/>
                  </a:cubicBezTo>
                  <a:cubicBezTo>
                    <a:pt x="1520" y="24469"/>
                    <a:pt x="1550" y="24500"/>
                    <a:pt x="1581" y="24560"/>
                  </a:cubicBezTo>
                  <a:lnTo>
                    <a:pt x="1611" y="24652"/>
                  </a:lnTo>
                  <a:lnTo>
                    <a:pt x="1672" y="24743"/>
                  </a:lnTo>
                  <a:cubicBezTo>
                    <a:pt x="1733" y="24925"/>
                    <a:pt x="1854" y="25108"/>
                    <a:pt x="1946" y="25290"/>
                  </a:cubicBezTo>
                  <a:cubicBezTo>
                    <a:pt x="2037" y="25442"/>
                    <a:pt x="2158" y="25594"/>
                    <a:pt x="2250" y="25746"/>
                  </a:cubicBezTo>
                  <a:cubicBezTo>
                    <a:pt x="2280" y="25776"/>
                    <a:pt x="2310" y="25807"/>
                    <a:pt x="2341" y="25837"/>
                  </a:cubicBezTo>
                  <a:lnTo>
                    <a:pt x="2462" y="25989"/>
                  </a:lnTo>
                  <a:lnTo>
                    <a:pt x="2493" y="26019"/>
                  </a:lnTo>
                  <a:lnTo>
                    <a:pt x="2614" y="26171"/>
                  </a:lnTo>
                  <a:cubicBezTo>
                    <a:pt x="2736" y="26293"/>
                    <a:pt x="2827" y="26445"/>
                    <a:pt x="2949" y="26567"/>
                  </a:cubicBezTo>
                  <a:cubicBezTo>
                    <a:pt x="3040" y="26658"/>
                    <a:pt x="3101" y="26719"/>
                    <a:pt x="3161" y="26779"/>
                  </a:cubicBezTo>
                  <a:lnTo>
                    <a:pt x="3222" y="26840"/>
                  </a:lnTo>
                  <a:cubicBezTo>
                    <a:pt x="3253" y="26901"/>
                    <a:pt x="3313" y="26931"/>
                    <a:pt x="3374" y="26992"/>
                  </a:cubicBezTo>
                  <a:lnTo>
                    <a:pt x="3435" y="27053"/>
                  </a:lnTo>
                  <a:lnTo>
                    <a:pt x="3496" y="27114"/>
                  </a:lnTo>
                  <a:cubicBezTo>
                    <a:pt x="3587" y="27205"/>
                    <a:pt x="3678" y="27296"/>
                    <a:pt x="3769" y="27387"/>
                  </a:cubicBezTo>
                  <a:lnTo>
                    <a:pt x="3982" y="27570"/>
                  </a:lnTo>
                  <a:lnTo>
                    <a:pt x="4195" y="27782"/>
                  </a:lnTo>
                  <a:cubicBezTo>
                    <a:pt x="4316" y="27904"/>
                    <a:pt x="4438" y="27995"/>
                    <a:pt x="4560" y="28117"/>
                  </a:cubicBezTo>
                  <a:lnTo>
                    <a:pt x="4620" y="28178"/>
                  </a:lnTo>
                  <a:cubicBezTo>
                    <a:pt x="4712" y="28238"/>
                    <a:pt x="4772" y="28299"/>
                    <a:pt x="4833" y="28360"/>
                  </a:cubicBezTo>
                  <a:cubicBezTo>
                    <a:pt x="4894" y="28421"/>
                    <a:pt x="4985" y="28481"/>
                    <a:pt x="5046" y="28542"/>
                  </a:cubicBezTo>
                  <a:cubicBezTo>
                    <a:pt x="5076" y="28603"/>
                    <a:pt x="5107" y="28633"/>
                    <a:pt x="5167" y="28664"/>
                  </a:cubicBezTo>
                  <a:cubicBezTo>
                    <a:pt x="5198" y="28725"/>
                    <a:pt x="5259" y="28785"/>
                    <a:pt x="5289" y="28877"/>
                  </a:cubicBezTo>
                  <a:cubicBezTo>
                    <a:pt x="5350" y="28937"/>
                    <a:pt x="5411" y="29029"/>
                    <a:pt x="5471" y="29089"/>
                  </a:cubicBezTo>
                  <a:lnTo>
                    <a:pt x="5563" y="29211"/>
                  </a:lnTo>
                  <a:cubicBezTo>
                    <a:pt x="5654" y="29333"/>
                    <a:pt x="5745" y="29454"/>
                    <a:pt x="5806" y="29576"/>
                  </a:cubicBezTo>
                  <a:cubicBezTo>
                    <a:pt x="5897" y="29697"/>
                    <a:pt x="5958" y="29788"/>
                    <a:pt x="6049" y="29910"/>
                  </a:cubicBezTo>
                  <a:cubicBezTo>
                    <a:pt x="6049" y="29971"/>
                    <a:pt x="6079" y="30001"/>
                    <a:pt x="6079" y="30032"/>
                  </a:cubicBezTo>
                  <a:lnTo>
                    <a:pt x="6110" y="30092"/>
                  </a:lnTo>
                  <a:cubicBezTo>
                    <a:pt x="6140" y="30153"/>
                    <a:pt x="6171" y="30214"/>
                    <a:pt x="6171" y="30244"/>
                  </a:cubicBezTo>
                  <a:lnTo>
                    <a:pt x="6171" y="30305"/>
                  </a:lnTo>
                  <a:cubicBezTo>
                    <a:pt x="6171" y="30366"/>
                    <a:pt x="6171" y="30366"/>
                    <a:pt x="6171" y="30366"/>
                  </a:cubicBezTo>
                  <a:cubicBezTo>
                    <a:pt x="6171" y="30396"/>
                    <a:pt x="6171" y="30427"/>
                    <a:pt x="6140" y="30427"/>
                  </a:cubicBezTo>
                  <a:cubicBezTo>
                    <a:pt x="6140" y="30427"/>
                    <a:pt x="6140" y="30457"/>
                    <a:pt x="6110" y="30488"/>
                  </a:cubicBezTo>
                  <a:cubicBezTo>
                    <a:pt x="6110" y="30488"/>
                    <a:pt x="6079" y="30518"/>
                    <a:pt x="6049" y="30518"/>
                  </a:cubicBezTo>
                  <a:cubicBezTo>
                    <a:pt x="6049" y="30518"/>
                    <a:pt x="6019" y="30548"/>
                    <a:pt x="5988" y="30548"/>
                  </a:cubicBezTo>
                  <a:cubicBezTo>
                    <a:pt x="5958" y="30548"/>
                    <a:pt x="5927" y="30579"/>
                    <a:pt x="5927" y="30579"/>
                  </a:cubicBezTo>
                  <a:lnTo>
                    <a:pt x="5867" y="30579"/>
                  </a:lnTo>
                  <a:cubicBezTo>
                    <a:pt x="5745" y="30609"/>
                    <a:pt x="5623" y="30640"/>
                    <a:pt x="5502" y="30640"/>
                  </a:cubicBezTo>
                  <a:lnTo>
                    <a:pt x="5167" y="30700"/>
                  </a:lnTo>
                  <a:cubicBezTo>
                    <a:pt x="4985" y="30731"/>
                    <a:pt x="4803" y="30761"/>
                    <a:pt x="4620" y="30822"/>
                  </a:cubicBezTo>
                  <a:lnTo>
                    <a:pt x="4499" y="30852"/>
                  </a:lnTo>
                  <a:cubicBezTo>
                    <a:pt x="4438" y="30852"/>
                    <a:pt x="4377" y="30883"/>
                    <a:pt x="4316" y="30883"/>
                  </a:cubicBezTo>
                  <a:lnTo>
                    <a:pt x="4256" y="30913"/>
                  </a:lnTo>
                  <a:lnTo>
                    <a:pt x="4164" y="30944"/>
                  </a:lnTo>
                  <a:lnTo>
                    <a:pt x="4043" y="30974"/>
                  </a:lnTo>
                  <a:lnTo>
                    <a:pt x="4012" y="30974"/>
                  </a:lnTo>
                  <a:lnTo>
                    <a:pt x="3921" y="31004"/>
                  </a:lnTo>
                  <a:lnTo>
                    <a:pt x="3860" y="31035"/>
                  </a:lnTo>
                  <a:cubicBezTo>
                    <a:pt x="3739" y="31065"/>
                    <a:pt x="3617" y="31095"/>
                    <a:pt x="3526" y="31156"/>
                  </a:cubicBezTo>
                  <a:cubicBezTo>
                    <a:pt x="3405" y="31217"/>
                    <a:pt x="3283" y="31278"/>
                    <a:pt x="3192" y="31339"/>
                  </a:cubicBezTo>
                  <a:cubicBezTo>
                    <a:pt x="3131" y="31369"/>
                    <a:pt x="3101" y="31430"/>
                    <a:pt x="3040" y="31460"/>
                  </a:cubicBezTo>
                  <a:cubicBezTo>
                    <a:pt x="3009" y="31491"/>
                    <a:pt x="3009" y="31491"/>
                    <a:pt x="2979" y="31521"/>
                  </a:cubicBezTo>
                  <a:cubicBezTo>
                    <a:pt x="2949" y="31551"/>
                    <a:pt x="2918" y="31582"/>
                    <a:pt x="2888" y="31612"/>
                  </a:cubicBezTo>
                  <a:cubicBezTo>
                    <a:pt x="2857" y="31673"/>
                    <a:pt x="2827" y="31703"/>
                    <a:pt x="2827" y="31734"/>
                  </a:cubicBezTo>
                  <a:cubicBezTo>
                    <a:pt x="2827" y="31764"/>
                    <a:pt x="2797" y="31795"/>
                    <a:pt x="2797" y="31825"/>
                  </a:cubicBezTo>
                  <a:cubicBezTo>
                    <a:pt x="2766" y="31916"/>
                    <a:pt x="2766" y="31947"/>
                    <a:pt x="2766" y="32007"/>
                  </a:cubicBezTo>
                  <a:cubicBezTo>
                    <a:pt x="2766" y="32068"/>
                    <a:pt x="2766" y="32099"/>
                    <a:pt x="2766" y="32159"/>
                  </a:cubicBezTo>
                  <a:cubicBezTo>
                    <a:pt x="2766" y="32251"/>
                    <a:pt x="2797" y="32342"/>
                    <a:pt x="2827" y="32463"/>
                  </a:cubicBezTo>
                  <a:cubicBezTo>
                    <a:pt x="2857" y="32646"/>
                    <a:pt x="2949" y="32798"/>
                    <a:pt x="3009" y="32950"/>
                  </a:cubicBezTo>
                  <a:cubicBezTo>
                    <a:pt x="3070" y="33071"/>
                    <a:pt x="3161" y="33223"/>
                    <a:pt x="3253" y="33375"/>
                  </a:cubicBezTo>
                  <a:lnTo>
                    <a:pt x="3313" y="33436"/>
                  </a:lnTo>
                  <a:cubicBezTo>
                    <a:pt x="3344" y="33497"/>
                    <a:pt x="3374" y="33558"/>
                    <a:pt x="3435" y="33618"/>
                  </a:cubicBezTo>
                  <a:cubicBezTo>
                    <a:pt x="3557" y="33801"/>
                    <a:pt x="3678" y="33953"/>
                    <a:pt x="3800" y="34135"/>
                  </a:cubicBezTo>
                  <a:lnTo>
                    <a:pt x="3860" y="34196"/>
                  </a:lnTo>
                  <a:cubicBezTo>
                    <a:pt x="3952" y="34317"/>
                    <a:pt x="4043" y="34469"/>
                    <a:pt x="4164" y="34591"/>
                  </a:cubicBezTo>
                  <a:cubicBezTo>
                    <a:pt x="4316" y="34773"/>
                    <a:pt x="4468" y="34986"/>
                    <a:pt x="4620" y="35168"/>
                  </a:cubicBezTo>
                  <a:lnTo>
                    <a:pt x="4681" y="35260"/>
                  </a:lnTo>
                  <a:lnTo>
                    <a:pt x="4712" y="35290"/>
                  </a:lnTo>
                  <a:cubicBezTo>
                    <a:pt x="4803" y="35412"/>
                    <a:pt x="4894" y="35533"/>
                    <a:pt x="5016" y="35655"/>
                  </a:cubicBezTo>
                  <a:lnTo>
                    <a:pt x="5259" y="35959"/>
                  </a:lnTo>
                  <a:cubicBezTo>
                    <a:pt x="5319" y="36050"/>
                    <a:pt x="5380" y="36111"/>
                    <a:pt x="5441" y="36172"/>
                  </a:cubicBezTo>
                  <a:lnTo>
                    <a:pt x="5502" y="36232"/>
                  </a:lnTo>
                  <a:lnTo>
                    <a:pt x="5532" y="36263"/>
                  </a:lnTo>
                  <a:cubicBezTo>
                    <a:pt x="5684" y="36475"/>
                    <a:pt x="5867" y="36688"/>
                    <a:pt x="6079" y="36871"/>
                  </a:cubicBezTo>
                  <a:cubicBezTo>
                    <a:pt x="6262" y="37053"/>
                    <a:pt x="6475" y="37266"/>
                    <a:pt x="6748" y="37509"/>
                  </a:cubicBezTo>
                  <a:cubicBezTo>
                    <a:pt x="6961" y="37691"/>
                    <a:pt x="7174" y="37874"/>
                    <a:pt x="7417" y="38026"/>
                  </a:cubicBezTo>
                  <a:cubicBezTo>
                    <a:pt x="7508" y="38117"/>
                    <a:pt x="7630" y="38208"/>
                    <a:pt x="7751" y="38269"/>
                  </a:cubicBezTo>
                  <a:lnTo>
                    <a:pt x="7934" y="38390"/>
                  </a:lnTo>
                  <a:cubicBezTo>
                    <a:pt x="8025" y="38451"/>
                    <a:pt x="8085" y="38512"/>
                    <a:pt x="8116" y="38542"/>
                  </a:cubicBezTo>
                  <a:lnTo>
                    <a:pt x="8724" y="38877"/>
                  </a:lnTo>
                  <a:lnTo>
                    <a:pt x="9544" y="39363"/>
                  </a:lnTo>
                  <a:lnTo>
                    <a:pt x="9818" y="39515"/>
                  </a:lnTo>
                  <a:cubicBezTo>
                    <a:pt x="9848" y="39545"/>
                    <a:pt x="9909" y="39576"/>
                    <a:pt x="9940" y="39606"/>
                  </a:cubicBezTo>
                  <a:lnTo>
                    <a:pt x="10000" y="39637"/>
                  </a:lnTo>
                  <a:lnTo>
                    <a:pt x="10365" y="39849"/>
                  </a:lnTo>
                  <a:cubicBezTo>
                    <a:pt x="10487" y="39941"/>
                    <a:pt x="10639" y="40001"/>
                    <a:pt x="10760" y="40093"/>
                  </a:cubicBezTo>
                  <a:lnTo>
                    <a:pt x="10912" y="40153"/>
                  </a:lnTo>
                  <a:lnTo>
                    <a:pt x="11247" y="40336"/>
                  </a:lnTo>
                  <a:lnTo>
                    <a:pt x="11459" y="40488"/>
                  </a:lnTo>
                  <a:lnTo>
                    <a:pt x="11520" y="40518"/>
                  </a:lnTo>
                  <a:lnTo>
                    <a:pt x="11581" y="40549"/>
                  </a:lnTo>
                  <a:lnTo>
                    <a:pt x="11672" y="40579"/>
                  </a:lnTo>
                  <a:lnTo>
                    <a:pt x="11763" y="40640"/>
                  </a:lnTo>
                  <a:lnTo>
                    <a:pt x="11855" y="40670"/>
                  </a:lnTo>
                  <a:lnTo>
                    <a:pt x="11885" y="40700"/>
                  </a:lnTo>
                  <a:lnTo>
                    <a:pt x="11946" y="40731"/>
                  </a:lnTo>
                  <a:lnTo>
                    <a:pt x="12250" y="40852"/>
                  </a:lnTo>
                  <a:lnTo>
                    <a:pt x="12310" y="40883"/>
                  </a:lnTo>
                  <a:lnTo>
                    <a:pt x="12341" y="40883"/>
                  </a:lnTo>
                  <a:lnTo>
                    <a:pt x="12371" y="40913"/>
                  </a:lnTo>
                  <a:lnTo>
                    <a:pt x="12432" y="40944"/>
                  </a:lnTo>
                  <a:lnTo>
                    <a:pt x="12493" y="40974"/>
                  </a:lnTo>
                  <a:lnTo>
                    <a:pt x="12645" y="41004"/>
                  </a:lnTo>
                  <a:cubicBezTo>
                    <a:pt x="12797" y="41065"/>
                    <a:pt x="12979" y="41126"/>
                    <a:pt x="13131" y="41187"/>
                  </a:cubicBezTo>
                  <a:cubicBezTo>
                    <a:pt x="13192" y="41217"/>
                    <a:pt x="13253" y="41248"/>
                    <a:pt x="13344" y="41278"/>
                  </a:cubicBezTo>
                  <a:lnTo>
                    <a:pt x="13405" y="41278"/>
                  </a:lnTo>
                  <a:lnTo>
                    <a:pt x="13587" y="41339"/>
                  </a:lnTo>
                  <a:lnTo>
                    <a:pt x="13709" y="41400"/>
                  </a:lnTo>
                  <a:lnTo>
                    <a:pt x="13982" y="41491"/>
                  </a:lnTo>
                  <a:lnTo>
                    <a:pt x="14286" y="41582"/>
                  </a:lnTo>
                  <a:cubicBezTo>
                    <a:pt x="14438" y="41643"/>
                    <a:pt x="14621" y="41704"/>
                    <a:pt x="14773" y="41734"/>
                  </a:cubicBezTo>
                  <a:lnTo>
                    <a:pt x="14833" y="41764"/>
                  </a:lnTo>
                  <a:cubicBezTo>
                    <a:pt x="14894" y="41795"/>
                    <a:pt x="14955" y="41825"/>
                    <a:pt x="15016" y="41856"/>
                  </a:cubicBezTo>
                  <a:cubicBezTo>
                    <a:pt x="15076" y="41856"/>
                    <a:pt x="15107" y="41886"/>
                    <a:pt x="15107" y="41886"/>
                  </a:cubicBezTo>
                  <a:lnTo>
                    <a:pt x="15228" y="41947"/>
                  </a:lnTo>
                  <a:lnTo>
                    <a:pt x="15320" y="41977"/>
                  </a:lnTo>
                  <a:lnTo>
                    <a:pt x="15441" y="42038"/>
                  </a:lnTo>
                  <a:lnTo>
                    <a:pt x="15563" y="42099"/>
                  </a:lnTo>
                  <a:cubicBezTo>
                    <a:pt x="15624" y="42129"/>
                    <a:pt x="15684" y="42159"/>
                    <a:pt x="15715" y="42159"/>
                  </a:cubicBezTo>
                  <a:lnTo>
                    <a:pt x="15776" y="42190"/>
                  </a:lnTo>
                  <a:lnTo>
                    <a:pt x="15867" y="42251"/>
                  </a:lnTo>
                  <a:lnTo>
                    <a:pt x="15988" y="42311"/>
                  </a:lnTo>
                  <a:lnTo>
                    <a:pt x="16080" y="42372"/>
                  </a:lnTo>
                  <a:lnTo>
                    <a:pt x="16232" y="42433"/>
                  </a:lnTo>
                  <a:cubicBezTo>
                    <a:pt x="16292" y="42463"/>
                    <a:pt x="16353" y="42524"/>
                    <a:pt x="16444" y="42555"/>
                  </a:cubicBezTo>
                  <a:cubicBezTo>
                    <a:pt x="16535" y="42615"/>
                    <a:pt x="16596" y="42676"/>
                    <a:pt x="16657" y="42707"/>
                  </a:cubicBezTo>
                  <a:cubicBezTo>
                    <a:pt x="16687" y="42737"/>
                    <a:pt x="16748" y="42798"/>
                    <a:pt x="16779" y="42828"/>
                  </a:cubicBezTo>
                  <a:lnTo>
                    <a:pt x="16809" y="42859"/>
                  </a:lnTo>
                  <a:cubicBezTo>
                    <a:pt x="16839" y="42889"/>
                    <a:pt x="16870" y="42919"/>
                    <a:pt x="16870" y="42919"/>
                  </a:cubicBezTo>
                  <a:cubicBezTo>
                    <a:pt x="16931" y="42980"/>
                    <a:pt x="16931" y="43011"/>
                    <a:pt x="16961" y="43011"/>
                  </a:cubicBezTo>
                  <a:lnTo>
                    <a:pt x="16961" y="43041"/>
                  </a:lnTo>
                  <a:cubicBezTo>
                    <a:pt x="17083" y="43284"/>
                    <a:pt x="17174" y="43497"/>
                    <a:pt x="17265" y="43740"/>
                  </a:cubicBezTo>
                  <a:lnTo>
                    <a:pt x="17295" y="43801"/>
                  </a:lnTo>
                  <a:lnTo>
                    <a:pt x="17326" y="43862"/>
                  </a:lnTo>
                  <a:lnTo>
                    <a:pt x="17356" y="43953"/>
                  </a:lnTo>
                  <a:cubicBezTo>
                    <a:pt x="17378" y="43997"/>
                    <a:pt x="17417" y="44026"/>
                    <a:pt x="17460" y="44026"/>
                  </a:cubicBezTo>
                  <a:cubicBezTo>
                    <a:pt x="17476" y="44026"/>
                    <a:pt x="17492" y="44022"/>
                    <a:pt x="17508" y="44014"/>
                  </a:cubicBezTo>
                  <a:cubicBezTo>
                    <a:pt x="17508" y="44014"/>
                    <a:pt x="17539" y="44014"/>
                    <a:pt x="17539" y="43983"/>
                  </a:cubicBezTo>
                  <a:lnTo>
                    <a:pt x="17539" y="44074"/>
                  </a:lnTo>
                  <a:lnTo>
                    <a:pt x="17539" y="44166"/>
                  </a:lnTo>
                  <a:cubicBezTo>
                    <a:pt x="17539" y="44166"/>
                    <a:pt x="17539" y="44166"/>
                    <a:pt x="17508" y="44135"/>
                  </a:cubicBezTo>
                  <a:cubicBezTo>
                    <a:pt x="17478" y="44105"/>
                    <a:pt x="17417" y="44074"/>
                    <a:pt x="17387" y="44044"/>
                  </a:cubicBezTo>
                  <a:cubicBezTo>
                    <a:pt x="17326" y="44014"/>
                    <a:pt x="17265" y="43953"/>
                    <a:pt x="17235" y="43922"/>
                  </a:cubicBezTo>
                  <a:lnTo>
                    <a:pt x="17204" y="43892"/>
                  </a:lnTo>
                  <a:lnTo>
                    <a:pt x="17174" y="43862"/>
                  </a:lnTo>
                  <a:cubicBezTo>
                    <a:pt x="17113" y="43801"/>
                    <a:pt x="17113" y="43770"/>
                    <a:pt x="17083" y="43740"/>
                  </a:cubicBezTo>
                  <a:lnTo>
                    <a:pt x="17052" y="43710"/>
                  </a:lnTo>
                  <a:cubicBezTo>
                    <a:pt x="17052" y="43710"/>
                    <a:pt x="17022" y="43679"/>
                    <a:pt x="17022" y="43649"/>
                  </a:cubicBezTo>
                  <a:cubicBezTo>
                    <a:pt x="16991" y="43649"/>
                    <a:pt x="16991" y="43618"/>
                    <a:pt x="16961" y="43588"/>
                  </a:cubicBezTo>
                  <a:cubicBezTo>
                    <a:pt x="16931" y="43558"/>
                    <a:pt x="16931" y="43527"/>
                    <a:pt x="16900" y="43527"/>
                  </a:cubicBezTo>
                  <a:lnTo>
                    <a:pt x="16900" y="43466"/>
                  </a:lnTo>
                  <a:cubicBezTo>
                    <a:pt x="16870" y="43436"/>
                    <a:pt x="16809" y="43436"/>
                    <a:pt x="16779" y="43436"/>
                  </a:cubicBezTo>
                  <a:cubicBezTo>
                    <a:pt x="16718" y="43466"/>
                    <a:pt x="16687" y="43497"/>
                    <a:pt x="16687" y="43527"/>
                  </a:cubicBezTo>
                  <a:cubicBezTo>
                    <a:pt x="16687" y="43558"/>
                    <a:pt x="16687" y="43588"/>
                    <a:pt x="16718" y="43618"/>
                  </a:cubicBezTo>
                  <a:cubicBezTo>
                    <a:pt x="16748" y="43649"/>
                    <a:pt x="16748" y="43679"/>
                    <a:pt x="16779" y="43710"/>
                  </a:cubicBezTo>
                  <a:cubicBezTo>
                    <a:pt x="16809" y="43740"/>
                    <a:pt x="16809" y="43770"/>
                    <a:pt x="16839" y="43801"/>
                  </a:cubicBezTo>
                  <a:cubicBezTo>
                    <a:pt x="16839" y="43801"/>
                    <a:pt x="16870" y="43831"/>
                    <a:pt x="16900" y="43862"/>
                  </a:cubicBezTo>
                  <a:cubicBezTo>
                    <a:pt x="16931" y="43922"/>
                    <a:pt x="16961" y="43953"/>
                    <a:pt x="16991" y="43983"/>
                  </a:cubicBezTo>
                  <a:lnTo>
                    <a:pt x="17022" y="44014"/>
                  </a:lnTo>
                  <a:cubicBezTo>
                    <a:pt x="17052" y="44074"/>
                    <a:pt x="17113" y="44105"/>
                    <a:pt x="17143" y="44135"/>
                  </a:cubicBezTo>
                  <a:cubicBezTo>
                    <a:pt x="17174" y="44166"/>
                    <a:pt x="17204" y="44196"/>
                    <a:pt x="17265" y="44226"/>
                  </a:cubicBezTo>
                  <a:lnTo>
                    <a:pt x="17295" y="44257"/>
                  </a:lnTo>
                  <a:cubicBezTo>
                    <a:pt x="17326" y="44287"/>
                    <a:pt x="17356" y="44318"/>
                    <a:pt x="17417" y="44318"/>
                  </a:cubicBezTo>
                  <a:cubicBezTo>
                    <a:pt x="17478" y="44378"/>
                    <a:pt x="17508" y="44378"/>
                    <a:pt x="17539" y="44378"/>
                  </a:cubicBezTo>
                  <a:lnTo>
                    <a:pt x="17508" y="44439"/>
                  </a:lnTo>
                  <a:lnTo>
                    <a:pt x="17447" y="44561"/>
                  </a:lnTo>
                  <a:lnTo>
                    <a:pt x="17812" y="44652"/>
                  </a:lnTo>
                  <a:lnTo>
                    <a:pt x="17812" y="44652"/>
                  </a:lnTo>
                  <a:lnTo>
                    <a:pt x="17782" y="44348"/>
                  </a:lnTo>
                  <a:lnTo>
                    <a:pt x="17812" y="44378"/>
                  </a:lnTo>
                  <a:cubicBezTo>
                    <a:pt x="17812" y="44409"/>
                    <a:pt x="17843" y="44470"/>
                    <a:pt x="17873" y="44500"/>
                  </a:cubicBezTo>
                  <a:cubicBezTo>
                    <a:pt x="17903" y="44561"/>
                    <a:pt x="17964" y="44561"/>
                    <a:pt x="17994" y="44561"/>
                  </a:cubicBezTo>
                  <a:cubicBezTo>
                    <a:pt x="18055" y="44500"/>
                    <a:pt x="18086" y="44470"/>
                    <a:pt x="18086" y="44439"/>
                  </a:cubicBezTo>
                  <a:cubicBezTo>
                    <a:pt x="18116" y="44439"/>
                    <a:pt x="18116" y="44409"/>
                    <a:pt x="18116" y="44378"/>
                  </a:cubicBezTo>
                  <a:cubicBezTo>
                    <a:pt x="18146" y="44318"/>
                    <a:pt x="18146" y="44318"/>
                    <a:pt x="18116" y="44287"/>
                  </a:cubicBezTo>
                  <a:cubicBezTo>
                    <a:pt x="18116" y="44257"/>
                    <a:pt x="18116" y="44226"/>
                    <a:pt x="18086" y="44196"/>
                  </a:cubicBezTo>
                  <a:cubicBezTo>
                    <a:pt x="18086" y="44166"/>
                    <a:pt x="18086" y="44135"/>
                    <a:pt x="18055" y="44135"/>
                  </a:cubicBezTo>
                  <a:cubicBezTo>
                    <a:pt x="18055" y="44105"/>
                    <a:pt x="18055" y="44074"/>
                    <a:pt x="18025" y="44074"/>
                  </a:cubicBezTo>
                  <a:cubicBezTo>
                    <a:pt x="18025" y="44044"/>
                    <a:pt x="17994" y="44014"/>
                    <a:pt x="17964" y="43983"/>
                  </a:cubicBezTo>
                  <a:lnTo>
                    <a:pt x="17994" y="43892"/>
                  </a:lnTo>
                  <a:lnTo>
                    <a:pt x="18025" y="43801"/>
                  </a:lnTo>
                  <a:lnTo>
                    <a:pt x="18086" y="43679"/>
                  </a:lnTo>
                  <a:lnTo>
                    <a:pt x="18146" y="43497"/>
                  </a:lnTo>
                  <a:cubicBezTo>
                    <a:pt x="18238" y="43315"/>
                    <a:pt x="18329" y="43102"/>
                    <a:pt x="18420" y="42919"/>
                  </a:cubicBezTo>
                  <a:cubicBezTo>
                    <a:pt x="18511" y="42767"/>
                    <a:pt x="18602" y="42585"/>
                    <a:pt x="18663" y="42433"/>
                  </a:cubicBezTo>
                  <a:lnTo>
                    <a:pt x="18724" y="42342"/>
                  </a:lnTo>
                  <a:lnTo>
                    <a:pt x="18785" y="42220"/>
                  </a:lnTo>
                  <a:cubicBezTo>
                    <a:pt x="18846" y="42038"/>
                    <a:pt x="18937" y="41886"/>
                    <a:pt x="18998" y="41704"/>
                  </a:cubicBezTo>
                  <a:cubicBezTo>
                    <a:pt x="19058" y="41643"/>
                    <a:pt x="19089" y="41552"/>
                    <a:pt x="19119" y="41491"/>
                  </a:cubicBezTo>
                  <a:lnTo>
                    <a:pt x="19150" y="41430"/>
                  </a:lnTo>
                  <a:cubicBezTo>
                    <a:pt x="19180" y="41339"/>
                    <a:pt x="19210" y="41248"/>
                    <a:pt x="19241" y="41187"/>
                  </a:cubicBezTo>
                  <a:lnTo>
                    <a:pt x="19271" y="41096"/>
                  </a:lnTo>
                  <a:cubicBezTo>
                    <a:pt x="19423" y="40670"/>
                    <a:pt x="19605" y="40275"/>
                    <a:pt x="19788" y="39849"/>
                  </a:cubicBezTo>
                  <a:cubicBezTo>
                    <a:pt x="19818" y="39758"/>
                    <a:pt x="19879" y="39667"/>
                    <a:pt x="19909" y="39576"/>
                  </a:cubicBezTo>
                  <a:cubicBezTo>
                    <a:pt x="19940" y="39485"/>
                    <a:pt x="20001" y="39393"/>
                    <a:pt x="20031" y="39302"/>
                  </a:cubicBezTo>
                  <a:lnTo>
                    <a:pt x="20122" y="39120"/>
                  </a:lnTo>
                  <a:lnTo>
                    <a:pt x="20183" y="38938"/>
                  </a:lnTo>
                  <a:cubicBezTo>
                    <a:pt x="20213" y="38877"/>
                    <a:pt x="20274" y="38816"/>
                    <a:pt x="20305" y="38755"/>
                  </a:cubicBezTo>
                  <a:lnTo>
                    <a:pt x="20335" y="38664"/>
                  </a:lnTo>
                  <a:cubicBezTo>
                    <a:pt x="20457" y="38451"/>
                    <a:pt x="20548" y="38238"/>
                    <a:pt x="20669" y="38056"/>
                  </a:cubicBezTo>
                  <a:lnTo>
                    <a:pt x="20730" y="37904"/>
                  </a:lnTo>
                  <a:lnTo>
                    <a:pt x="20821" y="37783"/>
                  </a:lnTo>
                  <a:lnTo>
                    <a:pt x="20821" y="37722"/>
                  </a:lnTo>
                  <a:lnTo>
                    <a:pt x="20852" y="37691"/>
                  </a:lnTo>
                  <a:lnTo>
                    <a:pt x="20973" y="37479"/>
                  </a:lnTo>
                  <a:lnTo>
                    <a:pt x="21156" y="37175"/>
                  </a:lnTo>
                  <a:cubicBezTo>
                    <a:pt x="21186" y="37114"/>
                    <a:pt x="21247" y="37053"/>
                    <a:pt x="21277" y="36992"/>
                  </a:cubicBezTo>
                  <a:lnTo>
                    <a:pt x="21338" y="36871"/>
                  </a:lnTo>
                  <a:lnTo>
                    <a:pt x="21520" y="36597"/>
                  </a:lnTo>
                  <a:lnTo>
                    <a:pt x="21672" y="36324"/>
                  </a:lnTo>
                  <a:lnTo>
                    <a:pt x="21764" y="36172"/>
                  </a:lnTo>
                  <a:cubicBezTo>
                    <a:pt x="21855" y="36050"/>
                    <a:pt x="21916" y="35928"/>
                    <a:pt x="22007" y="35807"/>
                  </a:cubicBezTo>
                  <a:lnTo>
                    <a:pt x="22128" y="35594"/>
                  </a:lnTo>
                  <a:lnTo>
                    <a:pt x="22341" y="35229"/>
                  </a:lnTo>
                  <a:lnTo>
                    <a:pt x="22463" y="35017"/>
                  </a:lnTo>
                  <a:cubicBezTo>
                    <a:pt x="22523" y="34895"/>
                    <a:pt x="22615" y="34773"/>
                    <a:pt x="22675" y="34652"/>
                  </a:cubicBezTo>
                  <a:lnTo>
                    <a:pt x="23010" y="34044"/>
                  </a:lnTo>
                  <a:lnTo>
                    <a:pt x="23405" y="33345"/>
                  </a:lnTo>
                  <a:cubicBezTo>
                    <a:pt x="23466" y="33223"/>
                    <a:pt x="23557" y="33071"/>
                    <a:pt x="23648" y="32919"/>
                  </a:cubicBezTo>
                  <a:lnTo>
                    <a:pt x="23739" y="32737"/>
                  </a:lnTo>
                  <a:lnTo>
                    <a:pt x="24134" y="32068"/>
                  </a:lnTo>
                  <a:lnTo>
                    <a:pt x="24408" y="31612"/>
                  </a:lnTo>
                  <a:lnTo>
                    <a:pt x="24682" y="31156"/>
                  </a:lnTo>
                  <a:lnTo>
                    <a:pt x="24955" y="30731"/>
                  </a:lnTo>
                  <a:lnTo>
                    <a:pt x="24985" y="30700"/>
                  </a:lnTo>
                  <a:lnTo>
                    <a:pt x="25077" y="30548"/>
                  </a:lnTo>
                  <a:lnTo>
                    <a:pt x="25229" y="30336"/>
                  </a:lnTo>
                  <a:lnTo>
                    <a:pt x="25381" y="30123"/>
                  </a:lnTo>
                  <a:lnTo>
                    <a:pt x="25411" y="30092"/>
                  </a:lnTo>
                  <a:cubicBezTo>
                    <a:pt x="25441" y="30032"/>
                    <a:pt x="25472" y="30001"/>
                    <a:pt x="25502" y="29940"/>
                  </a:cubicBezTo>
                  <a:lnTo>
                    <a:pt x="25654" y="29758"/>
                  </a:lnTo>
                  <a:lnTo>
                    <a:pt x="25776" y="29606"/>
                  </a:lnTo>
                  <a:lnTo>
                    <a:pt x="25806" y="29545"/>
                  </a:lnTo>
                  <a:cubicBezTo>
                    <a:pt x="25867" y="29485"/>
                    <a:pt x="25897" y="29454"/>
                    <a:pt x="25928" y="29393"/>
                  </a:cubicBezTo>
                  <a:lnTo>
                    <a:pt x="26201" y="29059"/>
                  </a:lnTo>
                  <a:cubicBezTo>
                    <a:pt x="26323" y="28937"/>
                    <a:pt x="26414" y="28785"/>
                    <a:pt x="26536" y="28664"/>
                  </a:cubicBezTo>
                  <a:lnTo>
                    <a:pt x="26627" y="28542"/>
                  </a:lnTo>
                  <a:cubicBezTo>
                    <a:pt x="26718" y="28421"/>
                    <a:pt x="26809" y="28329"/>
                    <a:pt x="26870" y="28208"/>
                  </a:cubicBezTo>
                  <a:lnTo>
                    <a:pt x="27052" y="27995"/>
                  </a:lnTo>
                  <a:cubicBezTo>
                    <a:pt x="27083" y="27934"/>
                    <a:pt x="27113" y="27904"/>
                    <a:pt x="27144" y="27843"/>
                  </a:cubicBezTo>
                  <a:lnTo>
                    <a:pt x="27174" y="27813"/>
                  </a:lnTo>
                  <a:lnTo>
                    <a:pt x="27326" y="27600"/>
                  </a:lnTo>
                  <a:lnTo>
                    <a:pt x="27478" y="27418"/>
                  </a:lnTo>
                  <a:cubicBezTo>
                    <a:pt x="27569" y="27296"/>
                    <a:pt x="27630" y="27144"/>
                    <a:pt x="27721" y="27022"/>
                  </a:cubicBezTo>
                  <a:lnTo>
                    <a:pt x="27812" y="26901"/>
                  </a:lnTo>
                  <a:lnTo>
                    <a:pt x="28025" y="26567"/>
                  </a:lnTo>
                  <a:cubicBezTo>
                    <a:pt x="28055" y="26536"/>
                    <a:pt x="28086" y="26506"/>
                    <a:pt x="28116" y="26445"/>
                  </a:cubicBezTo>
                  <a:lnTo>
                    <a:pt x="28147" y="26384"/>
                  </a:lnTo>
                  <a:lnTo>
                    <a:pt x="28390" y="26019"/>
                  </a:lnTo>
                  <a:lnTo>
                    <a:pt x="28420" y="25928"/>
                  </a:lnTo>
                  <a:cubicBezTo>
                    <a:pt x="28451" y="25898"/>
                    <a:pt x="28481" y="25867"/>
                    <a:pt x="28481" y="25807"/>
                  </a:cubicBezTo>
                  <a:lnTo>
                    <a:pt x="28603" y="25594"/>
                  </a:lnTo>
                  <a:lnTo>
                    <a:pt x="28815" y="25199"/>
                  </a:lnTo>
                  <a:lnTo>
                    <a:pt x="29180" y="24439"/>
                  </a:lnTo>
                  <a:cubicBezTo>
                    <a:pt x="29241" y="24317"/>
                    <a:pt x="29302" y="24196"/>
                    <a:pt x="29362" y="24074"/>
                  </a:cubicBezTo>
                  <a:lnTo>
                    <a:pt x="29423" y="23953"/>
                  </a:lnTo>
                  <a:lnTo>
                    <a:pt x="29636" y="23527"/>
                  </a:lnTo>
                  <a:lnTo>
                    <a:pt x="29666" y="23466"/>
                  </a:lnTo>
                  <a:lnTo>
                    <a:pt x="29697" y="23345"/>
                  </a:lnTo>
                  <a:lnTo>
                    <a:pt x="29879" y="22980"/>
                  </a:lnTo>
                  <a:lnTo>
                    <a:pt x="30031" y="22585"/>
                  </a:lnTo>
                  <a:cubicBezTo>
                    <a:pt x="30122" y="22402"/>
                    <a:pt x="30183" y="22220"/>
                    <a:pt x="30274" y="22007"/>
                  </a:cubicBezTo>
                  <a:cubicBezTo>
                    <a:pt x="30366" y="21734"/>
                    <a:pt x="30457" y="21460"/>
                    <a:pt x="30518" y="21095"/>
                  </a:cubicBezTo>
                  <a:cubicBezTo>
                    <a:pt x="30548" y="20943"/>
                    <a:pt x="30578" y="20791"/>
                    <a:pt x="30609" y="20639"/>
                  </a:cubicBezTo>
                  <a:cubicBezTo>
                    <a:pt x="30609" y="20487"/>
                    <a:pt x="30639" y="20335"/>
                    <a:pt x="30639" y="20183"/>
                  </a:cubicBezTo>
                  <a:cubicBezTo>
                    <a:pt x="30669" y="20062"/>
                    <a:pt x="30669" y="19910"/>
                    <a:pt x="30669" y="19788"/>
                  </a:cubicBezTo>
                  <a:cubicBezTo>
                    <a:pt x="30669" y="19606"/>
                    <a:pt x="30669" y="19424"/>
                    <a:pt x="30609" y="19241"/>
                  </a:cubicBezTo>
                  <a:cubicBezTo>
                    <a:pt x="30609" y="19211"/>
                    <a:pt x="30609" y="19180"/>
                    <a:pt x="30578" y="19150"/>
                  </a:cubicBezTo>
                  <a:cubicBezTo>
                    <a:pt x="30578" y="19089"/>
                    <a:pt x="30548" y="19028"/>
                    <a:pt x="30548" y="18998"/>
                  </a:cubicBezTo>
                  <a:lnTo>
                    <a:pt x="30487" y="18907"/>
                  </a:lnTo>
                  <a:cubicBezTo>
                    <a:pt x="30457" y="18876"/>
                    <a:pt x="30426" y="18816"/>
                    <a:pt x="30396" y="18785"/>
                  </a:cubicBezTo>
                  <a:cubicBezTo>
                    <a:pt x="30366" y="18755"/>
                    <a:pt x="30335" y="18724"/>
                    <a:pt x="30305" y="18694"/>
                  </a:cubicBezTo>
                  <a:cubicBezTo>
                    <a:pt x="30274" y="18664"/>
                    <a:pt x="30244" y="18664"/>
                    <a:pt x="30214" y="18633"/>
                  </a:cubicBezTo>
                  <a:cubicBezTo>
                    <a:pt x="30153" y="18603"/>
                    <a:pt x="30092" y="18542"/>
                    <a:pt x="30001" y="18542"/>
                  </a:cubicBezTo>
                  <a:cubicBezTo>
                    <a:pt x="29970" y="18512"/>
                    <a:pt x="29940" y="18512"/>
                    <a:pt x="29879" y="18512"/>
                  </a:cubicBezTo>
                  <a:lnTo>
                    <a:pt x="29788" y="18512"/>
                  </a:lnTo>
                  <a:cubicBezTo>
                    <a:pt x="29727" y="18512"/>
                    <a:pt x="29636" y="18542"/>
                    <a:pt x="29575" y="18542"/>
                  </a:cubicBezTo>
                  <a:lnTo>
                    <a:pt x="29484" y="18573"/>
                  </a:lnTo>
                  <a:cubicBezTo>
                    <a:pt x="29393" y="18603"/>
                    <a:pt x="29332" y="18603"/>
                    <a:pt x="29271" y="18633"/>
                  </a:cubicBezTo>
                  <a:cubicBezTo>
                    <a:pt x="29210" y="18664"/>
                    <a:pt x="29119" y="18694"/>
                    <a:pt x="29059" y="18724"/>
                  </a:cubicBezTo>
                  <a:lnTo>
                    <a:pt x="28846" y="18816"/>
                  </a:lnTo>
                  <a:cubicBezTo>
                    <a:pt x="28694" y="18876"/>
                    <a:pt x="28572" y="18907"/>
                    <a:pt x="28481" y="18968"/>
                  </a:cubicBezTo>
                  <a:lnTo>
                    <a:pt x="28359" y="19028"/>
                  </a:lnTo>
                  <a:cubicBezTo>
                    <a:pt x="28299" y="19059"/>
                    <a:pt x="28238" y="19089"/>
                    <a:pt x="28177" y="19120"/>
                  </a:cubicBezTo>
                  <a:cubicBezTo>
                    <a:pt x="28086" y="19180"/>
                    <a:pt x="28025" y="19211"/>
                    <a:pt x="27964" y="19241"/>
                  </a:cubicBezTo>
                  <a:lnTo>
                    <a:pt x="27843" y="19302"/>
                  </a:lnTo>
                  <a:cubicBezTo>
                    <a:pt x="27752" y="19363"/>
                    <a:pt x="27660" y="19424"/>
                    <a:pt x="27569" y="19484"/>
                  </a:cubicBezTo>
                  <a:lnTo>
                    <a:pt x="27326" y="19636"/>
                  </a:lnTo>
                  <a:lnTo>
                    <a:pt x="27174" y="19728"/>
                  </a:lnTo>
                  <a:lnTo>
                    <a:pt x="26900" y="19910"/>
                  </a:lnTo>
                  <a:cubicBezTo>
                    <a:pt x="26840" y="19940"/>
                    <a:pt x="26779" y="19971"/>
                    <a:pt x="26748" y="20001"/>
                  </a:cubicBezTo>
                  <a:lnTo>
                    <a:pt x="26596" y="20092"/>
                  </a:lnTo>
                  <a:lnTo>
                    <a:pt x="26688" y="20001"/>
                  </a:lnTo>
                  <a:lnTo>
                    <a:pt x="26900" y="19728"/>
                  </a:lnTo>
                  <a:cubicBezTo>
                    <a:pt x="27052" y="19545"/>
                    <a:pt x="27174" y="19363"/>
                    <a:pt x="27296" y="19211"/>
                  </a:cubicBezTo>
                  <a:cubicBezTo>
                    <a:pt x="27569" y="18846"/>
                    <a:pt x="27843" y="18451"/>
                    <a:pt x="28116" y="18086"/>
                  </a:cubicBezTo>
                  <a:cubicBezTo>
                    <a:pt x="28207" y="17995"/>
                    <a:pt x="28299" y="17873"/>
                    <a:pt x="28359" y="17752"/>
                  </a:cubicBezTo>
                  <a:lnTo>
                    <a:pt x="28542" y="17509"/>
                  </a:lnTo>
                  <a:lnTo>
                    <a:pt x="28815" y="17144"/>
                  </a:lnTo>
                  <a:lnTo>
                    <a:pt x="28937" y="16962"/>
                  </a:lnTo>
                  <a:cubicBezTo>
                    <a:pt x="29028" y="16840"/>
                    <a:pt x="29119" y="16718"/>
                    <a:pt x="29210" y="16597"/>
                  </a:cubicBezTo>
                  <a:lnTo>
                    <a:pt x="29332" y="16445"/>
                  </a:lnTo>
                  <a:cubicBezTo>
                    <a:pt x="29362" y="16384"/>
                    <a:pt x="29423" y="16323"/>
                    <a:pt x="29454" y="16262"/>
                  </a:cubicBezTo>
                  <a:lnTo>
                    <a:pt x="29514" y="16202"/>
                  </a:lnTo>
                  <a:lnTo>
                    <a:pt x="29606" y="16080"/>
                  </a:lnTo>
                  <a:lnTo>
                    <a:pt x="29697" y="15928"/>
                  </a:lnTo>
                  <a:lnTo>
                    <a:pt x="29849" y="15746"/>
                  </a:lnTo>
                  <a:lnTo>
                    <a:pt x="29910" y="15624"/>
                  </a:lnTo>
                  <a:lnTo>
                    <a:pt x="29970" y="15533"/>
                  </a:lnTo>
                  <a:lnTo>
                    <a:pt x="30001" y="15472"/>
                  </a:lnTo>
                  <a:cubicBezTo>
                    <a:pt x="30031" y="15442"/>
                    <a:pt x="30062" y="15442"/>
                    <a:pt x="30062" y="15411"/>
                  </a:cubicBezTo>
                  <a:lnTo>
                    <a:pt x="30153" y="15290"/>
                  </a:lnTo>
                  <a:lnTo>
                    <a:pt x="30214" y="15168"/>
                  </a:lnTo>
                  <a:cubicBezTo>
                    <a:pt x="30244" y="15138"/>
                    <a:pt x="30244" y="15107"/>
                    <a:pt x="30274" y="15077"/>
                  </a:cubicBezTo>
                  <a:lnTo>
                    <a:pt x="30305" y="15016"/>
                  </a:lnTo>
                  <a:cubicBezTo>
                    <a:pt x="30335" y="14925"/>
                    <a:pt x="30396" y="14864"/>
                    <a:pt x="30426" y="14773"/>
                  </a:cubicBezTo>
                  <a:lnTo>
                    <a:pt x="30487" y="14651"/>
                  </a:lnTo>
                  <a:lnTo>
                    <a:pt x="30609" y="14439"/>
                  </a:lnTo>
                  <a:lnTo>
                    <a:pt x="30730" y="14196"/>
                  </a:lnTo>
                  <a:lnTo>
                    <a:pt x="30791" y="14074"/>
                  </a:lnTo>
                  <a:lnTo>
                    <a:pt x="30852" y="13952"/>
                  </a:lnTo>
                  <a:cubicBezTo>
                    <a:pt x="30852" y="13922"/>
                    <a:pt x="30882" y="13892"/>
                    <a:pt x="30882" y="13892"/>
                  </a:cubicBezTo>
                  <a:lnTo>
                    <a:pt x="30973" y="13679"/>
                  </a:lnTo>
                  <a:lnTo>
                    <a:pt x="31034" y="13496"/>
                  </a:lnTo>
                  <a:cubicBezTo>
                    <a:pt x="31125" y="13344"/>
                    <a:pt x="31156" y="13192"/>
                    <a:pt x="31217" y="13041"/>
                  </a:cubicBezTo>
                  <a:lnTo>
                    <a:pt x="31277" y="12919"/>
                  </a:lnTo>
                  <a:cubicBezTo>
                    <a:pt x="31338" y="12767"/>
                    <a:pt x="31369" y="12645"/>
                    <a:pt x="31429" y="12493"/>
                  </a:cubicBezTo>
                  <a:cubicBezTo>
                    <a:pt x="31460" y="12372"/>
                    <a:pt x="31490" y="12250"/>
                    <a:pt x="31521" y="12129"/>
                  </a:cubicBezTo>
                  <a:cubicBezTo>
                    <a:pt x="31581" y="11885"/>
                    <a:pt x="31612" y="11612"/>
                    <a:pt x="31612" y="11308"/>
                  </a:cubicBezTo>
                  <a:cubicBezTo>
                    <a:pt x="31612" y="11186"/>
                    <a:pt x="31581" y="11065"/>
                    <a:pt x="31551" y="10943"/>
                  </a:cubicBezTo>
                  <a:cubicBezTo>
                    <a:pt x="31521" y="10882"/>
                    <a:pt x="31521" y="10852"/>
                    <a:pt x="31490" y="10822"/>
                  </a:cubicBezTo>
                  <a:lnTo>
                    <a:pt x="31460" y="10791"/>
                  </a:lnTo>
                  <a:cubicBezTo>
                    <a:pt x="31429" y="10761"/>
                    <a:pt x="31399" y="10730"/>
                    <a:pt x="31338" y="10700"/>
                  </a:cubicBezTo>
                  <a:cubicBezTo>
                    <a:pt x="31308" y="10670"/>
                    <a:pt x="31277" y="10639"/>
                    <a:pt x="31247" y="10609"/>
                  </a:cubicBezTo>
                  <a:cubicBezTo>
                    <a:pt x="31186" y="10609"/>
                    <a:pt x="31156" y="10578"/>
                    <a:pt x="31095" y="10578"/>
                  </a:cubicBezTo>
                  <a:lnTo>
                    <a:pt x="31034" y="10548"/>
                  </a:lnTo>
                  <a:lnTo>
                    <a:pt x="30913" y="10548"/>
                  </a:lnTo>
                  <a:cubicBezTo>
                    <a:pt x="30882" y="10548"/>
                    <a:pt x="30852" y="10548"/>
                    <a:pt x="30821" y="10518"/>
                  </a:cubicBezTo>
                  <a:cubicBezTo>
                    <a:pt x="30791" y="10518"/>
                    <a:pt x="30730" y="10548"/>
                    <a:pt x="30700" y="10548"/>
                  </a:cubicBezTo>
                  <a:lnTo>
                    <a:pt x="30639" y="10548"/>
                  </a:lnTo>
                  <a:cubicBezTo>
                    <a:pt x="30609" y="10578"/>
                    <a:pt x="30578" y="10578"/>
                    <a:pt x="30548" y="10578"/>
                  </a:cubicBezTo>
                  <a:cubicBezTo>
                    <a:pt x="30487" y="10609"/>
                    <a:pt x="30426" y="10639"/>
                    <a:pt x="30396" y="10670"/>
                  </a:cubicBezTo>
                  <a:cubicBezTo>
                    <a:pt x="30305" y="10700"/>
                    <a:pt x="30244" y="10730"/>
                    <a:pt x="30183" y="10791"/>
                  </a:cubicBezTo>
                  <a:cubicBezTo>
                    <a:pt x="30122" y="10822"/>
                    <a:pt x="30092" y="10822"/>
                    <a:pt x="30062" y="10852"/>
                  </a:cubicBezTo>
                  <a:lnTo>
                    <a:pt x="29940" y="10943"/>
                  </a:lnTo>
                  <a:lnTo>
                    <a:pt x="29910" y="10974"/>
                  </a:lnTo>
                  <a:cubicBezTo>
                    <a:pt x="29879" y="10974"/>
                    <a:pt x="29879" y="11004"/>
                    <a:pt x="29849" y="11004"/>
                  </a:cubicBezTo>
                  <a:lnTo>
                    <a:pt x="29758" y="11095"/>
                  </a:lnTo>
                  <a:cubicBezTo>
                    <a:pt x="29727" y="11126"/>
                    <a:pt x="29697" y="11156"/>
                    <a:pt x="29636" y="11186"/>
                  </a:cubicBezTo>
                  <a:lnTo>
                    <a:pt x="29575" y="11247"/>
                  </a:lnTo>
                  <a:cubicBezTo>
                    <a:pt x="29545" y="11247"/>
                    <a:pt x="29514" y="11278"/>
                    <a:pt x="29484" y="11308"/>
                  </a:cubicBezTo>
                  <a:cubicBezTo>
                    <a:pt x="29454" y="11369"/>
                    <a:pt x="29393" y="11399"/>
                    <a:pt x="29362" y="11460"/>
                  </a:cubicBezTo>
                  <a:cubicBezTo>
                    <a:pt x="29180" y="11612"/>
                    <a:pt x="29028" y="11794"/>
                    <a:pt x="28876" y="11977"/>
                  </a:cubicBezTo>
                  <a:lnTo>
                    <a:pt x="28815" y="12037"/>
                  </a:lnTo>
                  <a:cubicBezTo>
                    <a:pt x="28755" y="12068"/>
                    <a:pt x="28694" y="12129"/>
                    <a:pt x="28663" y="12189"/>
                  </a:cubicBezTo>
                  <a:lnTo>
                    <a:pt x="28359" y="12524"/>
                  </a:lnTo>
                  <a:lnTo>
                    <a:pt x="28238" y="12676"/>
                  </a:lnTo>
                  <a:lnTo>
                    <a:pt x="28116" y="12797"/>
                  </a:lnTo>
                  <a:cubicBezTo>
                    <a:pt x="28086" y="12858"/>
                    <a:pt x="28055" y="12889"/>
                    <a:pt x="27995" y="12919"/>
                  </a:cubicBezTo>
                  <a:lnTo>
                    <a:pt x="27964" y="12949"/>
                  </a:lnTo>
                  <a:lnTo>
                    <a:pt x="27995" y="12858"/>
                  </a:lnTo>
                  <a:lnTo>
                    <a:pt x="28025" y="12797"/>
                  </a:lnTo>
                  <a:lnTo>
                    <a:pt x="28055" y="12615"/>
                  </a:lnTo>
                  <a:cubicBezTo>
                    <a:pt x="28086" y="12554"/>
                    <a:pt x="28116" y="12463"/>
                    <a:pt x="28116" y="12402"/>
                  </a:cubicBezTo>
                  <a:lnTo>
                    <a:pt x="28177" y="12220"/>
                  </a:lnTo>
                  <a:cubicBezTo>
                    <a:pt x="28207" y="12098"/>
                    <a:pt x="28268" y="11946"/>
                    <a:pt x="28299" y="11825"/>
                  </a:cubicBezTo>
                  <a:cubicBezTo>
                    <a:pt x="28359" y="11642"/>
                    <a:pt x="28451" y="11460"/>
                    <a:pt x="28511" y="11278"/>
                  </a:cubicBezTo>
                  <a:cubicBezTo>
                    <a:pt x="28663" y="10882"/>
                    <a:pt x="28815" y="10487"/>
                    <a:pt x="28967" y="10092"/>
                  </a:cubicBezTo>
                  <a:cubicBezTo>
                    <a:pt x="29089" y="9727"/>
                    <a:pt x="29241" y="9363"/>
                    <a:pt x="29393" y="9028"/>
                  </a:cubicBezTo>
                  <a:lnTo>
                    <a:pt x="29454" y="8846"/>
                  </a:lnTo>
                  <a:cubicBezTo>
                    <a:pt x="29606" y="8481"/>
                    <a:pt x="29727" y="8116"/>
                    <a:pt x="29849" y="7721"/>
                  </a:cubicBezTo>
                  <a:lnTo>
                    <a:pt x="29940" y="7387"/>
                  </a:lnTo>
                  <a:cubicBezTo>
                    <a:pt x="29970" y="7326"/>
                    <a:pt x="30001" y="7235"/>
                    <a:pt x="30031" y="7144"/>
                  </a:cubicBezTo>
                  <a:lnTo>
                    <a:pt x="30031" y="7113"/>
                  </a:lnTo>
                  <a:lnTo>
                    <a:pt x="30092" y="6901"/>
                  </a:lnTo>
                  <a:lnTo>
                    <a:pt x="30122" y="6809"/>
                  </a:lnTo>
                  <a:lnTo>
                    <a:pt x="30305" y="6141"/>
                  </a:lnTo>
                  <a:cubicBezTo>
                    <a:pt x="30366" y="5928"/>
                    <a:pt x="30396" y="5715"/>
                    <a:pt x="30457" y="5502"/>
                  </a:cubicBezTo>
                  <a:cubicBezTo>
                    <a:pt x="30518" y="5290"/>
                    <a:pt x="30578" y="5077"/>
                    <a:pt x="30609" y="4834"/>
                  </a:cubicBezTo>
                  <a:lnTo>
                    <a:pt x="30669" y="4621"/>
                  </a:lnTo>
                  <a:cubicBezTo>
                    <a:pt x="30700" y="4469"/>
                    <a:pt x="30730" y="4287"/>
                    <a:pt x="30791" y="4135"/>
                  </a:cubicBezTo>
                  <a:lnTo>
                    <a:pt x="30821" y="3952"/>
                  </a:lnTo>
                  <a:cubicBezTo>
                    <a:pt x="30821" y="3922"/>
                    <a:pt x="30821" y="3891"/>
                    <a:pt x="30821" y="3861"/>
                  </a:cubicBezTo>
                  <a:cubicBezTo>
                    <a:pt x="30852" y="3709"/>
                    <a:pt x="30882" y="3587"/>
                    <a:pt x="30882" y="3466"/>
                  </a:cubicBezTo>
                  <a:lnTo>
                    <a:pt x="30913" y="3375"/>
                  </a:lnTo>
                  <a:lnTo>
                    <a:pt x="30913" y="3314"/>
                  </a:lnTo>
                  <a:cubicBezTo>
                    <a:pt x="30913" y="3253"/>
                    <a:pt x="30913" y="3223"/>
                    <a:pt x="30913" y="3192"/>
                  </a:cubicBezTo>
                  <a:lnTo>
                    <a:pt x="30943" y="3101"/>
                  </a:lnTo>
                  <a:cubicBezTo>
                    <a:pt x="30943" y="3010"/>
                    <a:pt x="30943" y="2949"/>
                    <a:pt x="30943" y="2858"/>
                  </a:cubicBezTo>
                  <a:cubicBezTo>
                    <a:pt x="30943" y="2706"/>
                    <a:pt x="30973" y="2554"/>
                    <a:pt x="30973" y="2402"/>
                  </a:cubicBezTo>
                  <a:cubicBezTo>
                    <a:pt x="30973" y="2280"/>
                    <a:pt x="30943" y="2159"/>
                    <a:pt x="30943" y="2007"/>
                  </a:cubicBezTo>
                  <a:cubicBezTo>
                    <a:pt x="30913" y="1946"/>
                    <a:pt x="30913" y="1916"/>
                    <a:pt x="30913" y="1855"/>
                  </a:cubicBezTo>
                  <a:lnTo>
                    <a:pt x="30913" y="1794"/>
                  </a:lnTo>
                  <a:cubicBezTo>
                    <a:pt x="30852" y="1581"/>
                    <a:pt x="30821" y="1369"/>
                    <a:pt x="30761" y="1156"/>
                  </a:cubicBezTo>
                  <a:lnTo>
                    <a:pt x="30730" y="1095"/>
                  </a:lnTo>
                  <a:lnTo>
                    <a:pt x="30730" y="1004"/>
                  </a:lnTo>
                  <a:cubicBezTo>
                    <a:pt x="30700" y="882"/>
                    <a:pt x="30639" y="730"/>
                    <a:pt x="30578" y="578"/>
                  </a:cubicBezTo>
                  <a:cubicBezTo>
                    <a:pt x="30548" y="457"/>
                    <a:pt x="30487" y="366"/>
                    <a:pt x="30426" y="214"/>
                  </a:cubicBezTo>
                  <a:cubicBezTo>
                    <a:pt x="30396" y="183"/>
                    <a:pt x="30366" y="153"/>
                    <a:pt x="30335" y="92"/>
                  </a:cubicBezTo>
                  <a:cubicBezTo>
                    <a:pt x="30305" y="92"/>
                    <a:pt x="30274" y="62"/>
                    <a:pt x="30244" y="31"/>
                  </a:cubicBezTo>
                  <a:cubicBezTo>
                    <a:pt x="30214" y="31"/>
                    <a:pt x="30214" y="1"/>
                    <a:pt x="301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54"/>
            <p:cNvSpPr/>
            <p:nvPr/>
          </p:nvSpPr>
          <p:spPr>
            <a:xfrm>
              <a:off x="2130250" y="1016075"/>
              <a:ext cx="728000" cy="1049175"/>
            </a:xfrm>
            <a:custGeom>
              <a:avLst/>
              <a:gdLst/>
              <a:ahLst/>
              <a:cxnLst/>
              <a:rect l="l" t="t" r="r" b="b"/>
              <a:pathLst>
                <a:path w="29120" h="41967" extrusionOk="0">
                  <a:moveTo>
                    <a:pt x="28888" y="0"/>
                  </a:moveTo>
                  <a:cubicBezTo>
                    <a:pt x="28808" y="0"/>
                    <a:pt x="28724" y="59"/>
                    <a:pt x="28724" y="160"/>
                  </a:cubicBezTo>
                  <a:cubicBezTo>
                    <a:pt x="28420" y="981"/>
                    <a:pt x="28116" y="1801"/>
                    <a:pt x="27843" y="2622"/>
                  </a:cubicBezTo>
                  <a:cubicBezTo>
                    <a:pt x="27752" y="2835"/>
                    <a:pt x="27691" y="3017"/>
                    <a:pt x="27630" y="3200"/>
                  </a:cubicBezTo>
                  <a:cubicBezTo>
                    <a:pt x="27569" y="3443"/>
                    <a:pt x="27508" y="3655"/>
                    <a:pt x="27417" y="3868"/>
                  </a:cubicBezTo>
                  <a:cubicBezTo>
                    <a:pt x="27387" y="4051"/>
                    <a:pt x="27296" y="4233"/>
                    <a:pt x="27235" y="4415"/>
                  </a:cubicBezTo>
                  <a:cubicBezTo>
                    <a:pt x="27174" y="4628"/>
                    <a:pt x="27083" y="4811"/>
                    <a:pt x="26992" y="4993"/>
                  </a:cubicBezTo>
                  <a:cubicBezTo>
                    <a:pt x="26840" y="5358"/>
                    <a:pt x="26688" y="5753"/>
                    <a:pt x="26566" y="6118"/>
                  </a:cubicBezTo>
                  <a:cubicBezTo>
                    <a:pt x="26475" y="6330"/>
                    <a:pt x="26414" y="6513"/>
                    <a:pt x="26323" y="6725"/>
                  </a:cubicBezTo>
                  <a:cubicBezTo>
                    <a:pt x="26262" y="6908"/>
                    <a:pt x="26201" y="7121"/>
                    <a:pt x="26110" y="7303"/>
                  </a:cubicBezTo>
                  <a:cubicBezTo>
                    <a:pt x="25958" y="7698"/>
                    <a:pt x="25806" y="8124"/>
                    <a:pt x="25624" y="8519"/>
                  </a:cubicBezTo>
                  <a:cubicBezTo>
                    <a:pt x="25502" y="8884"/>
                    <a:pt x="25350" y="9218"/>
                    <a:pt x="25229" y="9583"/>
                  </a:cubicBezTo>
                  <a:cubicBezTo>
                    <a:pt x="25168" y="9735"/>
                    <a:pt x="25138" y="9887"/>
                    <a:pt x="25077" y="10039"/>
                  </a:cubicBezTo>
                  <a:cubicBezTo>
                    <a:pt x="25046" y="9887"/>
                    <a:pt x="25046" y="9735"/>
                    <a:pt x="25046" y="9583"/>
                  </a:cubicBezTo>
                  <a:cubicBezTo>
                    <a:pt x="24986" y="9157"/>
                    <a:pt x="24955" y="8762"/>
                    <a:pt x="24894" y="8336"/>
                  </a:cubicBezTo>
                  <a:cubicBezTo>
                    <a:pt x="24894" y="8276"/>
                    <a:pt x="24834" y="8245"/>
                    <a:pt x="24803" y="8215"/>
                  </a:cubicBezTo>
                  <a:cubicBezTo>
                    <a:pt x="24773" y="8184"/>
                    <a:pt x="24712" y="8184"/>
                    <a:pt x="24651" y="8184"/>
                  </a:cubicBezTo>
                  <a:cubicBezTo>
                    <a:pt x="24621" y="8215"/>
                    <a:pt x="24560" y="8245"/>
                    <a:pt x="24530" y="8276"/>
                  </a:cubicBezTo>
                  <a:cubicBezTo>
                    <a:pt x="24530" y="8336"/>
                    <a:pt x="24499" y="8367"/>
                    <a:pt x="24530" y="8428"/>
                  </a:cubicBezTo>
                  <a:cubicBezTo>
                    <a:pt x="24590" y="8884"/>
                    <a:pt x="24621" y="9370"/>
                    <a:pt x="24682" y="9826"/>
                  </a:cubicBezTo>
                  <a:cubicBezTo>
                    <a:pt x="24682" y="9795"/>
                    <a:pt x="24682" y="9795"/>
                    <a:pt x="24682" y="9765"/>
                  </a:cubicBezTo>
                  <a:cubicBezTo>
                    <a:pt x="24712" y="10130"/>
                    <a:pt x="24742" y="10494"/>
                    <a:pt x="24773" y="10829"/>
                  </a:cubicBezTo>
                  <a:cubicBezTo>
                    <a:pt x="24773" y="10859"/>
                    <a:pt x="24773" y="10890"/>
                    <a:pt x="24773" y="10920"/>
                  </a:cubicBezTo>
                  <a:cubicBezTo>
                    <a:pt x="24742" y="11072"/>
                    <a:pt x="24682" y="11194"/>
                    <a:pt x="24651" y="11346"/>
                  </a:cubicBezTo>
                  <a:cubicBezTo>
                    <a:pt x="24590" y="11528"/>
                    <a:pt x="24499" y="11741"/>
                    <a:pt x="24438" y="11923"/>
                  </a:cubicBezTo>
                  <a:cubicBezTo>
                    <a:pt x="24347" y="12136"/>
                    <a:pt x="24286" y="12318"/>
                    <a:pt x="24195" y="12501"/>
                  </a:cubicBezTo>
                  <a:lnTo>
                    <a:pt x="24074" y="12865"/>
                  </a:lnTo>
                  <a:cubicBezTo>
                    <a:pt x="24043" y="12957"/>
                    <a:pt x="23983" y="13017"/>
                    <a:pt x="23983" y="13109"/>
                  </a:cubicBezTo>
                  <a:cubicBezTo>
                    <a:pt x="23891" y="13291"/>
                    <a:pt x="23831" y="13504"/>
                    <a:pt x="23739" y="13716"/>
                  </a:cubicBezTo>
                  <a:cubicBezTo>
                    <a:pt x="23679" y="13899"/>
                    <a:pt x="23618" y="14112"/>
                    <a:pt x="23557" y="14324"/>
                  </a:cubicBezTo>
                  <a:cubicBezTo>
                    <a:pt x="23496" y="14507"/>
                    <a:pt x="23435" y="14689"/>
                    <a:pt x="23375" y="14871"/>
                  </a:cubicBezTo>
                  <a:cubicBezTo>
                    <a:pt x="23314" y="15054"/>
                    <a:pt x="23253" y="15267"/>
                    <a:pt x="23192" y="15449"/>
                  </a:cubicBezTo>
                  <a:cubicBezTo>
                    <a:pt x="23071" y="15875"/>
                    <a:pt x="22949" y="16300"/>
                    <a:pt x="22827" y="16695"/>
                  </a:cubicBezTo>
                  <a:cubicBezTo>
                    <a:pt x="22706" y="17121"/>
                    <a:pt x="22615" y="17546"/>
                    <a:pt x="22493" y="17941"/>
                  </a:cubicBezTo>
                  <a:cubicBezTo>
                    <a:pt x="22402" y="18337"/>
                    <a:pt x="22311" y="18762"/>
                    <a:pt x="22250" y="19188"/>
                  </a:cubicBezTo>
                  <a:cubicBezTo>
                    <a:pt x="22159" y="19522"/>
                    <a:pt x="22098" y="19856"/>
                    <a:pt x="22037" y="20221"/>
                  </a:cubicBezTo>
                  <a:cubicBezTo>
                    <a:pt x="22007" y="20069"/>
                    <a:pt x="21976" y="19917"/>
                    <a:pt x="21916" y="19765"/>
                  </a:cubicBezTo>
                  <a:cubicBezTo>
                    <a:pt x="21916" y="19735"/>
                    <a:pt x="21916" y="19735"/>
                    <a:pt x="21916" y="19704"/>
                  </a:cubicBezTo>
                  <a:cubicBezTo>
                    <a:pt x="21916" y="19704"/>
                    <a:pt x="21916" y="19674"/>
                    <a:pt x="21916" y="19674"/>
                  </a:cubicBezTo>
                  <a:cubicBezTo>
                    <a:pt x="21824" y="19309"/>
                    <a:pt x="21764" y="18944"/>
                    <a:pt x="21672" y="18580"/>
                  </a:cubicBezTo>
                  <a:cubicBezTo>
                    <a:pt x="21672" y="18489"/>
                    <a:pt x="21642" y="18397"/>
                    <a:pt x="21642" y="18306"/>
                  </a:cubicBezTo>
                  <a:cubicBezTo>
                    <a:pt x="21612" y="18185"/>
                    <a:pt x="21581" y="18063"/>
                    <a:pt x="21581" y="17941"/>
                  </a:cubicBezTo>
                  <a:cubicBezTo>
                    <a:pt x="21551" y="17698"/>
                    <a:pt x="21520" y="17485"/>
                    <a:pt x="21490" y="17242"/>
                  </a:cubicBezTo>
                  <a:cubicBezTo>
                    <a:pt x="21490" y="17212"/>
                    <a:pt x="21490" y="17182"/>
                    <a:pt x="21490" y="17151"/>
                  </a:cubicBezTo>
                  <a:cubicBezTo>
                    <a:pt x="21490" y="17151"/>
                    <a:pt x="21490" y="17121"/>
                    <a:pt x="21490" y="17121"/>
                  </a:cubicBezTo>
                  <a:cubicBezTo>
                    <a:pt x="21460" y="17030"/>
                    <a:pt x="21460" y="16938"/>
                    <a:pt x="21460" y="16847"/>
                  </a:cubicBezTo>
                  <a:lnTo>
                    <a:pt x="21460" y="16817"/>
                  </a:lnTo>
                  <a:cubicBezTo>
                    <a:pt x="21429" y="16634"/>
                    <a:pt x="21429" y="16452"/>
                    <a:pt x="21399" y="16300"/>
                  </a:cubicBezTo>
                  <a:cubicBezTo>
                    <a:pt x="21399" y="16087"/>
                    <a:pt x="21399" y="15905"/>
                    <a:pt x="21368" y="15723"/>
                  </a:cubicBezTo>
                  <a:cubicBezTo>
                    <a:pt x="21368" y="15510"/>
                    <a:pt x="21368" y="15327"/>
                    <a:pt x="21368" y="15145"/>
                  </a:cubicBezTo>
                  <a:cubicBezTo>
                    <a:pt x="21368" y="14963"/>
                    <a:pt x="21338" y="14780"/>
                    <a:pt x="21338" y="14568"/>
                  </a:cubicBezTo>
                  <a:cubicBezTo>
                    <a:pt x="21338" y="14385"/>
                    <a:pt x="21338" y="14203"/>
                    <a:pt x="21338" y="14020"/>
                  </a:cubicBezTo>
                  <a:cubicBezTo>
                    <a:pt x="21368" y="13868"/>
                    <a:pt x="21368" y="13716"/>
                    <a:pt x="21368" y="13534"/>
                  </a:cubicBezTo>
                  <a:cubicBezTo>
                    <a:pt x="21399" y="13169"/>
                    <a:pt x="21399" y="12805"/>
                    <a:pt x="21429" y="12440"/>
                  </a:cubicBezTo>
                  <a:cubicBezTo>
                    <a:pt x="21429" y="12318"/>
                    <a:pt x="21338" y="12227"/>
                    <a:pt x="21247" y="12227"/>
                  </a:cubicBezTo>
                  <a:cubicBezTo>
                    <a:pt x="21156" y="12227"/>
                    <a:pt x="21065" y="12318"/>
                    <a:pt x="21065" y="12409"/>
                  </a:cubicBezTo>
                  <a:cubicBezTo>
                    <a:pt x="21034" y="12774"/>
                    <a:pt x="21004" y="13139"/>
                    <a:pt x="21004" y="13504"/>
                  </a:cubicBezTo>
                  <a:cubicBezTo>
                    <a:pt x="20973" y="13686"/>
                    <a:pt x="20973" y="13838"/>
                    <a:pt x="20973" y="14020"/>
                  </a:cubicBezTo>
                  <a:cubicBezTo>
                    <a:pt x="20973" y="14203"/>
                    <a:pt x="20973" y="14385"/>
                    <a:pt x="20973" y="14568"/>
                  </a:cubicBezTo>
                  <a:cubicBezTo>
                    <a:pt x="20973" y="14750"/>
                    <a:pt x="20973" y="14932"/>
                    <a:pt x="20973" y="15115"/>
                  </a:cubicBezTo>
                  <a:cubicBezTo>
                    <a:pt x="20973" y="15327"/>
                    <a:pt x="21004" y="15510"/>
                    <a:pt x="21004" y="15692"/>
                  </a:cubicBezTo>
                  <a:cubicBezTo>
                    <a:pt x="21034" y="16087"/>
                    <a:pt x="21034" y="16452"/>
                    <a:pt x="21065" y="16847"/>
                  </a:cubicBezTo>
                  <a:cubicBezTo>
                    <a:pt x="21065" y="16847"/>
                    <a:pt x="21065" y="16847"/>
                    <a:pt x="21065" y="16878"/>
                  </a:cubicBezTo>
                  <a:cubicBezTo>
                    <a:pt x="21065" y="16878"/>
                    <a:pt x="21095" y="16908"/>
                    <a:pt x="21095" y="16908"/>
                  </a:cubicBezTo>
                  <a:cubicBezTo>
                    <a:pt x="21095" y="16999"/>
                    <a:pt x="21095" y="17090"/>
                    <a:pt x="21095" y="17182"/>
                  </a:cubicBezTo>
                  <a:cubicBezTo>
                    <a:pt x="21095" y="17212"/>
                    <a:pt x="21095" y="17212"/>
                    <a:pt x="21125" y="17242"/>
                  </a:cubicBezTo>
                  <a:cubicBezTo>
                    <a:pt x="21125" y="17485"/>
                    <a:pt x="21156" y="17729"/>
                    <a:pt x="21186" y="17972"/>
                  </a:cubicBezTo>
                  <a:cubicBezTo>
                    <a:pt x="21217" y="18063"/>
                    <a:pt x="21217" y="18185"/>
                    <a:pt x="21247" y="18276"/>
                  </a:cubicBezTo>
                  <a:cubicBezTo>
                    <a:pt x="21277" y="18397"/>
                    <a:pt x="21277" y="18519"/>
                    <a:pt x="21308" y="18610"/>
                  </a:cubicBezTo>
                  <a:cubicBezTo>
                    <a:pt x="21338" y="18853"/>
                    <a:pt x="21399" y="19127"/>
                    <a:pt x="21460" y="19370"/>
                  </a:cubicBezTo>
                  <a:cubicBezTo>
                    <a:pt x="21490" y="19522"/>
                    <a:pt x="21520" y="19704"/>
                    <a:pt x="21581" y="19887"/>
                  </a:cubicBezTo>
                  <a:cubicBezTo>
                    <a:pt x="21612" y="20282"/>
                    <a:pt x="21672" y="20677"/>
                    <a:pt x="21703" y="21072"/>
                  </a:cubicBezTo>
                  <a:cubicBezTo>
                    <a:pt x="21733" y="21133"/>
                    <a:pt x="21764" y="21163"/>
                    <a:pt x="21794" y="21194"/>
                  </a:cubicBezTo>
                  <a:lnTo>
                    <a:pt x="21824" y="21194"/>
                  </a:lnTo>
                  <a:cubicBezTo>
                    <a:pt x="21794" y="21315"/>
                    <a:pt x="21794" y="21437"/>
                    <a:pt x="21764" y="21558"/>
                  </a:cubicBezTo>
                  <a:cubicBezTo>
                    <a:pt x="21733" y="21741"/>
                    <a:pt x="21672" y="21954"/>
                    <a:pt x="21642" y="22136"/>
                  </a:cubicBezTo>
                  <a:cubicBezTo>
                    <a:pt x="21581" y="22349"/>
                    <a:pt x="21551" y="22562"/>
                    <a:pt x="21490" y="22774"/>
                  </a:cubicBezTo>
                  <a:cubicBezTo>
                    <a:pt x="21368" y="23200"/>
                    <a:pt x="21247" y="23625"/>
                    <a:pt x="21125" y="24081"/>
                  </a:cubicBezTo>
                  <a:cubicBezTo>
                    <a:pt x="21095" y="24264"/>
                    <a:pt x="21034" y="24476"/>
                    <a:pt x="20973" y="24689"/>
                  </a:cubicBezTo>
                  <a:cubicBezTo>
                    <a:pt x="20943" y="24720"/>
                    <a:pt x="20943" y="24750"/>
                    <a:pt x="20913" y="24750"/>
                  </a:cubicBezTo>
                  <a:cubicBezTo>
                    <a:pt x="20913" y="24780"/>
                    <a:pt x="20913" y="24841"/>
                    <a:pt x="20913" y="24872"/>
                  </a:cubicBezTo>
                  <a:cubicBezTo>
                    <a:pt x="20913" y="24963"/>
                    <a:pt x="20882" y="25054"/>
                    <a:pt x="20852" y="25145"/>
                  </a:cubicBezTo>
                  <a:cubicBezTo>
                    <a:pt x="20730" y="25571"/>
                    <a:pt x="20609" y="25996"/>
                    <a:pt x="20457" y="26422"/>
                  </a:cubicBezTo>
                  <a:cubicBezTo>
                    <a:pt x="20365" y="26787"/>
                    <a:pt x="20244" y="27121"/>
                    <a:pt x="20153" y="27486"/>
                  </a:cubicBezTo>
                  <a:cubicBezTo>
                    <a:pt x="20092" y="27212"/>
                    <a:pt x="20031" y="26969"/>
                    <a:pt x="19970" y="26695"/>
                  </a:cubicBezTo>
                  <a:cubicBezTo>
                    <a:pt x="19879" y="26300"/>
                    <a:pt x="19788" y="25875"/>
                    <a:pt x="19727" y="25449"/>
                  </a:cubicBezTo>
                  <a:cubicBezTo>
                    <a:pt x="19636" y="25024"/>
                    <a:pt x="19575" y="24598"/>
                    <a:pt x="19514" y="24142"/>
                  </a:cubicBezTo>
                  <a:cubicBezTo>
                    <a:pt x="19423" y="23717"/>
                    <a:pt x="19362" y="23291"/>
                    <a:pt x="19271" y="22865"/>
                  </a:cubicBezTo>
                  <a:cubicBezTo>
                    <a:pt x="19180" y="22318"/>
                    <a:pt x="19089" y="21741"/>
                    <a:pt x="18967" y="21194"/>
                  </a:cubicBezTo>
                  <a:cubicBezTo>
                    <a:pt x="18967" y="21093"/>
                    <a:pt x="18884" y="21034"/>
                    <a:pt x="18803" y="21034"/>
                  </a:cubicBezTo>
                  <a:cubicBezTo>
                    <a:pt x="18787" y="21034"/>
                    <a:pt x="18770" y="21037"/>
                    <a:pt x="18754" y="21042"/>
                  </a:cubicBezTo>
                  <a:cubicBezTo>
                    <a:pt x="18633" y="21072"/>
                    <a:pt x="18572" y="21163"/>
                    <a:pt x="18602" y="21285"/>
                  </a:cubicBezTo>
                  <a:cubicBezTo>
                    <a:pt x="18694" y="21710"/>
                    <a:pt x="18754" y="22136"/>
                    <a:pt x="18846" y="22562"/>
                  </a:cubicBezTo>
                  <a:cubicBezTo>
                    <a:pt x="18906" y="22957"/>
                    <a:pt x="18998" y="23352"/>
                    <a:pt x="19058" y="23777"/>
                  </a:cubicBezTo>
                  <a:cubicBezTo>
                    <a:pt x="19180" y="24568"/>
                    <a:pt x="19302" y="25388"/>
                    <a:pt x="19484" y="26179"/>
                  </a:cubicBezTo>
                  <a:cubicBezTo>
                    <a:pt x="19606" y="26787"/>
                    <a:pt x="19727" y="27394"/>
                    <a:pt x="19879" y="28033"/>
                  </a:cubicBezTo>
                  <a:cubicBezTo>
                    <a:pt x="19879" y="28063"/>
                    <a:pt x="19909" y="28124"/>
                    <a:pt x="19940" y="28124"/>
                  </a:cubicBezTo>
                  <a:cubicBezTo>
                    <a:pt x="19879" y="28337"/>
                    <a:pt x="19818" y="28519"/>
                    <a:pt x="19758" y="28732"/>
                  </a:cubicBezTo>
                  <a:cubicBezTo>
                    <a:pt x="19666" y="29127"/>
                    <a:pt x="19545" y="29522"/>
                    <a:pt x="19423" y="29917"/>
                  </a:cubicBezTo>
                  <a:cubicBezTo>
                    <a:pt x="19362" y="30130"/>
                    <a:pt x="19332" y="30343"/>
                    <a:pt x="19271" y="30525"/>
                  </a:cubicBezTo>
                  <a:cubicBezTo>
                    <a:pt x="19210" y="30738"/>
                    <a:pt x="19150" y="30951"/>
                    <a:pt x="19089" y="31163"/>
                  </a:cubicBezTo>
                  <a:cubicBezTo>
                    <a:pt x="19058" y="31255"/>
                    <a:pt x="19028" y="31346"/>
                    <a:pt x="18998" y="31407"/>
                  </a:cubicBezTo>
                  <a:cubicBezTo>
                    <a:pt x="18967" y="31528"/>
                    <a:pt x="18967" y="31650"/>
                    <a:pt x="18937" y="31771"/>
                  </a:cubicBezTo>
                  <a:cubicBezTo>
                    <a:pt x="18876" y="31984"/>
                    <a:pt x="18846" y="32197"/>
                    <a:pt x="18785" y="32379"/>
                  </a:cubicBezTo>
                  <a:cubicBezTo>
                    <a:pt x="18694" y="32774"/>
                    <a:pt x="18633" y="33139"/>
                    <a:pt x="18542" y="33534"/>
                  </a:cubicBezTo>
                  <a:cubicBezTo>
                    <a:pt x="18481" y="33686"/>
                    <a:pt x="18450" y="33869"/>
                    <a:pt x="18420" y="34021"/>
                  </a:cubicBezTo>
                  <a:cubicBezTo>
                    <a:pt x="18268" y="33565"/>
                    <a:pt x="18116" y="33078"/>
                    <a:pt x="17964" y="32622"/>
                  </a:cubicBezTo>
                  <a:cubicBezTo>
                    <a:pt x="17903" y="32471"/>
                    <a:pt x="17873" y="32349"/>
                    <a:pt x="17843" y="32197"/>
                  </a:cubicBezTo>
                  <a:cubicBezTo>
                    <a:pt x="17751" y="31954"/>
                    <a:pt x="17691" y="31680"/>
                    <a:pt x="17599" y="31407"/>
                  </a:cubicBezTo>
                  <a:cubicBezTo>
                    <a:pt x="17569" y="31255"/>
                    <a:pt x="17508" y="31103"/>
                    <a:pt x="17478" y="30951"/>
                  </a:cubicBezTo>
                  <a:cubicBezTo>
                    <a:pt x="17417" y="30768"/>
                    <a:pt x="17387" y="30586"/>
                    <a:pt x="17326" y="30404"/>
                  </a:cubicBezTo>
                  <a:cubicBezTo>
                    <a:pt x="17235" y="29978"/>
                    <a:pt x="17113" y="29553"/>
                    <a:pt x="17022" y="29157"/>
                  </a:cubicBezTo>
                  <a:cubicBezTo>
                    <a:pt x="16931" y="28762"/>
                    <a:pt x="16840" y="28367"/>
                    <a:pt x="16748" y="27972"/>
                  </a:cubicBezTo>
                  <a:cubicBezTo>
                    <a:pt x="16718" y="27881"/>
                    <a:pt x="16718" y="27790"/>
                    <a:pt x="16688" y="27698"/>
                  </a:cubicBezTo>
                  <a:cubicBezTo>
                    <a:pt x="16688" y="27607"/>
                    <a:pt x="16657" y="27516"/>
                    <a:pt x="16657" y="27425"/>
                  </a:cubicBezTo>
                  <a:cubicBezTo>
                    <a:pt x="16627" y="27242"/>
                    <a:pt x="16596" y="27030"/>
                    <a:pt x="16566" y="26847"/>
                  </a:cubicBezTo>
                  <a:cubicBezTo>
                    <a:pt x="16566" y="26665"/>
                    <a:pt x="16536" y="26483"/>
                    <a:pt x="16566" y="26300"/>
                  </a:cubicBezTo>
                  <a:cubicBezTo>
                    <a:pt x="16566" y="26179"/>
                    <a:pt x="16475" y="26087"/>
                    <a:pt x="16384" y="26087"/>
                  </a:cubicBezTo>
                  <a:cubicBezTo>
                    <a:pt x="16262" y="26087"/>
                    <a:pt x="16171" y="26179"/>
                    <a:pt x="16171" y="26270"/>
                  </a:cubicBezTo>
                  <a:cubicBezTo>
                    <a:pt x="16171" y="26483"/>
                    <a:pt x="16171" y="26695"/>
                    <a:pt x="16201" y="26908"/>
                  </a:cubicBezTo>
                  <a:cubicBezTo>
                    <a:pt x="16232" y="27121"/>
                    <a:pt x="16262" y="27334"/>
                    <a:pt x="16292" y="27546"/>
                  </a:cubicBezTo>
                  <a:cubicBezTo>
                    <a:pt x="16292" y="27638"/>
                    <a:pt x="16323" y="27729"/>
                    <a:pt x="16323" y="27820"/>
                  </a:cubicBezTo>
                  <a:cubicBezTo>
                    <a:pt x="16353" y="27881"/>
                    <a:pt x="16353" y="27972"/>
                    <a:pt x="16384" y="28063"/>
                  </a:cubicBezTo>
                  <a:cubicBezTo>
                    <a:pt x="16414" y="28276"/>
                    <a:pt x="16475" y="28489"/>
                    <a:pt x="16536" y="28701"/>
                  </a:cubicBezTo>
                  <a:cubicBezTo>
                    <a:pt x="16596" y="29097"/>
                    <a:pt x="16718" y="29492"/>
                    <a:pt x="16809" y="29887"/>
                  </a:cubicBezTo>
                  <a:cubicBezTo>
                    <a:pt x="16870" y="30100"/>
                    <a:pt x="16900" y="30312"/>
                    <a:pt x="16961" y="30495"/>
                  </a:cubicBezTo>
                  <a:cubicBezTo>
                    <a:pt x="17022" y="30738"/>
                    <a:pt x="17083" y="30981"/>
                    <a:pt x="17143" y="31194"/>
                  </a:cubicBezTo>
                  <a:cubicBezTo>
                    <a:pt x="17265" y="31680"/>
                    <a:pt x="17417" y="32136"/>
                    <a:pt x="17539" y="32592"/>
                  </a:cubicBezTo>
                  <a:cubicBezTo>
                    <a:pt x="17569" y="32683"/>
                    <a:pt x="17599" y="32744"/>
                    <a:pt x="17630" y="32805"/>
                  </a:cubicBezTo>
                  <a:cubicBezTo>
                    <a:pt x="17660" y="32987"/>
                    <a:pt x="17721" y="33139"/>
                    <a:pt x="17782" y="33322"/>
                  </a:cubicBezTo>
                  <a:cubicBezTo>
                    <a:pt x="17903" y="33656"/>
                    <a:pt x="17995" y="33960"/>
                    <a:pt x="18116" y="34294"/>
                  </a:cubicBezTo>
                  <a:cubicBezTo>
                    <a:pt x="18116" y="34355"/>
                    <a:pt x="18147" y="34385"/>
                    <a:pt x="18207" y="34416"/>
                  </a:cubicBezTo>
                  <a:cubicBezTo>
                    <a:pt x="18238" y="34446"/>
                    <a:pt x="18299" y="34446"/>
                    <a:pt x="18329" y="34446"/>
                  </a:cubicBezTo>
                  <a:cubicBezTo>
                    <a:pt x="18299" y="34537"/>
                    <a:pt x="18299" y="34629"/>
                    <a:pt x="18268" y="34750"/>
                  </a:cubicBezTo>
                  <a:cubicBezTo>
                    <a:pt x="18177" y="35145"/>
                    <a:pt x="18086" y="35571"/>
                    <a:pt x="17995" y="35966"/>
                  </a:cubicBezTo>
                  <a:cubicBezTo>
                    <a:pt x="17964" y="36148"/>
                    <a:pt x="17903" y="36331"/>
                    <a:pt x="17843" y="36513"/>
                  </a:cubicBezTo>
                  <a:cubicBezTo>
                    <a:pt x="17812" y="36726"/>
                    <a:pt x="17751" y="36939"/>
                    <a:pt x="17691" y="37182"/>
                  </a:cubicBezTo>
                  <a:cubicBezTo>
                    <a:pt x="17599" y="37547"/>
                    <a:pt x="17508" y="37942"/>
                    <a:pt x="17417" y="38337"/>
                  </a:cubicBezTo>
                  <a:cubicBezTo>
                    <a:pt x="17356" y="38580"/>
                    <a:pt x="17326" y="38793"/>
                    <a:pt x="17295" y="39036"/>
                  </a:cubicBezTo>
                  <a:cubicBezTo>
                    <a:pt x="17295" y="39006"/>
                    <a:pt x="17295" y="39006"/>
                    <a:pt x="17295" y="38975"/>
                  </a:cubicBezTo>
                  <a:cubicBezTo>
                    <a:pt x="17265" y="39158"/>
                    <a:pt x="17235" y="39340"/>
                    <a:pt x="17204" y="39522"/>
                  </a:cubicBezTo>
                  <a:cubicBezTo>
                    <a:pt x="17174" y="39705"/>
                    <a:pt x="17143" y="39887"/>
                    <a:pt x="17083" y="40039"/>
                  </a:cubicBezTo>
                  <a:cubicBezTo>
                    <a:pt x="17052" y="40252"/>
                    <a:pt x="16992" y="40465"/>
                    <a:pt x="16931" y="40647"/>
                  </a:cubicBezTo>
                  <a:cubicBezTo>
                    <a:pt x="16900" y="40738"/>
                    <a:pt x="16870" y="40860"/>
                    <a:pt x="16870" y="40951"/>
                  </a:cubicBezTo>
                  <a:cubicBezTo>
                    <a:pt x="16840" y="41072"/>
                    <a:pt x="16809" y="41164"/>
                    <a:pt x="16779" y="41285"/>
                  </a:cubicBezTo>
                  <a:cubicBezTo>
                    <a:pt x="16779" y="41316"/>
                    <a:pt x="16779" y="41346"/>
                    <a:pt x="16779" y="41376"/>
                  </a:cubicBezTo>
                  <a:cubicBezTo>
                    <a:pt x="16718" y="41285"/>
                    <a:pt x="16657" y="41194"/>
                    <a:pt x="16596" y="41103"/>
                  </a:cubicBezTo>
                  <a:cubicBezTo>
                    <a:pt x="16505" y="40951"/>
                    <a:pt x="16414" y="40768"/>
                    <a:pt x="16323" y="40617"/>
                  </a:cubicBezTo>
                  <a:cubicBezTo>
                    <a:pt x="16292" y="40556"/>
                    <a:pt x="16292" y="40525"/>
                    <a:pt x="16262" y="40495"/>
                  </a:cubicBezTo>
                  <a:cubicBezTo>
                    <a:pt x="16232" y="40404"/>
                    <a:pt x="16171" y="40313"/>
                    <a:pt x="16110" y="40252"/>
                  </a:cubicBezTo>
                  <a:cubicBezTo>
                    <a:pt x="16049" y="40161"/>
                    <a:pt x="15988" y="40069"/>
                    <a:pt x="15928" y="40009"/>
                  </a:cubicBezTo>
                  <a:cubicBezTo>
                    <a:pt x="15806" y="39826"/>
                    <a:pt x="15684" y="39674"/>
                    <a:pt x="15563" y="39522"/>
                  </a:cubicBezTo>
                  <a:cubicBezTo>
                    <a:pt x="15381" y="39279"/>
                    <a:pt x="15198" y="39006"/>
                    <a:pt x="15016" y="38762"/>
                  </a:cubicBezTo>
                  <a:cubicBezTo>
                    <a:pt x="14560" y="38124"/>
                    <a:pt x="14134" y="37455"/>
                    <a:pt x="13678" y="36817"/>
                  </a:cubicBezTo>
                  <a:cubicBezTo>
                    <a:pt x="13526" y="36604"/>
                    <a:pt x="13405" y="36422"/>
                    <a:pt x="13253" y="36209"/>
                  </a:cubicBezTo>
                  <a:lnTo>
                    <a:pt x="13253" y="36179"/>
                  </a:lnTo>
                  <a:cubicBezTo>
                    <a:pt x="13131" y="35844"/>
                    <a:pt x="13040" y="35480"/>
                    <a:pt x="12918" y="35115"/>
                  </a:cubicBezTo>
                  <a:cubicBezTo>
                    <a:pt x="12858" y="34933"/>
                    <a:pt x="12797" y="34750"/>
                    <a:pt x="12766" y="34568"/>
                  </a:cubicBezTo>
                  <a:cubicBezTo>
                    <a:pt x="12706" y="34385"/>
                    <a:pt x="12645" y="34203"/>
                    <a:pt x="12615" y="34021"/>
                  </a:cubicBezTo>
                  <a:cubicBezTo>
                    <a:pt x="12523" y="33626"/>
                    <a:pt x="12432" y="33261"/>
                    <a:pt x="12341" y="32896"/>
                  </a:cubicBezTo>
                  <a:cubicBezTo>
                    <a:pt x="12250" y="32501"/>
                    <a:pt x="12159" y="32106"/>
                    <a:pt x="12098" y="31711"/>
                  </a:cubicBezTo>
                  <a:cubicBezTo>
                    <a:pt x="12098" y="31559"/>
                    <a:pt x="12067" y="31437"/>
                    <a:pt x="12067" y="31285"/>
                  </a:cubicBezTo>
                  <a:cubicBezTo>
                    <a:pt x="12037" y="31163"/>
                    <a:pt x="12007" y="31042"/>
                    <a:pt x="12007" y="30890"/>
                  </a:cubicBezTo>
                  <a:cubicBezTo>
                    <a:pt x="11976" y="30586"/>
                    <a:pt x="11915" y="30252"/>
                    <a:pt x="11885" y="29948"/>
                  </a:cubicBezTo>
                  <a:cubicBezTo>
                    <a:pt x="11885" y="29887"/>
                    <a:pt x="11855" y="29856"/>
                    <a:pt x="11794" y="29826"/>
                  </a:cubicBezTo>
                  <a:cubicBezTo>
                    <a:pt x="11763" y="29796"/>
                    <a:pt x="11703" y="29796"/>
                    <a:pt x="11672" y="29796"/>
                  </a:cubicBezTo>
                  <a:cubicBezTo>
                    <a:pt x="11611" y="29826"/>
                    <a:pt x="11581" y="29856"/>
                    <a:pt x="11551" y="29887"/>
                  </a:cubicBezTo>
                  <a:cubicBezTo>
                    <a:pt x="11520" y="29948"/>
                    <a:pt x="11520" y="29978"/>
                    <a:pt x="11520" y="30039"/>
                  </a:cubicBezTo>
                  <a:cubicBezTo>
                    <a:pt x="11551" y="30464"/>
                    <a:pt x="11611" y="30920"/>
                    <a:pt x="11672" y="31346"/>
                  </a:cubicBezTo>
                  <a:cubicBezTo>
                    <a:pt x="11703" y="31559"/>
                    <a:pt x="11733" y="31741"/>
                    <a:pt x="11763" y="31954"/>
                  </a:cubicBezTo>
                  <a:cubicBezTo>
                    <a:pt x="11794" y="32136"/>
                    <a:pt x="11824" y="32319"/>
                    <a:pt x="11855" y="32501"/>
                  </a:cubicBezTo>
                  <a:cubicBezTo>
                    <a:pt x="11946" y="32896"/>
                    <a:pt x="12037" y="33291"/>
                    <a:pt x="12128" y="33686"/>
                  </a:cubicBezTo>
                  <a:cubicBezTo>
                    <a:pt x="12189" y="33869"/>
                    <a:pt x="12219" y="34021"/>
                    <a:pt x="12250" y="34203"/>
                  </a:cubicBezTo>
                  <a:cubicBezTo>
                    <a:pt x="12311" y="34385"/>
                    <a:pt x="12371" y="34598"/>
                    <a:pt x="12432" y="34781"/>
                  </a:cubicBezTo>
                  <a:lnTo>
                    <a:pt x="12493" y="35054"/>
                  </a:lnTo>
                  <a:cubicBezTo>
                    <a:pt x="12432" y="34963"/>
                    <a:pt x="12371" y="34872"/>
                    <a:pt x="12311" y="34781"/>
                  </a:cubicBezTo>
                  <a:cubicBezTo>
                    <a:pt x="12067" y="34416"/>
                    <a:pt x="11824" y="34051"/>
                    <a:pt x="11611" y="33686"/>
                  </a:cubicBezTo>
                  <a:cubicBezTo>
                    <a:pt x="11399" y="33322"/>
                    <a:pt x="11186" y="32987"/>
                    <a:pt x="10973" y="32622"/>
                  </a:cubicBezTo>
                  <a:cubicBezTo>
                    <a:pt x="10760" y="32288"/>
                    <a:pt x="10548" y="31893"/>
                    <a:pt x="10335" y="31528"/>
                  </a:cubicBezTo>
                  <a:cubicBezTo>
                    <a:pt x="10244" y="31346"/>
                    <a:pt x="10152" y="31163"/>
                    <a:pt x="10031" y="30981"/>
                  </a:cubicBezTo>
                  <a:cubicBezTo>
                    <a:pt x="9940" y="30829"/>
                    <a:pt x="9849" y="30647"/>
                    <a:pt x="9757" y="30495"/>
                  </a:cubicBezTo>
                  <a:cubicBezTo>
                    <a:pt x="9727" y="30404"/>
                    <a:pt x="9666" y="30282"/>
                    <a:pt x="9605" y="30191"/>
                  </a:cubicBezTo>
                  <a:cubicBezTo>
                    <a:pt x="9545" y="30069"/>
                    <a:pt x="9514" y="29978"/>
                    <a:pt x="9453" y="29887"/>
                  </a:cubicBezTo>
                  <a:cubicBezTo>
                    <a:pt x="9362" y="29674"/>
                    <a:pt x="9271" y="29492"/>
                    <a:pt x="9210" y="29309"/>
                  </a:cubicBezTo>
                  <a:cubicBezTo>
                    <a:pt x="9028" y="28914"/>
                    <a:pt x="8845" y="28549"/>
                    <a:pt x="8663" y="28154"/>
                  </a:cubicBezTo>
                  <a:lnTo>
                    <a:pt x="8420" y="27638"/>
                  </a:lnTo>
                  <a:cubicBezTo>
                    <a:pt x="8420" y="27607"/>
                    <a:pt x="8420" y="27577"/>
                    <a:pt x="8420" y="27546"/>
                  </a:cubicBezTo>
                  <a:cubicBezTo>
                    <a:pt x="8390" y="27425"/>
                    <a:pt x="8390" y="27334"/>
                    <a:pt x="8359" y="27212"/>
                  </a:cubicBezTo>
                  <a:cubicBezTo>
                    <a:pt x="8359" y="27030"/>
                    <a:pt x="8329" y="26878"/>
                    <a:pt x="8298" y="26726"/>
                  </a:cubicBezTo>
                  <a:cubicBezTo>
                    <a:pt x="8298" y="26513"/>
                    <a:pt x="8268" y="26331"/>
                    <a:pt x="8238" y="26148"/>
                  </a:cubicBezTo>
                  <a:cubicBezTo>
                    <a:pt x="8207" y="25966"/>
                    <a:pt x="8177" y="25783"/>
                    <a:pt x="8146" y="25571"/>
                  </a:cubicBezTo>
                  <a:cubicBezTo>
                    <a:pt x="8116" y="25388"/>
                    <a:pt x="8116" y="25176"/>
                    <a:pt x="8086" y="24993"/>
                  </a:cubicBezTo>
                  <a:cubicBezTo>
                    <a:pt x="8025" y="24598"/>
                    <a:pt x="7964" y="24173"/>
                    <a:pt x="7903" y="23777"/>
                  </a:cubicBezTo>
                  <a:cubicBezTo>
                    <a:pt x="7842" y="23352"/>
                    <a:pt x="7782" y="22957"/>
                    <a:pt x="7751" y="22531"/>
                  </a:cubicBezTo>
                  <a:cubicBezTo>
                    <a:pt x="7721" y="22288"/>
                    <a:pt x="7690" y="22045"/>
                    <a:pt x="7690" y="21802"/>
                  </a:cubicBezTo>
                  <a:cubicBezTo>
                    <a:pt x="7660" y="21589"/>
                    <a:pt x="7660" y="21346"/>
                    <a:pt x="7660" y="21103"/>
                  </a:cubicBezTo>
                  <a:cubicBezTo>
                    <a:pt x="7630" y="20586"/>
                    <a:pt x="7599" y="20039"/>
                    <a:pt x="7599" y="19522"/>
                  </a:cubicBezTo>
                  <a:cubicBezTo>
                    <a:pt x="7599" y="19431"/>
                    <a:pt x="7538" y="19340"/>
                    <a:pt x="7417" y="19340"/>
                  </a:cubicBezTo>
                  <a:cubicBezTo>
                    <a:pt x="7326" y="19340"/>
                    <a:pt x="7204" y="19400"/>
                    <a:pt x="7234" y="19522"/>
                  </a:cubicBezTo>
                  <a:cubicBezTo>
                    <a:pt x="7234" y="19978"/>
                    <a:pt x="7234" y="20434"/>
                    <a:pt x="7265" y="20920"/>
                  </a:cubicBezTo>
                  <a:cubicBezTo>
                    <a:pt x="7265" y="21103"/>
                    <a:pt x="7265" y="21285"/>
                    <a:pt x="7295" y="21498"/>
                  </a:cubicBezTo>
                  <a:cubicBezTo>
                    <a:pt x="7295" y="21710"/>
                    <a:pt x="7326" y="21923"/>
                    <a:pt x="7326" y="22166"/>
                  </a:cubicBezTo>
                  <a:cubicBezTo>
                    <a:pt x="7356" y="22562"/>
                    <a:pt x="7417" y="22957"/>
                    <a:pt x="7478" y="23352"/>
                  </a:cubicBezTo>
                  <a:cubicBezTo>
                    <a:pt x="7508" y="23565"/>
                    <a:pt x="7538" y="23808"/>
                    <a:pt x="7569" y="24021"/>
                  </a:cubicBezTo>
                  <a:cubicBezTo>
                    <a:pt x="7599" y="24233"/>
                    <a:pt x="7630" y="24446"/>
                    <a:pt x="7660" y="24628"/>
                  </a:cubicBezTo>
                  <a:cubicBezTo>
                    <a:pt x="7690" y="24872"/>
                    <a:pt x="7721" y="25084"/>
                    <a:pt x="7751" y="25328"/>
                  </a:cubicBezTo>
                  <a:cubicBezTo>
                    <a:pt x="7782" y="25540"/>
                    <a:pt x="7812" y="25753"/>
                    <a:pt x="7842" y="25966"/>
                  </a:cubicBezTo>
                  <a:cubicBezTo>
                    <a:pt x="7842" y="26148"/>
                    <a:pt x="7873" y="26331"/>
                    <a:pt x="7903" y="26513"/>
                  </a:cubicBezTo>
                  <a:cubicBezTo>
                    <a:pt x="7812" y="26331"/>
                    <a:pt x="7751" y="26148"/>
                    <a:pt x="7660" y="25966"/>
                  </a:cubicBezTo>
                  <a:cubicBezTo>
                    <a:pt x="7569" y="25783"/>
                    <a:pt x="7478" y="25601"/>
                    <a:pt x="7417" y="25419"/>
                  </a:cubicBezTo>
                  <a:cubicBezTo>
                    <a:pt x="7326" y="25206"/>
                    <a:pt x="7234" y="25024"/>
                    <a:pt x="7174" y="24841"/>
                  </a:cubicBezTo>
                  <a:cubicBezTo>
                    <a:pt x="6991" y="24446"/>
                    <a:pt x="6809" y="24051"/>
                    <a:pt x="6627" y="23656"/>
                  </a:cubicBezTo>
                  <a:cubicBezTo>
                    <a:pt x="6444" y="23291"/>
                    <a:pt x="6292" y="22896"/>
                    <a:pt x="6110" y="22501"/>
                  </a:cubicBezTo>
                  <a:cubicBezTo>
                    <a:pt x="5958" y="22166"/>
                    <a:pt x="5806" y="21802"/>
                    <a:pt x="5624" y="21467"/>
                  </a:cubicBezTo>
                  <a:cubicBezTo>
                    <a:pt x="5320" y="20738"/>
                    <a:pt x="4985" y="19978"/>
                    <a:pt x="4651" y="19248"/>
                  </a:cubicBezTo>
                  <a:cubicBezTo>
                    <a:pt x="4468" y="18853"/>
                    <a:pt x="4286" y="18458"/>
                    <a:pt x="4104" y="18093"/>
                  </a:cubicBezTo>
                  <a:cubicBezTo>
                    <a:pt x="3921" y="17698"/>
                    <a:pt x="3739" y="17334"/>
                    <a:pt x="3557" y="16969"/>
                  </a:cubicBezTo>
                  <a:cubicBezTo>
                    <a:pt x="3465" y="16817"/>
                    <a:pt x="3405" y="16665"/>
                    <a:pt x="3344" y="16543"/>
                  </a:cubicBezTo>
                  <a:cubicBezTo>
                    <a:pt x="3344" y="16513"/>
                    <a:pt x="3344" y="16513"/>
                    <a:pt x="3344" y="16513"/>
                  </a:cubicBezTo>
                  <a:cubicBezTo>
                    <a:pt x="3344" y="16452"/>
                    <a:pt x="3344" y="16422"/>
                    <a:pt x="3313" y="16361"/>
                  </a:cubicBezTo>
                  <a:cubicBezTo>
                    <a:pt x="3253" y="16239"/>
                    <a:pt x="3222" y="16118"/>
                    <a:pt x="3161" y="15966"/>
                  </a:cubicBezTo>
                  <a:cubicBezTo>
                    <a:pt x="3070" y="15753"/>
                    <a:pt x="3040" y="15540"/>
                    <a:pt x="2979" y="15297"/>
                  </a:cubicBezTo>
                  <a:cubicBezTo>
                    <a:pt x="2888" y="15023"/>
                    <a:pt x="2827" y="14719"/>
                    <a:pt x="2766" y="14446"/>
                  </a:cubicBezTo>
                  <a:cubicBezTo>
                    <a:pt x="2706" y="14203"/>
                    <a:pt x="2675" y="13960"/>
                    <a:pt x="2614" y="13716"/>
                  </a:cubicBezTo>
                  <a:cubicBezTo>
                    <a:pt x="2554" y="13473"/>
                    <a:pt x="2523" y="13230"/>
                    <a:pt x="2493" y="12957"/>
                  </a:cubicBezTo>
                  <a:cubicBezTo>
                    <a:pt x="2493" y="12926"/>
                    <a:pt x="2493" y="12896"/>
                    <a:pt x="2493" y="12865"/>
                  </a:cubicBezTo>
                  <a:cubicBezTo>
                    <a:pt x="2462" y="12805"/>
                    <a:pt x="2462" y="12744"/>
                    <a:pt x="2432" y="12713"/>
                  </a:cubicBezTo>
                  <a:cubicBezTo>
                    <a:pt x="2402" y="12683"/>
                    <a:pt x="2341" y="12653"/>
                    <a:pt x="2310" y="12653"/>
                  </a:cubicBezTo>
                  <a:cubicBezTo>
                    <a:pt x="2250" y="12653"/>
                    <a:pt x="2189" y="12683"/>
                    <a:pt x="2158" y="12713"/>
                  </a:cubicBezTo>
                  <a:cubicBezTo>
                    <a:pt x="2128" y="12744"/>
                    <a:pt x="2098" y="12805"/>
                    <a:pt x="2098" y="12835"/>
                  </a:cubicBezTo>
                  <a:cubicBezTo>
                    <a:pt x="2128" y="13017"/>
                    <a:pt x="2128" y="13200"/>
                    <a:pt x="2158" y="13382"/>
                  </a:cubicBezTo>
                  <a:cubicBezTo>
                    <a:pt x="2189" y="13534"/>
                    <a:pt x="2219" y="13716"/>
                    <a:pt x="2250" y="13868"/>
                  </a:cubicBezTo>
                  <a:cubicBezTo>
                    <a:pt x="2310" y="14112"/>
                    <a:pt x="2371" y="14324"/>
                    <a:pt x="2402" y="14537"/>
                  </a:cubicBezTo>
                  <a:cubicBezTo>
                    <a:pt x="2341" y="14385"/>
                    <a:pt x="2280" y="14233"/>
                    <a:pt x="2219" y="14081"/>
                  </a:cubicBezTo>
                  <a:cubicBezTo>
                    <a:pt x="2098" y="13716"/>
                    <a:pt x="1946" y="13352"/>
                    <a:pt x="1794" y="12987"/>
                  </a:cubicBezTo>
                  <a:cubicBezTo>
                    <a:pt x="1672" y="12592"/>
                    <a:pt x="1520" y="12166"/>
                    <a:pt x="1368" y="11771"/>
                  </a:cubicBezTo>
                  <a:cubicBezTo>
                    <a:pt x="1125" y="11011"/>
                    <a:pt x="882" y="10251"/>
                    <a:pt x="639" y="9461"/>
                  </a:cubicBezTo>
                  <a:lnTo>
                    <a:pt x="395" y="8640"/>
                  </a:lnTo>
                  <a:cubicBezTo>
                    <a:pt x="365" y="8549"/>
                    <a:pt x="274" y="8488"/>
                    <a:pt x="152" y="8488"/>
                  </a:cubicBezTo>
                  <a:cubicBezTo>
                    <a:pt x="61" y="8519"/>
                    <a:pt x="0" y="8640"/>
                    <a:pt x="31" y="8732"/>
                  </a:cubicBezTo>
                  <a:cubicBezTo>
                    <a:pt x="274" y="9583"/>
                    <a:pt x="547" y="10434"/>
                    <a:pt x="821" y="11285"/>
                  </a:cubicBezTo>
                  <a:cubicBezTo>
                    <a:pt x="973" y="11710"/>
                    <a:pt x="1095" y="12105"/>
                    <a:pt x="1247" y="12531"/>
                  </a:cubicBezTo>
                  <a:cubicBezTo>
                    <a:pt x="1307" y="12713"/>
                    <a:pt x="1368" y="12896"/>
                    <a:pt x="1429" y="13078"/>
                  </a:cubicBezTo>
                  <a:cubicBezTo>
                    <a:pt x="1490" y="13260"/>
                    <a:pt x="1581" y="13443"/>
                    <a:pt x="1642" y="13625"/>
                  </a:cubicBezTo>
                  <a:cubicBezTo>
                    <a:pt x="1702" y="13808"/>
                    <a:pt x="1794" y="14020"/>
                    <a:pt x="1854" y="14233"/>
                  </a:cubicBezTo>
                  <a:cubicBezTo>
                    <a:pt x="1946" y="14446"/>
                    <a:pt x="2037" y="14659"/>
                    <a:pt x="2128" y="14871"/>
                  </a:cubicBezTo>
                  <a:cubicBezTo>
                    <a:pt x="2280" y="15206"/>
                    <a:pt x="2432" y="15540"/>
                    <a:pt x="2584" y="15875"/>
                  </a:cubicBezTo>
                  <a:cubicBezTo>
                    <a:pt x="2402" y="15783"/>
                    <a:pt x="2250" y="15692"/>
                    <a:pt x="2098" y="15571"/>
                  </a:cubicBezTo>
                  <a:cubicBezTo>
                    <a:pt x="1915" y="15479"/>
                    <a:pt x="1733" y="15358"/>
                    <a:pt x="1550" y="15236"/>
                  </a:cubicBezTo>
                  <a:cubicBezTo>
                    <a:pt x="1459" y="15206"/>
                    <a:pt x="1399" y="15145"/>
                    <a:pt x="1338" y="15115"/>
                  </a:cubicBezTo>
                  <a:cubicBezTo>
                    <a:pt x="1247" y="15054"/>
                    <a:pt x="1186" y="14993"/>
                    <a:pt x="1125" y="14963"/>
                  </a:cubicBezTo>
                  <a:cubicBezTo>
                    <a:pt x="1064" y="14932"/>
                    <a:pt x="1034" y="14902"/>
                    <a:pt x="1003" y="14841"/>
                  </a:cubicBezTo>
                  <a:cubicBezTo>
                    <a:pt x="943" y="14780"/>
                    <a:pt x="882" y="14719"/>
                    <a:pt x="851" y="14659"/>
                  </a:cubicBezTo>
                  <a:cubicBezTo>
                    <a:pt x="806" y="14628"/>
                    <a:pt x="753" y="14613"/>
                    <a:pt x="703" y="14613"/>
                  </a:cubicBezTo>
                  <a:cubicBezTo>
                    <a:pt x="654" y="14613"/>
                    <a:pt x="608" y="14628"/>
                    <a:pt x="578" y="14659"/>
                  </a:cubicBezTo>
                  <a:cubicBezTo>
                    <a:pt x="487" y="14719"/>
                    <a:pt x="487" y="14841"/>
                    <a:pt x="547" y="14932"/>
                  </a:cubicBezTo>
                  <a:cubicBezTo>
                    <a:pt x="608" y="14993"/>
                    <a:pt x="669" y="15054"/>
                    <a:pt x="730" y="15115"/>
                  </a:cubicBezTo>
                  <a:cubicBezTo>
                    <a:pt x="760" y="15145"/>
                    <a:pt x="821" y="15175"/>
                    <a:pt x="851" y="15206"/>
                  </a:cubicBezTo>
                  <a:cubicBezTo>
                    <a:pt x="943" y="15297"/>
                    <a:pt x="1034" y="15358"/>
                    <a:pt x="1125" y="15449"/>
                  </a:cubicBezTo>
                  <a:cubicBezTo>
                    <a:pt x="1307" y="15540"/>
                    <a:pt x="1490" y="15662"/>
                    <a:pt x="1642" y="15783"/>
                  </a:cubicBezTo>
                  <a:cubicBezTo>
                    <a:pt x="1885" y="15905"/>
                    <a:pt x="2098" y="16026"/>
                    <a:pt x="2310" y="16148"/>
                  </a:cubicBezTo>
                  <a:cubicBezTo>
                    <a:pt x="2493" y="16270"/>
                    <a:pt x="2675" y="16361"/>
                    <a:pt x="2857" y="16452"/>
                  </a:cubicBezTo>
                  <a:cubicBezTo>
                    <a:pt x="2979" y="16665"/>
                    <a:pt x="3101" y="16908"/>
                    <a:pt x="3192" y="17121"/>
                  </a:cubicBezTo>
                  <a:cubicBezTo>
                    <a:pt x="3405" y="17485"/>
                    <a:pt x="3587" y="17850"/>
                    <a:pt x="3739" y="18245"/>
                  </a:cubicBezTo>
                  <a:cubicBezTo>
                    <a:pt x="3921" y="18580"/>
                    <a:pt x="4073" y="18944"/>
                    <a:pt x="4256" y="19279"/>
                  </a:cubicBezTo>
                  <a:cubicBezTo>
                    <a:pt x="4408" y="19644"/>
                    <a:pt x="4590" y="20008"/>
                    <a:pt x="4742" y="20373"/>
                  </a:cubicBezTo>
                  <a:cubicBezTo>
                    <a:pt x="4924" y="20768"/>
                    <a:pt x="5107" y="21163"/>
                    <a:pt x="5289" y="21558"/>
                  </a:cubicBezTo>
                  <a:cubicBezTo>
                    <a:pt x="5350" y="21741"/>
                    <a:pt x="5411" y="21893"/>
                    <a:pt x="5502" y="22075"/>
                  </a:cubicBezTo>
                  <a:cubicBezTo>
                    <a:pt x="5593" y="22258"/>
                    <a:pt x="5684" y="22440"/>
                    <a:pt x="5745" y="22622"/>
                  </a:cubicBezTo>
                  <a:cubicBezTo>
                    <a:pt x="5927" y="22987"/>
                    <a:pt x="6079" y="23352"/>
                    <a:pt x="6231" y="23717"/>
                  </a:cubicBezTo>
                  <a:cubicBezTo>
                    <a:pt x="6414" y="24112"/>
                    <a:pt x="6596" y="24507"/>
                    <a:pt x="6748" y="24872"/>
                  </a:cubicBezTo>
                  <a:cubicBezTo>
                    <a:pt x="6839" y="25024"/>
                    <a:pt x="6900" y="25206"/>
                    <a:pt x="6961" y="25358"/>
                  </a:cubicBezTo>
                  <a:cubicBezTo>
                    <a:pt x="6900" y="25297"/>
                    <a:pt x="6809" y="25267"/>
                    <a:pt x="6748" y="25206"/>
                  </a:cubicBezTo>
                  <a:cubicBezTo>
                    <a:pt x="6535" y="25115"/>
                    <a:pt x="6353" y="25024"/>
                    <a:pt x="6140" y="24932"/>
                  </a:cubicBezTo>
                  <a:cubicBezTo>
                    <a:pt x="5958" y="24841"/>
                    <a:pt x="5745" y="24780"/>
                    <a:pt x="5563" y="24720"/>
                  </a:cubicBezTo>
                  <a:cubicBezTo>
                    <a:pt x="5350" y="24628"/>
                    <a:pt x="5137" y="24568"/>
                    <a:pt x="4924" y="24476"/>
                  </a:cubicBezTo>
                  <a:cubicBezTo>
                    <a:pt x="4772" y="24385"/>
                    <a:pt x="4620" y="24324"/>
                    <a:pt x="4468" y="24203"/>
                  </a:cubicBezTo>
                  <a:cubicBezTo>
                    <a:pt x="4286" y="24112"/>
                    <a:pt x="4134" y="23990"/>
                    <a:pt x="3982" y="23838"/>
                  </a:cubicBezTo>
                  <a:cubicBezTo>
                    <a:pt x="3861" y="23747"/>
                    <a:pt x="3739" y="23656"/>
                    <a:pt x="3617" y="23534"/>
                  </a:cubicBezTo>
                  <a:cubicBezTo>
                    <a:pt x="3465" y="23413"/>
                    <a:pt x="3344" y="23291"/>
                    <a:pt x="3192" y="23139"/>
                  </a:cubicBezTo>
                  <a:cubicBezTo>
                    <a:pt x="3161" y="23109"/>
                    <a:pt x="3116" y="23093"/>
                    <a:pt x="3066" y="23093"/>
                  </a:cubicBezTo>
                  <a:cubicBezTo>
                    <a:pt x="3017" y="23093"/>
                    <a:pt x="2964" y="23109"/>
                    <a:pt x="2918" y="23139"/>
                  </a:cubicBezTo>
                  <a:cubicBezTo>
                    <a:pt x="2857" y="23200"/>
                    <a:pt x="2857" y="23352"/>
                    <a:pt x="2918" y="23413"/>
                  </a:cubicBezTo>
                  <a:cubicBezTo>
                    <a:pt x="3405" y="23869"/>
                    <a:pt x="3891" y="24324"/>
                    <a:pt x="4468" y="24659"/>
                  </a:cubicBezTo>
                  <a:cubicBezTo>
                    <a:pt x="4712" y="24811"/>
                    <a:pt x="5016" y="24932"/>
                    <a:pt x="5320" y="25024"/>
                  </a:cubicBezTo>
                  <a:cubicBezTo>
                    <a:pt x="5563" y="25115"/>
                    <a:pt x="5806" y="25176"/>
                    <a:pt x="6049" y="25297"/>
                  </a:cubicBezTo>
                  <a:cubicBezTo>
                    <a:pt x="6262" y="25388"/>
                    <a:pt x="6505" y="25510"/>
                    <a:pt x="6718" y="25631"/>
                  </a:cubicBezTo>
                  <a:cubicBezTo>
                    <a:pt x="6809" y="25692"/>
                    <a:pt x="6900" y="25753"/>
                    <a:pt x="6991" y="25814"/>
                  </a:cubicBezTo>
                  <a:cubicBezTo>
                    <a:pt x="7052" y="25844"/>
                    <a:pt x="7113" y="25875"/>
                    <a:pt x="7204" y="25875"/>
                  </a:cubicBezTo>
                  <a:cubicBezTo>
                    <a:pt x="7234" y="25935"/>
                    <a:pt x="7234" y="25966"/>
                    <a:pt x="7265" y="26027"/>
                  </a:cubicBezTo>
                  <a:cubicBezTo>
                    <a:pt x="7447" y="26422"/>
                    <a:pt x="7630" y="26817"/>
                    <a:pt x="7812" y="27212"/>
                  </a:cubicBezTo>
                  <a:cubicBezTo>
                    <a:pt x="7873" y="27394"/>
                    <a:pt x="7964" y="27577"/>
                    <a:pt x="8055" y="27759"/>
                  </a:cubicBezTo>
                  <a:cubicBezTo>
                    <a:pt x="8055" y="27790"/>
                    <a:pt x="8086" y="27820"/>
                    <a:pt x="8086" y="27881"/>
                  </a:cubicBezTo>
                  <a:cubicBezTo>
                    <a:pt x="8086" y="27942"/>
                    <a:pt x="8086" y="28002"/>
                    <a:pt x="8116" y="28033"/>
                  </a:cubicBezTo>
                  <a:cubicBezTo>
                    <a:pt x="8146" y="28063"/>
                    <a:pt x="8177" y="28063"/>
                    <a:pt x="8207" y="28063"/>
                  </a:cubicBezTo>
                  <a:cubicBezTo>
                    <a:pt x="8420" y="28519"/>
                    <a:pt x="8633" y="29005"/>
                    <a:pt x="8845" y="29461"/>
                  </a:cubicBezTo>
                  <a:cubicBezTo>
                    <a:pt x="9028" y="29826"/>
                    <a:pt x="9180" y="30191"/>
                    <a:pt x="9362" y="30556"/>
                  </a:cubicBezTo>
                  <a:cubicBezTo>
                    <a:pt x="9545" y="30890"/>
                    <a:pt x="9757" y="31224"/>
                    <a:pt x="9940" y="31589"/>
                  </a:cubicBezTo>
                  <a:cubicBezTo>
                    <a:pt x="10122" y="31954"/>
                    <a:pt x="10335" y="32319"/>
                    <a:pt x="10548" y="32653"/>
                  </a:cubicBezTo>
                  <a:cubicBezTo>
                    <a:pt x="10669" y="32835"/>
                    <a:pt x="10760" y="33018"/>
                    <a:pt x="10852" y="33200"/>
                  </a:cubicBezTo>
                  <a:cubicBezTo>
                    <a:pt x="10973" y="33382"/>
                    <a:pt x="11064" y="33565"/>
                    <a:pt x="11186" y="33747"/>
                  </a:cubicBezTo>
                  <a:cubicBezTo>
                    <a:pt x="11429" y="34081"/>
                    <a:pt x="11642" y="34446"/>
                    <a:pt x="11885" y="34811"/>
                  </a:cubicBezTo>
                  <a:cubicBezTo>
                    <a:pt x="12128" y="35176"/>
                    <a:pt x="12371" y="35540"/>
                    <a:pt x="12615" y="35905"/>
                  </a:cubicBezTo>
                  <a:cubicBezTo>
                    <a:pt x="12706" y="36057"/>
                    <a:pt x="12827" y="36240"/>
                    <a:pt x="12949" y="36392"/>
                  </a:cubicBezTo>
                  <a:cubicBezTo>
                    <a:pt x="12554" y="36270"/>
                    <a:pt x="12159" y="36179"/>
                    <a:pt x="11794" y="36027"/>
                  </a:cubicBezTo>
                  <a:cubicBezTo>
                    <a:pt x="11611" y="35966"/>
                    <a:pt x="11459" y="35875"/>
                    <a:pt x="11277" y="35814"/>
                  </a:cubicBezTo>
                  <a:cubicBezTo>
                    <a:pt x="11186" y="35784"/>
                    <a:pt x="11095" y="35723"/>
                    <a:pt x="11004" y="35692"/>
                  </a:cubicBezTo>
                  <a:cubicBezTo>
                    <a:pt x="10912" y="35662"/>
                    <a:pt x="10821" y="35632"/>
                    <a:pt x="10700" y="35571"/>
                  </a:cubicBezTo>
                  <a:cubicBezTo>
                    <a:pt x="10517" y="35510"/>
                    <a:pt x="10304" y="35419"/>
                    <a:pt x="10092" y="35358"/>
                  </a:cubicBezTo>
                  <a:cubicBezTo>
                    <a:pt x="9909" y="35297"/>
                    <a:pt x="9727" y="35206"/>
                    <a:pt x="9514" y="35115"/>
                  </a:cubicBezTo>
                  <a:cubicBezTo>
                    <a:pt x="9393" y="35054"/>
                    <a:pt x="9271" y="34993"/>
                    <a:pt x="9119" y="34933"/>
                  </a:cubicBezTo>
                  <a:cubicBezTo>
                    <a:pt x="8967" y="34841"/>
                    <a:pt x="8815" y="34750"/>
                    <a:pt x="8663" y="34659"/>
                  </a:cubicBezTo>
                  <a:cubicBezTo>
                    <a:pt x="8390" y="34507"/>
                    <a:pt x="8116" y="34355"/>
                    <a:pt x="7842" y="34173"/>
                  </a:cubicBezTo>
                  <a:cubicBezTo>
                    <a:pt x="7569" y="34021"/>
                    <a:pt x="7295" y="33838"/>
                    <a:pt x="7022" y="33656"/>
                  </a:cubicBezTo>
                  <a:cubicBezTo>
                    <a:pt x="6991" y="33626"/>
                    <a:pt x="6961" y="33626"/>
                    <a:pt x="6931" y="33595"/>
                  </a:cubicBezTo>
                  <a:cubicBezTo>
                    <a:pt x="6839" y="33534"/>
                    <a:pt x="6748" y="33474"/>
                    <a:pt x="6657" y="33413"/>
                  </a:cubicBezTo>
                  <a:cubicBezTo>
                    <a:pt x="6475" y="33261"/>
                    <a:pt x="6292" y="33139"/>
                    <a:pt x="6110" y="33018"/>
                  </a:cubicBezTo>
                  <a:cubicBezTo>
                    <a:pt x="6079" y="32987"/>
                    <a:pt x="6019" y="32987"/>
                    <a:pt x="5988" y="32987"/>
                  </a:cubicBezTo>
                  <a:cubicBezTo>
                    <a:pt x="5927" y="32987"/>
                    <a:pt x="5897" y="33018"/>
                    <a:pt x="5867" y="33078"/>
                  </a:cubicBezTo>
                  <a:cubicBezTo>
                    <a:pt x="5836" y="33109"/>
                    <a:pt x="5836" y="33170"/>
                    <a:pt x="5836" y="33200"/>
                  </a:cubicBezTo>
                  <a:cubicBezTo>
                    <a:pt x="5836" y="33261"/>
                    <a:pt x="5867" y="33291"/>
                    <a:pt x="5927" y="33322"/>
                  </a:cubicBezTo>
                  <a:cubicBezTo>
                    <a:pt x="6140" y="33504"/>
                    <a:pt x="6383" y="33656"/>
                    <a:pt x="6596" y="33838"/>
                  </a:cubicBezTo>
                  <a:cubicBezTo>
                    <a:pt x="6657" y="33869"/>
                    <a:pt x="6748" y="33929"/>
                    <a:pt x="6809" y="33960"/>
                  </a:cubicBezTo>
                  <a:cubicBezTo>
                    <a:pt x="6870" y="34021"/>
                    <a:pt x="6961" y="34081"/>
                    <a:pt x="7052" y="34142"/>
                  </a:cubicBezTo>
                  <a:cubicBezTo>
                    <a:pt x="7204" y="34233"/>
                    <a:pt x="7386" y="34355"/>
                    <a:pt x="7569" y="34446"/>
                  </a:cubicBezTo>
                  <a:cubicBezTo>
                    <a:pt x="7751" y="34568"/>
                    <a:pt x="7934" y="34689"/>
                    <a:pt x="8116" y="34781"/>
                  </a:cubicBezTo>
                  <a:cubicBezTo>
                    <a:pt x="8298" y="34902"/>
                    <a:pt x="8511" y="35024"/>
                    <a:pt x="8693" y="35115"/>
                  </a:cubicBezTo>
                  <a:cubicBezTo>
                    <a:pt x="8785" y="35176"/>
                    <a:pt x="8845" y="35206"/>
                    <a:pt x="8937" y="35236"/>
                  </a:cubicBezTo>
                  <a:cubicBezTo>
                    <a:pt x="9028" y="35297"/>
                    <a:pt x="9119" y="35358"/>
                    <a:pt x="9210" y="35388"/>
                  </a:cubicBezTo>
                  <a:cubicBezTo>
                    <a:pt x="9575" y="35571"/>
                    <a:pt x="9970" y="35723"/>
                    <a:pt x="10335" y="35844"/>
                  </a:cubicBezTo>
                  <a:cubicBezTo>
                    <a:pt x="10517" y="35905"/>
                    <a:pt x="10700" y="35966"/>
                    <a:pt x="10852" y="36027"/>
                  </a:cubicBezTo>
                  <a:cubicBezTo>
                    <a:pt x="10943" y="36057"/>
                    <a:pt x="11034" y="36118"/>
                    <a:pt x="11095" y="36148"/>
                  </a:cubicBezTo>
                  <a:cubicBezTo>
                    <a:pt x="11186" y="36179"/>
                    <a:pt x="11247" y="36209"/>
                    <a:pt x="11308" y="36240"/>
                  </a:cubicBezTo>
                  <a:cubicBezTo>
                    <a:pt x="11459" y="36300"/>
                    <a:pt x="11611" y="36361"/>
                    <a:pt x="11763" y="36422"/>
                  </a:cubicBezTo>
                  <a:cubicBezTo>
                    <a:pt x="11915" y="36483"/>
                    <a:pt x="12067" y="36544"/>
                    <a:pt x="12219" y="36574"/>
                  </a:cubicBezTo>
                  <a:cubicBezTo>
                    <a:pt x="12341" y="36635"/>
                    <a:pt x="12493" y="36665"/>
                    <a:pt x="12645" y="36695"/>
                  </a:cubicBezTo>
                  <a:cubicBezTo>
                    <a:pt x="12766" y="36726"/>
                    <a:pt x="12888" y="36787"/>
                    <a:pt x="13010" y="36847"/>
                  </a:cubicBezTo>
                  <a:lnTo>
                    <a:pt x="13040" y="36847"/>
                  </a:lnTo>
                  <a:cubicBezTo>
                    <a:pt x="13101" y="36878"/>
                    <a:pt x="13131" y="36878"/>
                    <a:pt x="13192" y="36878"/>
                  </a:cubicBezTo>
                  <a:cubicBezTo>
                    <a:pt x="13222" y="36878"/>
                    <a:pt x="13222" y="36847"/>
                    <a:pt x="13253" y="36847"/>
                  </a:cubicBezTo>
                  <a:cubicBezTo>
                    <a:pt x="13435" y="37151"/>
                    <a:pt x="13648" y="37425"/>
                    <a:pt x="13861" y="37729"/>
                  </a:cubicBezTo>
                  <a:cubicBezTo>
                    <a:pt x="14043" y="38033"/>
                    <a:pt x="14256" y="38337"/>
                    <a:pt x="14469" y="38641"/>
                  </a:cubicBezTo>
                  <a:cubicBezTo>
                    <a:pt x="14681" y="38945"/>
                    <a:pt x="14894" y="39249"/>
                    <a:pt x="15137" y="39553"/>
                  </a:cubicBezTo>
                  <a:lnTo>
                    <a:pt x="15107" y="39553"/>
                  </a:lnTo>
                  <a:cubicBezTo>
                    <a:pt x="15229" y="39705"/>
                    <a:pt x="15350" y="39887"/>
                    <a:pt x="15472" y="40039"/>
                  </a:cubicBezTo>
                  <a:cubicBezTo>
                    <a:pt x="15593" y="40191"/>
                    <a:pt x="15715" y="40343"/>
                    <a:pt x="15836" y="40495"/>
                  </a:cubicBezTo>
                  <a:cubicBezTo>
                    <a:pt x="15928" y="40617"/>
                    <a:pt x="15988" y="40768"/>
                    <a:pt x="16049" y="40890"/>
                  </a:cubicBezTo>
                  <a:cubicBezTo>
                    <a:pt x="16110" y="41012"/>
                    <a:pt x="16171" y="41133"/>
                    <a:pt x="16262" y="41255"/>
                  </a:cubicBezTo>
                  <a:cubicBezTo>
                    <a:pt x="16384" y="41468"/>
                    <a:pt x="16536" y="41711"/>
                    <a:pt x="16688" y="41924"/>
                  </a:cubicBezTo>
                  <a:cubicBezTo>
                    <a:pt x="16731" y="41945"/>
                    <a:pt x="16774" y="41967"/>
                    <a:pt x="16827" y="41967"/>
                  </a:cubicBezTo>
                  <a:cubicBezTo>
                    <a:pt x="16850" y="41967"/>
                    <a:pt x="16874" y="41963"/>
                    <a:pt x="16900" y="41954"/>
                  </a:cubicBezTo>
                  <a:cubicBezTo>
                    <a:pt x="16931" y="41954"/>
                    <a:pt x="16961" y="41924"/>
                    <a:pt x="16961" y="41924"/>
                  </a:cubicBezTo>
                  <a:cubicBezTo>
                    <a:pt x="16992" y="41893"/>
                    <a:pt x="17022" y="41832"/>
                    <a:pt x="17022" y="41772"/>
                  </a:cubicBezTo>
                  <a:cubicBezTo>
                    <a:pt x="17022" y="41741"/>
                    <a:pt x="17022" y="41680"/>
                    <a:pt x="16961" y="41650"/>
                  </a:cubicBezTo>
                  <a:cubicBezTo>
                    <a:pt x="16961" y="41620"/>
                    <a:pt x="16931" y="41589"/>
                    <a:pt x="16900" y="41559"/>
                  </a:cubicBezTo>
                  <a:cubicBezTo>
                    <a:pt x="16900" y="41528"/>
                    <a:pt x="16870" y="41498"/>
                    <a:pt x="16870" y="41498"/>
                  </a:cubicBezTo>
                  <a:lnTo>
                    <a:pt x="16870" y="41498"/>
                  </a:lnTo>
                  <a:cubicBezTo>
                    <a:pt x="16870" y="41498"/>
                    <a:pt x="16900" y="41498"/>
                    <a:pt x="16900" y="41528"/>
                  </a:cubicBezTo>
                  <a:lnTo>
                    <a:pt x="17022" y="41528"/>
                  </a:lnTo>
                  <a:cubicBezTo>
                    <a:pt x="17083" y="41498"/>
                    <a:pt x="17143" y="41468"/>
                    <a:pt x="17143" y="41376"/>
                  </a:cubicBezTo>
                  <a:cubicBezTo>
                    <a:pt x="17174" y="41285"/>
                    <a:pt x="17204" y="41164"/>
                    <a:pt x="17235" y="41072"/>
                  </a:cubicBezTo>
                  <a:cubicBezTo>
                    <a:pt x="17235" y="40951"/>
                    <a:pt x="17265" y="40860"/>
                    <a:pt x="17295" y="40738"/>
                  </a:cubicBezTo>
                  <a:cubicBezTo>
                    <a:pt x="17356" y="40556"/>
                    <a:pt x="17417" y="40343"/>
                    <a:pt x="17478" y="40130"/>
                  </a:cubicBezTo>
                  <a:cubicBezTo>
                    <a:pt x="17508" y="39948"/>
                    <a:pt x="17539" y="39765"/>
                    <a:pt x="17569" y="39553"/>
                  </a:cubicBezTo>
                  <a:cubicBezTo>
                    <a:pt x="17630" y="39370"/>
                    <a:pt x="17660" y="39188"/>
                    <a:pt x="17691" y="38975"/>
                  </a:cubicBezTo>
                  <a:cubicBezTo>
                    <a:pt x="17721" y="38793"/>
                    <a:pt x="17751" y="38610"/>
                    <a:pt x="17782" y="38428"/>
                  </a:cubicBezTo>
                  <a:cubicBezTo>
                    <a:pt x="17843" y="38246"/>
                    <a:pt x="17873" y="38033"/>
                    <a:pt x="17934" y="37820"/>
                  </a:cubicBezTo>
                  <a:cubicBezTo>
                    <a:pt x="18025" y="37425"/>
                    <a:pt x="18116" y="37030"/>
                    <a:pt x="18238" y="36604"/>
                  </a:cubicBezTo>
                  <a:cubicBezTo>
                    <a:pt x="18329" y="36209"/>
                    <a:pt x="18420" y="35814"/>
                    <a:pt x="18511" y="35419"/>
                  </a:cubicBezTo>
                  <a:cubicBezTo>
                    <a:pt x="18602" y="35054"/>
                    <a:pt x="18663" y="34659"/>
                    <a:pt x="18754" y="34264"/>
                  </a:cubicBezTo>
                  <a:cubicBezTo>
                    <a:pt x="18785" y="34051"/>
                    <a:pt x="18846" y="33838"/>
                    <a:pt x="18906" y="33595"/>
                  </a:cubicBezTo>
                  <a:cubicBezTo>
                    <a:pt x="18937" y="33413"/>
                    <a:pt x="18998" y="33200"/>
                    <a:pt x="19028" y="33018"/>
                  </a:cubicBezTo>
                  <a:cubicBezTo>
                    <a:pt x="19119" y="32622"/>
                    <a:pt x="19210" y="32227"/>
                    <a:pt x="19302" y="31863"/>
                  </a:cubicBezTo>
                  <a:lnTo>
                    <a:pt x="19362" y="31498"/>
                  </a:lnTo>
                  <a:cubicBezTo>
                    <a:pt x="19362" y="31498"/>
                    <a:pt x="19393" y="31467"/>
                    <a:pt x="19393" y="31437"/>
                  </a:cubicBezTo>
                  <a:lnTo>
                    <a:pt x="19423" y="31437"/>
                  </a:lnTo>
                  <a:cubicBezTo>
                    <a:pt x="19454" y="31437"/>
                    <a:pt x="19484" y="31407"/>
                    <a:pt x="19514" y="31376"/>
                  </a:cubicBezTo>
                  <a:cubicBezTo>
                    <a:pt x="19758" y="31194"/>
                    <a:pt x="19970" y="30981"/>
                    <a:pt x="20183" y="30768"/>
                  </a:cubicBezTo>
                  <a:cubicBezTo>
                    <a:pt x="20396" y="30586"/>
                    <a:pt x="20639" y="30373"/>
                    <a:pt x="20852" y="30191"/>
                  </a:cubicBezTo>
                  <a:cubicBezTo>
                    <a:pt x="20913" y="30100"/>
                    <a:pt x="21004" y="30039"/>
                    <a:pt x="21095" y="29948"/>
                  </a:cubicBezTo>
                  <a:cubicBezTo>
                    <a:pt x="21125" y="29917"/>
                    <a:pt x="21156" y="29887"/>
                    <a:pt x="21186" y="29856"/>
                  </a:cubicBezTo>
                  <a:cubicBezTo>
                    <a:pt x="21338" y="29705"/>
                    <a:pt x="21520" y="29522"/>
                    <a:pt x="21672" y="29370"/>
                  </a:cubicBezTo>
                  <a:cubicBezTo>
                    <a:pt x="21824" y="29218"/>
                    <a:pt x="21976" y="29066"/>
                    <a:pt x="22128" y="28914"/>
                  </a:cubicBezTo>
                  <a:cubicBezTo>
                    <a:pt x="22220" y="28823"/>
                    <a:pt x="22280" y="28732"/>
                    <a:pt x="22372" y="28641"/>
                  </a:cubicBezTo>
                  <a:cubicBezTo>
                    <a:pt x="22463" y="28549"/>
                    <a:pt x="22554" y="28428"/>
                    <a:pt x="22645" y="28306"/>
                  </a:cubicBezTo>
                  <a:cubicBezTo>
                    <a:pt x="22827" y="28094"/>
                    <a:pt x="23010" y="27850"/>
                    <a:pt x="23192" y="27607"/>
                  </a:cubicBezTo>
                  <a:cubicBezTo>
                    <a:pt x="23405" y="27303"/>
                    <a:pt x="23587" y="26999"/>
                    <a:pt x="23770" y="26695"/>
                  </a:cubicBezTo>
                  <a:cubicBezTo>
                    <a:pt x="23891" y="26543"/>
                    <a:pt x="23983" y="26361"/>
                    <a:pt x="24104" y="26209"/>
                  </a:cubicBezTo>
                  <a:cubicBezTo>
                    <a:pt x="24165" y="26087"/>
                    <a:pt x="24226" y="25996"/>
                    <a:pt x="24286" y="25875"/>
                  </a:cubicBezTo>
                  <a:cubicBezTo>
                    <a:pt x="24347" y="25783"/>
                    <a:pt x="24408" y="25723"/>
                    <a:pt x="24469" y="25631"/>
                  </a:cubicBezTo>
                  <a:cubicBezTo>
                    <a:pt x="24621" y="25419"/>
                    <a:pt x="24773" y="25206"/>
                    <a:pt x="24925" y="24993"/>
                  </a:cubicBezTo>
                  <a:cubicBezTo>
                    <a:pt x="24986" y="24902"/>
                    <a:pt x="24955" y="24780"/>
                    <a:pt x="24864" y="24720"/>
                  </a:cubicBezTo>
                  <a:cubicBezTo>
                    <a:pt x="24840" y="24711"/>
                    <a:pt x="24813" y="24708"/>
                    <a:pt x="24786" y="24708"/>
                  </a:cubicBezTo>
                  <a:cubicBezTo>
                    <a:pt x="24712" y="24708"/>
                    <a:pt x="24635" y="24736"/>
                    <a:pt x="24590" y="24780"/>
                  </a:cubicBezTo>
                  <a:cubicBezTo>
                    <a:pt x="24438" y="25024"/>
                    <a:pt x="24286" y="25236"/>
                    <a:pt x="24134" y="25449"/>
                  </a:cubicBezTo>
                  <a:cubicBezTo>
                    <a:pt x="23983" y="25662"/>
                    <a:pt x="23861" y="25875"/>
                    <a:pt x="23709" y="26087"/>
                  </a:cubicBezTo>
                  <a:cubicBezTo>
                    <a:pt x="23587" y="26270"/>
                    <a:pt x="23466" y="26483"/>
                    <a:pt x="23344" y="26695"/>
                  </a:cubicBezTo>
                  <a:cubicBezTo>
                    <a:pt x="23071" y="27121"/>
                    <a:pt x="22767" y="27546"/>
                    <a:pt x="22432" y="27972"/>
                  </a:cubicBezTo>
                  <a:cubicBezTo>
                    <a:pt x="22432" y="27972"/>
                    <a:pt x="22463" y="27942"/>
                    <a:pt x="22463" y="27942"/>
                  </a:cubicBezTo>
                  <a:lnTo>
                    <a:pt x="22463" y="27942"/>
                  </a:lnTo>
                  <a:cubicBezTo>
                    <a:pt x="22341" y="28094"/>
                    <a:pt x="22220" y="28215"/>
                    <a:pt x="22098" y="28367"/>
                  </a:cubicBezTo>
                  <a:cubicBezTo>
                    <a:pt x="22007" y="28458"/>
                    <a:pt x="21946" y="28549"/>
                    <a:pt x="21855" y="28641"/>
                  </a:cubicBezTo>
                  <a:cubicBezTo>
                    <a:pt x="21733" y="28762"/>
                    <a:pt x="21642" y="28853"/>
                    <a:pt x="21520" y="28975"/>
                  </a:cubicBezTo>
                  <a:cubicBezTo>
                    <a:pt x="21399" y="29097"/>
                    <a:pt x="21247" y="29249"/>
                    <a:pt x="21095" y="29401"/>
                  </a:cubicBezTo>
                  <a:cubicBezTo>
                    <a:pt x="21034" y="29461"/>
                    <a:pt x="20973" y="29522"/>
                    <a:pt x="20913" y="29583"/>
                  </a:cubicBezTo>
                  <a:lnTo>
                    <a:pt x="20153" y="30282"/>
                  </a:lnTo>
                  <a:cubicBezTo>
                    <a:pt x="20031" y="30404"/>
                    <a:pt x="19940" y="30495"/>
                    <a:pt x="19818" y="30616"/>
                  </a:cubicBezTo>
                  <a:cubicBezTo>
                    <a:pt x="19727" y="30708"/>
                    <a:pt x="19636" y="30768"/>
                    <a:pt x="19545" y="30860"/>
                  </a:cubicBezTo>
                  <a:cubicBezTo>
                    <a:pt x="19575" y="30768"/>
                    <a:pt x="19575" y="30708"/>
                    <a:pt x="19606" y="30616"/>
                  </a:cubicBezTo>
                  <a:cubicBezTo>
                    <a:pt x="19727" y="30221"/>
                    <a:pt x="19849" y="29796"/>
                    <a:pt x="19940" y="29401"/>
                  </a:cubicBezTo>
                  <a:cubicBezTo>
                    <a:pt x="20061" y="29005"/>
                    <a:pt x="20153" y="28641"/>
                    <a:pt x="20274" y="28246"/>
                  </a:cubicBezTo>
                  <a:cubicBezTo>
                    <a:pt x="20396" y="27881"/>
                    <a:pt x="20517" y="27486"/>
                    <a:pt x="20639" y="27121"/>
                  </a:cubicBezTo>
                  <a:cubicBezTo>
                    <a:pt x="20852" y="26391"/>
                    <a:pt x="21095" y="25631"/>
                    <a:pt x="21277" y="24902"/>
                  </a:cubicBezTo>
                  <a:cubicBezTo>
                    <a:pt x="21733" y="24598"/>
                    <a:pt x="22159" y="24324"/>
                    <a:pt x="22584" y="24021"/>
                  </a:cubicBezTo>
                  <a:cubicBezTo>
                    <a:pt x="22736" y="23929"/>
                    <a:pt x="22888" y="23808"/>
                    <a:pt x="23040" y="23686"/>
                  </a:cubicBezTo>
                  <a:cubicBezTo>
                    <a:pt x="23192" y="23595"/>
                    <a:pt x="23344" y="23473"/>
                    <a:pt x="23496" y="23352"/>
                  </a:cubicBezTo>
                  <a:cubicBezTo>
                    <a:pt x="23831" y="23109"/>
                    <a:pt x="24165" y="22835"/>
                    <a:pt x="24499" y="22562"/>
                  </a:cubicBezTo>
                  <a:cubicBezTo>
                    <a:pt x="24651" y="22440"/>
                    <a:pt x="24834" y="22288"/>
                    <a:pt x="24986" y="22166"/>
                  </a:cubicBezTo>
                  <a:cubicBezTo>
                    <a:pt x="25138" y="22014"/>
                    <a:pt x="25290" y="21862"/>
                    <a:pt x="25442" y="21710"/>
                  </a:cubicBezTo>
                  <a:cubicBezTo>
                    <a:pt x="25533" y="21619"/>
                    <a:pt x="25624" y="21528"/>
                    <a:pt x="25715" y="21437"/>
                  </a:cubicBezTo>
                  <a:cubicBezTo>
                    <a:pt x="25776" y="21346"/>
                    <a:pt x="25806" y="21224"/>
                    <a:pt x="25715" y="21163"/>
                  </a:cubicBezTo>
                  <a:cubicBezTo>
                    <a:pt x="25682" y="21113"/>
                    <a:pt x="25630" y="21091"/>
                    <a:pt x="25575" y="21091"/>
                  </a:cubicBezTo>
                  <a:cubicBezTo>
                    <a:pt x="25530" y="21091"/>
                    <a:pt x="25482" y="21106"/>
                    <a:pt x="25442" y="21133"/>
                  </a:cubicBezTo>
                  <a:cubicBezTo>
                    <a:pt x="25229" y="21407"/>
                    <a:pt x="24986" y="21619"/>
                    <a:pt x="24742" y="21862"/>
                  </a:cubicBezTo>
                  <a:cubicBezTo>
                    <a:pt x="24499" y="22075"/>
                    <a:pt x="24226" y="22288"/>
                    <a:pt x="23983" y="22470"/>
                  </a:cubicBezTo>
                  <a:cubicBezTo>
                    <a:pt x="23466" y="22896"/>
                    <a:pt x="22919" y="23291"/>
                    <a:pt x="22372" y="23686"/>
                  </a:cubicBezTo>
                  <a:cubicBezTo>
                    <a:pt x="22068" y="23899"/>
                    <a:pt x="21764" y="24112"/>
                    <a:pt x="21429" y="24324"/>
                  </a:cubicBezTo>
                  <a:cubicBezTo>
                    <a:pt x="21490" y="24081"/>
                    <a:pt x="21581" y="23808"/>
                    <a:pt x="21642" y="23534"/>
                  </a:cubicBezTo>
                  <a:cubicBezTo>
                    <a:pt x="21703" y="23291"/>
                    <a:pt x="21764" y="23078"/>
                    <a:pt x="21824" y="22835"/>
                  </a:cubicBezTo>
                  <a:cubicBezTo>
                    <a:pt x="21885" y="22622"/>
                    <a:pt x="21946" y="22410"/>
                    <a:pt x="21976" y="22227"/>
                  </a:cubicBezTo>
                  <a:cubicBezTo>
                    <a:pt x="22037" y="22014"/>
                    <a:pt x="22068" y="21832"/>
                    <a:pt x="22098" y="21650"/>
                  </a:cubicBezTo>
                  <a:cubicBezTo>
                    <a:pt x="22159" y="21467"/>
                    <a:pt x="22189" y="21285"/>
                    <a:pt x="22220" y="21103"/>
                  </a:cubicBezTo>
                  <a:cubicBezTo>
                    <a:pt x="22250" y="20890"/>
                    <a:pt x="22280" y="20707"/>
                    <a:pt x="22341" y="20525"/>
                  </a:cubicBezTo>
                  <a:cubicBezTo>
                    <a:pt x="22372" y="20312"/>
                    <a:pt x="22432" y="20099"/>
                    <a:pt x="22463" y="19887"/>
                  </a:cubicBezTo>
                  <a:cubicBezTo>
                    <a:pt x="22493" y="19674"/>
                    <a:pt x="22554" y="19461"/>
                    <a:pt x="22584" y="19279"/>
                  </a:cubicBezTo>
                  <a:lnTo>
                    <a:pt x="22645" y="18914"/>
                  </a:lnTo>
                  <a:cubicBezTo>
                    <a:pt x="22675" y="18823"/>
                    <a:pt x="22706" y="18732"/>
                    <a:pt x="22706" y="18641"/>
                  </a:cubicBezTo>
                  <a:cubicBezTo>
                    <a:pt x="22767" y="18428"/>
                    <a:pt x="22827" y="18215"/>
                    <a:pt x="22858" y="18002"/>
                  </a:cubicBezTo>
                  <a:cubicBezTo>
                    <a:pt x="23101" y="17850"/>
                    <a:pt x="23314" y="17698"/>
                    <a:pt x="23527" y="17546"/>
                  </a:cubicBezTo>
                  <a:cubicBezTo>
                    <a:pt x="23587" y="17485"/>
                    <a:pt x="23679" y="17455"/>
                    <a:pt x="23739" y="17394"/>
                  </a:cubicBezTo>
                  <a:cubicBezTo>
                    <a:pt x="23800" y="17334"/>
                    <a:pt x="23891" y="17273"/>
                    <a:pt x="23952" y="17212"/>
                  </a:cubicBezTo>
                  <a:cubicBezTo>
                    <a:pt x="24074" y="17121"/>
                    <a:pt x="24165" y="17030"/>
                    <a:pt x="24286" y="16938"/>
                  </a:cubicBezTo>
                  <a:cubicBezTo>
                    <a:pt x="24347" y="16908"/>
                    <a:pt x="24408" y="16847"/>
                    <a:pt x="24438" y="16817"/>
                  </a:cubicBezTo>
                  <a:cubicBezTo>
                    <a:pt x="24651" y="16634"/>
                    <a:pt x="24834" y="16482"/>
                    <a:pt x="25016" y="16330"/>
                  </a:cubicBezTo>
                  <a:cubicBezTo>
                    <a:pt x="25138" y="16178"/>
                    <a:pt x="25290" y="16057"/>
                    <a:pt x="25411" y="15905"/>
                  </a:cubicBezTo>
                  <a:cubicBezTo>
                    <a:pt x="25472" y="15844"/>
                    <a:pt x="25533" y="15783"/>
                    <a:pt x="25593" y="15723"/>
                  </a:cubicBezTo>
                  <a:cubicBezTo>
                    <a:pt x="25654" y="15662"/>
                    <a:pt x="25715" y="15601"/>
                    <a:pt x="25806" y="15510"/>
                  </a:cubicBezTo>
                  <a:cubicBezTo>
                    <a:pt x="25928" y="15388"/>
                    <a:pt x="26049" y="15236"/>
                    <a:pt x="26201" y="15084"/>
                  </a:cubicBezTo>
                  <a:cubicBezTo>
                    <a:pt x="26353" y="14902"/>
                    <a:pt x="26505" y="14719"/>
                    <a:pt x="26657" y="14537"/>
                  </a:cubicBezTo>
                  <a:cubicBezTo>
                    <a:pt x="26931" y="14203"/>
                    <a:pt x="27204" y="13868"/>
                    <a:pt x="27478" y="13534"/>
                  </a:cubicBezTo>
                  <a:cubicBezTo>
                    <a:pt x="27478" y="13534"/>
                    <a:pt x="27478" y="13534"/>
                    <a:pt x="27478" y="13564"/>
                  </a:cubicBezTo>
                  <a:cubicBezTo>
                    <a:pt x="27782" y="13169"/>
                    <a:pt x="28086" y="12805"/>
                    <a:pt x="28420" y="12470"/>
                  </a:cubicBezTo>
                  <a:cubicBezTo>
                    <a:pt x="28481" y="12409"/>
                    <a:pt x="28481" y="12288"/>
                    <a:pt x="28420" y="12197"/>
                  </a:cubicBezTo>
                  <a:cubicBezTo>
                    <a:pt x="28375" y="12166"/>
                    <a:pt x="28321" y="12151"/>
                    <a:pt x="28272" y="12151"/>
                  </a:cubicBezTo>
                  <a:cubicBezTo>
                    <a:pt x="28223" y="12151"/>
                    <a:pt x="28177" y="12166"/>
                    <a:pt x="28147" y="12197"/>
                  </a:cubicBezTo>
                  <a:cubicBezTo>
                    <a:pt x="27660" y="12683"/>
                    <a:pt x="27265" y="13200"/>
                    <a:pt x="26840" y="13747"/>
                  </a:cubicBezTo>
                  <a:cubicBezTo>
                    <a:pt x="26566" y="14051"/>
                    <a:pt x="26323" y="14355"/>
                    <a:pt x="26049" y="14689"/>
                  </a:cubicBezTo>
                  <a:cubicBezTo>
                    <a:pt x="25928" y="14811"/>
                    <a:pt x="25837" y="14932"/>
                    <a:pt x="25715" y="15054"/>
                  </a:cubicBezTo>
                  <a:cubicBezTo>
                    <a:pt x="25563" y="15206"/>
                    <a:pt x="25442" y="15358"/>
                    <a:pt x="25320" y="15479"/>
                  </a:cubicBezTo>
                  <a:lnTo>
                    <a:pt x="24803" y="15996"/>
                  </a:lnTo>
                  <a:cubicBezTo>
                    <a:pt x="24773" y="16026"/>
                    <a:pt x="24712" y="16057"/>
                    <a:pt x="24682" y="16087"/>
                  </a:cubicBezTo>
                  <a:cubicBezTo>
                    <a:pt x="24590" y="16178"/>
                    <a:pt x="24469" y="16270"/>
                    <a:pt x="24378" y="16391"/>
                  </a:cubicBezTo>
                  <a:cubicBezTo>
                    <a:pt x="24074" y="16634"/>
                    <a:pt x="23800" y="16878"/>
                    <a:pt x="23496" y="17090"/>
                  </a:cubicBezTo>
                  <a:cubicBezTo>
                    <a:pt x="23344" y="17212"/>
                    <a:pt x="23162" y="17334"/>
                    <a:pt x="23010" y="17455"/>
                  </a:cubicBezTo>
                  <a:cubicBezTo>
                    <a:pt x="23010" y="17455"/>
                    <a:pt x="23010" y="17425"/>
                    <a:pt x="23010" y="17425"/>
                  </a:cubicBezTo>
                  <a:cubicBezTo>
                    <a:pt x="23131" y="16999"/>
                    <a:pt x="23253" y="16574"/>
                    <a:pt x="23375" y="16148"/>
                  </a:cubicBezTo>
                  <a:cubicBezTo>
                    <a:pt x="23435" y="15966"/>
                    <a:pt x="23466" y="15753"/>
                    <a:pt x="23527" y="15540"/>
                  </a:cubicBezTo>
                  <a:cubicBezTo>
                    <a:pt x="23587" y="15358"/>
                    <a:pt x="23648" y="15145"/>
                    <a:pt x="23709" y="14963"/>
                  </a:cubicBezTo>
                  <a:cubicBezTo>
                    <a:pt x="23831" y="14568"/>
                    <a:pt x="23983" y="14203"/>
                    <a:pt x="24104" y="13808"/>
                  </a:cubicBezTo>
                  <a:cubicBezTo>
                    <a:pt x="24165" y="13595"/>
                    <a:pt x="24256" y="13382"/>
                    <a:pt x="24317" y="13200"/>
                  </a:cubicBezTo>
                  <a:cubicBezTo>
                    <a:pt x="24347" y="13139"/>
                    <a:pt x="24378" y="13078"/>
                    <a:pt x="24408" y="13017"/>
                  </a:cubicBezTo>
                  <a:lnTo>
                    <a:pt x="24560" y="12592"/>
                  </a:lnTo>
                  <a:cubicBezTo>
                    <a:pt x="24651" y="12409"/>
                    <a:pt x="24712" y="12227"/>
                    <a:pt x="24803" y="12014"/>
                  </a:cubicBezTo>
                  <a:cubicBezTo>
                    <a:pt x="24864" y="11832"/>
                    <a:pt x="24925" y="11619"/>
                    <a:pt x="24986" y="11437"/>
                  </a:cubicBezTo>
                  <a:cubicBezTo>
                    <a:pt x="25077" y="11224"/>
                    <a:pt x="25138" y="11042"/>
                    <a:pt x="25198" y="10829"/>
                  </a:cubicBezTo>
                  <a:cubicBezTo>
                    <a:pt x="25259" y="10646"/>
                    <a:pt x="25320" y="10434"/>
                    <a:pt x="25381" y="10251"/>
                  </a:cubicBezTo>
                  <a:cubicBezTo>
                    <a:pt x="25502" y="9856"/>
                    <a:pt x="25654" y="9491"/>
                    <a:pt x="25806" y="9096"/>
                  </a:cubicBezTo>
                  <a:cubicBezTo>
                    <a:pt x="25958" y="8671"/>
                    <a:pt x="26110" y="8276"/>
                    <a:pt x="26293" y="7850"/>
                  </a:cubicBezTo>
                  <a:cubicBezTo>
                    <a:pt x="26293" y="7820"/>
                    <a:pt x="26293" y="7789"/>
                    <a:pt x="26323" y="7759"/>
                  </a:cubicBezTo>
                  <a:lnTo>
                    <a:pt x="26414" y="7759"/>
                  </a:lnTo>
                  <a:cubicBezTo>
                    <a:pt x="26445" y="7759"/>
                    <a:pt x="26445" y="7729"/>
                    <a:pt x="26505" y="7729"/>
                  </a:cubicBezTo>
                  <a:cubicBezTo>
                    <a:pt x="26627" y="7607"/>
                    <a:pt x="26779" y="7485"/>
                    <a:pt x="26931" y="7364"/>
                  </a:cubicBezTo>
                  <a:cubicBezTo>
                    <a:pt x="26992" y="7333"/>
                    <a:pt x="27052" y="7273"/>
                    <a:pt x="27113" y="7242"/>
                  </a:cubicBezTo>
                  <a:cubicBezTo>
                    <a:pt x="27174" y="7151"/>
                    <a:pt x="27235" y="7090"/>
                    <a:pt x="27326" y="6999"/>
                  </a:cubicBezTo>
                  <a:cubicBezTo>
                    <a:pt x="27448" y="6877"/>
                    <a:pt x="27539" y="6756"/>
                    <a:pt x="27660" y="6634"/>
                  </a:cubicBezTo>
                  <a:cubicBezTo>
                    <a:pt x="27721" y="6604"/>
                    <a:pt x="27752" y="6513"/>
                    <a:pt x="27812" y="6452"/>
                  </a:cubicBezTo>
                  <a:cubicBezTo>
                    <a:pt x="27873" y="6361"/>
                    <a:pt x="27964" y="6270"/>
                    <a:pt x="28056" y="6178"/>
                  </a:cubicBezTo>
                  <a:cubicBezTo>
                    <a:pt x="28086" y="6118"/>
                    <a:pt x="28086" y="6057"/>
                    <a:pt x="28056" y="6026"/>
                  </a:cubicBezTo>
                  <a:cubicBezTo>
                    <a:pt x="28056" y="5966"/>
                    <a:pt x="28025" y="5935"/>
                    <a:pt x="27964" y="5905"/>
                  </a:cubicBezTo>
                  <a:cubicBezTo>
                    <a:pt x="27934" y="5874"/>
                    <a:pt x="27873" y="5874"/>
                    <a:pt x="27843" y="5874"/>
                  </a:cubicBezTo>
                  <a:cubicBezTo>
                    <a:pt x="27782" y="5905"/>
                    <a:pt x="27752" y="5935"/>
                    <a:pt x="27721" y="5966"/>
                  </a:cubicBezTo>
                  <a:cubicBezTo>
                    <a:pt x="27660" y="6026"/>
                    <a:pt x="27630" y="6087"/>
                    <a:pt x="27569" y="6148"/>
                  </a:cubicBezTo>
                  <a:cubicBezTo>
                    <a:pt x="27387" y="6361"/>
                    <a:pt x="27204" y="6573"/>
                    <a:pt x="27022" y="6786"/>
                  </a:cubicBezTo>
                  <a:lnTo>
                    <a:pt x="26840" y="6969"/>
                  </a:lnTo>
                  <a:cubicBezTo>
                    <a:pt x="26779" y="7029"/>
                    <a:pt x="26688" y="7090"/>
                    <a:pt x="26627" y="7121"/>
                  </a:cubicBezTo>
                  <a:lnTo>
                    <a:pt x="26536" y="7212"/>
                  </a:lnTo>
                  <a:cubicBezTo>
                    <a:pt x="26597" y="7090"/>
                    <a:pt x="26627" y="6938"/>
                    <a:pt x="26688" y="6817"/>
                  </a:cubicBezTo>
                  <a:cubicBezTo>
                    <a:pt x="26840" y="6421"/>
                    <a:pt x="26992" y="6026"/>
                    <a:pt x="27144" y="5601"/>
                  </a:cubicBezTo>
                  <a:cubicBezTo>
                    <a:pt x="27174" y="5540"/>
                    <a:pt x="27204" y="5449"/>
                    <a:pt x="27235" y="5358"/>
                  </a:cubicBezTo>
                  <a:cubicBezTo>
                    <a:pt x="27265" y="5266"/>
                    <a:pt x="27296" y="5175"/>
                    <a:pt x="27356" y="5084"/>
                  </a:cubicBezTo>
                  <a:cubicBezTo>
                    <a:pt x="27417" y="4902"/>
                    <a:pt x="27508" y="4689"/>
                    <a:pt x="27600" y="4507"/>
                  </a:cubicBezTo>
                  <a:cubicBezTo>
                    <a:pt x="27660" y="4324"/>
                    <a:pt x="27721" y="4142"/>
                    <a:pt x="27782" y="3959"/>
                  </a:cubicBezTo>
                  <a:cubicBezTo>
                    <a:pt x="27843" y="3747"/>
                    <a:pt x="27904" y="3504"/>
                    <a:pt x="27995" y="3291"/>
                  </a:cubicBezTo>
                  <a:cubicBezTo>
                    <a:pt x="28116" y="2926"/>
                    <a:pt x="28238" y="2561"/>
                    <a:pt x="28359" y="2197"/>
                  </a:cubicBezTo>
                  <a:cubicBezTo>
                    <a:pt x="28420" y="1984"/>
                    <a:pt x="28511" y="1801"/>
                    <a:pt x="28572" y="1619"/>
                  </a:cubicBezTo>
                  <a:cubicBezTo>
                    <a:pt x="28633" y="1406"/>
                    <a:pt x="28724" y="1224"/>
                    <a:pt x="28785" y="1041"/>
                  </a:cubicBezTo>
                  <a:cubicBezTo>
                    <a:pt x="28876" y="768"/>
                    <a:pt x="28967" y="494"/>
                    <a:pt x="29059" y="221"/>
                  </a:cubicBezTo>
                  <a:cubicBezTo>
                    <a:pt x="29119" y="160"/>
                    <a:pt x="29059" y="38"/>
                    <a:pt x="28937" y="8"/>
                  </a:cubicBezTo>
                  <a:cubicBezTo>
                    <a:pt x="28921" y="3"/>
                    <a:pt x="28905" y="0"/>
                    <a:pt x="288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54"/>
            <p:cNvSpPr/>
            <p:nvPr/>
          </p:nvSpPr>
          <p:spPr>
            <a:xfrm>
              <a:off x="2413675" y="1922800"/>
              <a:ext cx="25" cy="25"/>
            </a:xfrm>
            <a:custGeom>
              <a:avLst/>
              <a:gdLst/>
              <a:ahLst/>
              <a:cxnLst/>
              <a:rect l="l" t="t" r="r" b="b"/>
              <a:pathLst>
                <a:path w="1" h="1" extrusionOk="0">
                  <a:moveTo>
                    <a:pt x="1" y="1"/>
                  </a:moveTo>
                  <a:lnTo>
                    <a:pt x="1" y="1"/>
                  </a:lnTo>
                  <a:close/>
                </a:path>
              </a:pathLst>
            </a:custGeom>
            <a:solidFill>
              <a:srgbClr val="561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4"/>
            <p:cNvSpPr/>
            <p:nvPr/>
          </p:nvSpPr>
          <p:spPr>
            <a:xfrm>
              <a:off x="2657600" y="1436475"/>
              <a:ext cx="25" cy="800"/>
            </a:xfrm>
            <a:custGeom>
              <a:avLst/>
              <a:gdLst/>
              <a:ahLst/>
              <a:cxnLst/>
              <a:rect l="l" t="t" r="r" b="b"/>
              <a:pathLst>
                <a:path w="1" h="32" extrusionOk="0">
                  <a:moveTo>
                    <a:pt x="1" y="31"/>
                  </a:moveTo>
                  <a:lnTo>
                    <a:pt x="1" y="31"/>
                  </a:lnTo>
                  <a:cubicBezTo>
                    <a:pt x="1" y="31"/>
                    <a:pt x="1" y="1"/>
                    <a:pt x="1" y="1"/>
                  </a:cubicBezTo>
                  <a:cubicBezTo>
                    <a:pt x="1" y="1"/>
                    <a:pt x="1" y="31"/>
                    <a:pt x="1" y="31"/>
                  </a:cubicBezTo>
                  <a:close/>
                </a:path>
              </a:pathLst>
            </a:custGeom>
            <a:solidFill>
              <a:srgbClr val="561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54"/>
            <p:cNvSpPr/>
            <p:nvPr/>
          </p:nvSpPr>
          <p:spPr>
            <a:xfrm>
              <a:off x="2666725" y="1435725"/>
              <a:ext cx="25" cy="775"/>
            </a:xfrm>
            <a:custGeom>
              <a:avLst/>
              <a:gdLst/>
              <a:ahLst/>
              <a:cxnLst/>
              <a:rect l="l" t="t" r="r" b="b"/>
              <a:pathLst>
                <a:path w="1" h="31" extrusionOk="0">
                  <a:moveTo>
                    <a:pt x="1" y="0"/>
                  </a:moveTo>
                  <a:cubicBezTo>
                    <a:pt x="1" y="0"/>
                    <a:pt x="1" y="0"/>
                    <a:pt x="1" y="31"/>
                  </a:cubicBezTo>
                  <a:lnTo>
                    <a:pt x="1" y="31"/>
                  </a:lnTo>
                  <a:cubicBezTo>
                    <a:pt x="1" y="31"/>
                    <a:pt x="1" y="0"/>
                    <a:pt x="1" y="0"/>
                  </a:cubicBezTo>
                  <a:close/>
                </a:path>
              </a:pathLst>
            </a:custGeom>
            <a:solidFill>
              <a:srgbClr val="561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4"/>
            <p:cNvSpPr/>
            <p:nvPr/>
          </p:nvSpPr>
          <p:spPr>
            <a:xfrm>
              <a:off x="2666725" y="1436475"/>
              <a:ext cx="25" cy="800"/>
            </a:xfrm>
            <a:custGeom>
              <a:avLst/>
              <a:gdLst/>
              <a:ahLst/>
              <a:cxnLst/>
              <a:rect l="l" t="t" r="r" b="b"/>
              <a:pathLst>
                <a:path w="1" h="32" extrusionOk="0">
                  <a:moveTo>
                    <a:pt x="1" y="31"/>
                  </a:moveTo>
                  <a:lnTo>
                    <a:pt x="1" y="1"/>
                  </a:lnTo>
                  <a:lnTo>
                    <a:pt x="1" y="1"/>
                  </a:lnTo>
                  <a:close/>
                </a:path>
              </a:pathLst>
            </a:custGeom>
            <a:solidFill>
              <a:srgbClr val="561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4" name="Google Shape;2774;p54"/>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75" name="Google Shape;2775;p54"/>
          <p:cNvSpPr txBox="1">
            <a:spLocks noGrp="1"/>
          </p:cNvSpPr>
          <p:nvPr>
            <p:ph type="subTitle" idx="1"/>
          </p:nvPr>
        </p:nvSpPr>
        <p:spPr>
          <a:xfrm>
            <a:off x="1460813" y="1544650"/>
            <a:ext cx="2907900" cy="64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a:endParaRPr/>
          </a:p>
        </p:txBody>
      </p:sp>
      <p:sp>
        <p:nvSpPr>
          <p:cNvPr id="2776" name="Google Shape;2776;p54"/>
          <p:cNvSpPr txBox="1">
            <a:spLocks noGrp="1"/>
          </p:cNvSpPr>
          <p:nvPr>
            <p:ph type="subTitle" idx="2"/>
          </p:nvPr>
        </p:nvSpPr>
        <p:spPr>
          <a:xfrm>
            <a:off x="1460813" y="3445388"/>
            <a:ext cx="2907900" cy="64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a:endParaRPr/>
          </a:p>
        </p:txBody>
      </p:sp>
      <p:sp>
        <p:nvSpPr>
          <p:cNvPr id="2777" name="Google Shape;2777;p54"/>
          <p:cNvSpPr txBox="1">
            <a:spLocks noGrp="1"/>
          </p:cNvSpPr>
          <p:nvPr>
            <p:ph type="subTitle" idx="3"/>
          </p:nvPr>
        </p:nvSpPr>
        <p:spPr>
          <a:xfrm>
            <a:off x="1460813" y="2494600"/>
            <a:ext cx="2907900" cy="64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a:endParaRPr/>
          </a:p>
        </p:txBody>
      </p:sp>
      <p:sp>
        <p:nvSpPr>
          <p:cNvPr id="2778" name="Google Shape;2778;p54"/>
          <p:cNvSpPr txBox="1">
            <a:spLocks noGrp="1"/>
          </p:cNvSpPr>
          <p:nvPr>
            <p:ph type="subTitle" idx="4"/>
          </p:nvPr>
        </p:nvSpPr>
        <p:spPr>
          <a:xfrm>
            <a:off x="5290589" y="1544650"/>
            <a:ext cx="2907900" cy="64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a:endParaRPr/>
          </a:p>
        </p:txBody>
      </p:sp>
      <p:sp>
        <p:nvSpPr>
          <p:cNvPr id="2779" name="Google Shape;2779;p54"/>
          <p:cNvSpPr txBox="1">
            <a:spLocks noGrp="1"/>
          </p:cNvSpPr>
          <p:nvPr>
            <p:ph type="subTitle" idx="5"/>
          </p:nvPr>
        </p:nvSpPr>
        <p:spPr>
          <a:xfrm>
            <a:off x="5290594" y="2494600"/>
            <a:ext cx="2907900" cy="64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a:endParaRPr/>
          </a:p>
        </p:txBody>
      </p:sp>
      <p:sp>
        <p:nvSpPr>
          <p:cNvPr id="2780" name="Google Shape;2780;p54"/>
          <p:cNvSpPr txBox="1">
            <a:spLocks noGrp="1"/>
          </p:cNvSpPr>
          <p:nvPr>
            <p:ph type="subTitle" idx="6"/>
          </p:nvPr>
        </p:nvSpPr>
        <p:spPr>
          <a:xfrm>
            <a:off x="5290594" y="3445388"/>
            <a:ext cx="2907900" cy="64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a:endParaRPr/>
          </a:p>
        </p:txBody>
      </p:sp>
      <p:sp>
        <p:nvSpPr>
          <p:cNvPr id="2781" name="Google Shape;2781;p54"/>
          <p:cNvSpPr/>
          <p:nvPr/>
        </p:nvSpPr>
        <p:spPr>
          <a:xfrm>
            <a:off x="-11" y="4395513"/>
            <a:ext cx="9143654" cy="747671"/>
          </a:xfrm>
          <a:custGeom>
            <a:avLst/>
            <a:gdLst/>
            <a:ahLst/>
            <a:cxnLst/>
            <a:rect l="l" t="t" r="r" b="b"/>
            <a:pathLst>
              <a:path w="284960" h="23301" extrusionOk="0">
                <a:moveTo>
                  <a:pt x="16850" y="1"/>
                </a:moveTo>
                <a:cubicBezTo>
                  <a:pt x="11218" y="1"/>
                  <a:pt x="5599" y="277"/>
                  <a:pt x="0" y="899"/>
                </a:cubicBezTo>
                <a:lnTo>
                  <a:pt x="0" y="23300"/>
                </a:lnTo>
                <a:lnTo>
                  <a:pt x="284960" y="23300"/>
                </a:lnTo>
                <a:lnTo>
                  <a:pt x="284960" y="2358"/>
                </a:lnTo>
                <a:cubicBezTo>
                  <a:pt x="259960" y="17416"/>
                  <a:pt x="229390" y="20548"/>
                  <a:pt x="199935" y="20548"/>
                </a:cubicBezTo>
                <a:cubicBezTo>
                  <a:pt x="198771" y="20548"/>
                  <a:pt x="197608" y="20543"/>
                  <a:pt x="196447" y="20534"/>
                </a:cubicBezTo>
                <a:cubicBezTo>
                  <a:pt x="165261" y="20321"/>
                  <a:pt x="134106" y="17525"/>
                  <a:pt x="103376" y="12175"/>
                </a:cubicBezTo>
                <a:cubicBezTo>
                  <a:pt x="74729" y="7193"/>
                  <a:pt x="45615" y="1"/>
                  <a:pt x="16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2" name="Google Shape;2782;p54"/>
          <p:cNvGrpSpPr/>
          <p:nvPr/>
        </p:nvGrpSpPr>
        <p:grpSpPr>
          <a:xfrm flipH="1">
            <a:off x="8844718" y="4791964"/>
            <a:ext cx="82889" cy="62578"/>
            <a:chOff x="4915963" y="3914014"/>
            <a:chExt cx="82889" cy="62578"/>
          </a:xfrm>
        </p:grpSpPr>
        <p:sp>
          <p:nvSpPr>
            <p:cNvPr id="2783" name="Google Shape;2783;p5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5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5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6" name="Google Shape;2786;p54"/>
          <p:cNvGrpSpPr/>
          <p:nvPr/>
        </p:nvGrpSpPr>
        <p:grpSpPr>
          <a:xfrm flipH="1">
            <a:off x="1312381" y="4584421"/>
            <a:ext cx="80951" cy="62578"/>
            <a:chOff x="4981850" y="4484221"/>
            <a:chExt cx="80951" cy="62578"/>
          </a:xfrm>
        </p:grpSpPr>
        <p:sp>
          <p:nvSpPr>
            <p:cNvPr id="2787" name="Google Shape;2787;p5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5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5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0" name="Google Shape;2790;p54"/>
          <p:cNvGrpSpPr/>
          <p:nvPr/>
        </p:nvGrpSpPr>
        <p:grpSpPr>
          <a:xfrm flipH="1">
            <a:off x="348193" y="4715088"/>
            <a:ext cx="80256" cy="63408"/>
            <a:chOff x="5437246" y="4899713"/>
            <a:chExt cx="80256" cy="63408"/>
          </a:xfrm>
        </p:grpSpPr>
        <p:sp>
          <p:nvSpPr>
            <p:cNvPr id="2791" name="Google Shape;2791;p5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5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5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4" name="Google Shape;2794;p54"/>
          <p:cNvGrpSpPr/>
          <p:nvPr/>
        </p:nvGrpSpPr>
        <p:grpSpPr>
          <a:xfrm flipH="1">
            <a:off x="7530982" y="5027404"/>
            <a:ext cx="34625" cy="88909"/>
            <a:chOff x="997737" y="4927704"/>
            <a:chExt cx="34625" cy="88909"/>
          </a:xfrm>
        </p:grpSpPr>
        <p:sp>
          <p:nvSpPr>
            <p:cNvPr id="2795" name="Google Shape;2795;p5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5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7" name="Google Shape;2797;p54"/>
          <p:cNvGrpSpPr/>
          <p:nvPr/>
        </p:nvGrpSpPr>
        <p:grpSpPr>
          <a:xfrm flipH="1">
            <a:off x="923017" y="4957174"/>
            <a:ext cx="33309" cy="79041"/>
            <a:chOff x="3922394" y="4890674"/>
            <a:chExt cx="33309" cy="79041"/>
          </a:xfrm>
        </p:grpSpPr>
        <p:sp>
          <p:nvSpPr>
            <p:cNvPr id="2798" name="Google Shape;2798;p54"/>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54"/>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0" name="Google Shape;2800;p54"/>
          <p:cNvGrpSpPr/>
          <p:nvPr/>
        </p:nvGrpSpPr>
        <p:grpSpPr>
          <a:xfrm flipH="1">
            <a:off x="2024882" y="4756721"/>
            <a:ext cx="110933" cy="132553"/>
            <a:chOff x="4148103" y="5123543"/>
            <a:chExt cx="269125" cy="321576"/>
          </a:xfrm>
        </p:grpSpPr>
        <p:sp>
          <p:nvSpPr>
            <p:cNvPr id="2801" name="Google Shape;2801;p5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5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5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4" name="Google Shape;2804;p54"/>
          <p:cNvGrpSpPr/>
          <p:nvPr/>
        </p:nvGrpSpPr>
        <p:grpSpPr>
          <a:xfrm flipH="1">
            <a:off x="8322721" y="4944367"/>
            <a:ext cx="41792" cy="93844"/>
            <a:chOff x="4891832" y="3454067"/>
            <a:chExt cx="41792" cy="93844"/>
          </a:xfrm>
        </p:grpSpPr>
        <p:sp>
          <p:nvSpPr>
            <p:cNvPr id="2805" name="Google Shape;2805;p5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5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7" name="Google Shape;2807;p54"/>
          <p:cNvGrpSpPr/>
          <p:nvPr/>
        </p:nvGrpSpPr>
        <p:grpSpPr>
          <a:xfrm flipH="1">
            <a:off x="2834180" y="4867992"/>
            <a:ext cx="81573" cy="102928"/>
            <a:chOff x="2802243" y="4633955"/>
            <a:chExt cx="81573" cy="102928"/>
          </a:xfrm>
        </p:grpSpPr>
        <p:sp>
          <p:nvSpPr>
            <p:cNvPr id="2808" name="Google Shape;2808;p5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5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5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1" name="Google Shape;2811;p54"/>
          <p:cNvGrpSpPr/>
          <p:nvPr/>
        </p:nvGrpSpPr>
        <p:grpSpPr>
          <a:xfrm flipH="1">
            <a:off x="3767132" y="4946266"/>
            <a:ext cx="88739" cy="98778"/>
            <a:chOff x="2483887" y="5072504"/>
            <a:chExt cx="88739" cy="98778"/>
          </a:xfrm>
        </p:grpSpPr>
        <p:sp>
          <p:nvSpPr>
            <p:cNvPr id="2812" name="Google Shape;2812;p5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5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5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5" name="Google Shape;2815;p54"/>
          <p:cNvGrpSpPr/>
          <p:nvPr/>
        </p:nvGrpSpPr>
        <p:grpSpPr>
          <a:xfrm flipH="1">
            <a:off x="4647367" y="5053177"/>
            <a:ext cx="110933" cy="88079"/>
            <a:chOff x="1400920" y="4965564"/>
            <a:chExt cx="110933" cy="88079"/>
          </a:xfrm>
        </p:grpSpPr>
        <p:sp>
          <p:nvSpPr>
            <p:cNvPr id="2816" name="Google Shape;2816;p5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5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5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9" name="Google Shape;2819;p54"/>
          <p:cNvGrpSpPr/>
          <p:nvPr/>
        </p:nvGrpSpPr>
        <p:grpSpPr>
          <a:xfrm>
            <a:off x="8274700" y="1544649"/>
            <a:ext cx="656201" cy="775759"/>
            <a:chOff x="4377350" y="3576850"/>
            <a:chExt cx="1070125" cy="1265100"/>
          </a:xfrm>
        </p:grpSpPr>
        <p:sp>
          <p:nvSpPr>
            <p:cNvPr id="2820" name="Google Shape;2820;p54"/>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54"/>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4"/>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4"/>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4"/>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54"/>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2">
  <p:cSld name="CUSTOM_32">
    <p:spTree>
      <p:nvGrpSpPr>
        <p:cNvPr id="1" name="Shape 2826"/>
        <p:cNvGrpSpPr/>
        <p:nvPr/>
      </p:nvGrpSpPr>
      <p:grpSpPr>
        <a:xfrm>
          <a:off x="0" y="0"/>
          <a:ext cx="0" cy="0"/>
          <a:chOff x="0" y="0"/>
          <a:chExt cx="0" cy="0"/>
        </a:xfrm>
      </p:grpSpPr>
      <p:sp>
        <p:nvSpPr>
          <p:cNvPr id="2827" name="Google Shape;2827;p55"/>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28" name="Google Shape;2828;p55"/>
          <p:cNvSpPr txBox="1">
            <a:spLocks noGrp="1"/>
          </p:cNvSpPr>
          <p:nvPr>
            <p:ph type="title" idx="2"/>
          </p:nvPr>
        </p:nvSpPr>
        <p:spPr>
          <a:xfrm>
            <a:off x="1617338" y="1267375"/>
            <a:ext cx="1986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29" name="Google Shape;2829;p55"/>
          <p:cNvSpPr txBox="1">
            <a:spLocks noGrp="1"/>
          </p:cNvSpPr>
          <p:nvPr>
            <p:ph type="subTitle" idx="1"/>
          </p:nvPr>
        </p:nvSpPr>
        <p:spPr>
          <a:xfrm>
            <a:off x="1617337" y="1795075"/>
            <a:ext cx="1986000" cy="564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30" name="Google Shape;2830;p55"/>
          <p:cNvSpPr txBox="1">
            <a:spLocks noGrp="1"/>
          </p:cNvSpPr>
          <p:nvPr>
            <p:ph type="title" idx="3"/>
          </p:nvPr>
        </p:nvSpPr>
        <p:spPr>
          <a:xfrm>
            <a:off x="855338" y="2359675"/>
            <a:ext cx="1986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31" name="Google Shape;2831;p55"/>
          <p:cNvSpPr txBox="1">
            <a:spLocks noGrp="1"/>
          </p:cNvSpPr>
          <p:nvPr>
            <p:ph type="subTitle" idx="4"/>
          </p:nvPr>
        </p:nvSpPr>
        <p:spPr>
          <a:xfrm>
            <a:off x="855337" y="2887375"/>
            <a:ext cx="1986000" cy="564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32" name="Google Shape;2832;p55"/>
          <p:cNvSpPr txBox="1">
            <a:spLocks noGrp="1"/>
          </p:cNvSpPr>
          <p:nvPr>
            <p:ph type="title" idx="5"/>
          </p:nvPr>
        </p:nvSpPr>
        <p:spPr>
          <a:xfrm>
            <a:off x="1617338" y="3451975"/>
            <a:ext cx="1986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33" name="Google Shape;2833;p55"/>
          <p:cNvSpPr txBox="1">
            <a:spLocks noGrp="1"/>
          </p:cNvSpPr>
          <p:nvPr>
            <p:ph type="subTitle" idx="6"/>
          </p:nvPr>
        </p:nvSpPr>
        <p:spPr>
          <a:xfrm>
            <a:off x="1617337" y="3979675"/>
            <a:ext cx="1986000" cy="564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34" name="Google Shape;2834;p55"/>
          <p:cNvSpPr txBox="1">
            <a:spLocks noGrp="1"/>
          </p:cNvSpPr>
          <p:nvPr>
            <p:ph type="title" idx="7"/>
          </p:nvPr>
        </p:nvSpPr>
        <p:spPr>
          <a:xfrm>
            <a:off x="5540663" y="1267375"/>
            <a:ext cx="1986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35" name="Google Shape;2835;p55"/>
          <p:cNvSpPr txBox="1">
            <a:spLocks noGrp="1"/>
          </p:cNvSpPr>
          <p:nvPr>
            <p:ph type="subTitle" idx="8"/>
          </p:nvPr>
        </p:nvSpPr>
        <p:spPr>
          <a:xfrm>
            <a:off x="5540662" y="1795075"/>
            <a:ext cx="1986000" cy="56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36" name="Google Shape;2836;p55"/>
          <p:cNvSpPr txBox="1">
            <a:spLocks noGrp="1"/>
          </p:cNvSpPr>
          <p:nvPr>
            <p:ph type="title" idx="9"/>
          </p:nvPr>
        </p:nvSpPr>
        <p:spPr>
          <a:xfrm>
            <a:off x="6302663" y="2359675"/>
            <a:ext cx="1986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37" name="Google Shape;2837;p55"/>
          <p:cNvSpPr txBox="1">
            <a:spLocks noGrp="1"/>
          </p:cNvSpPr>
          <p:nvPr>
            <p:ph type="subTitle" idx="13"/>
          </p:nvPr>
        </p:nvSpPr>
        <p:spPr>
          <a:xfrm>
            <a:off x="6302662" y="2887375"/>
            <a:ext cx="1986000" cy="56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38" name="Google Shape;2838;p55"/>
          <p:cNvSpPr txBox="1">
            <a:spLocks noGrp="1"/>
          </p:cNvSpPr>
          <p:nvPr>
            <p:ph type="title" idx="14"/>
          </p:nvPr>
        </p:nvSpPr>
        <p:spPr>
          <a:xfrm>
            <a:off x="5540663" y="3451975"/>
            <a:ext cx="1986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39" name="Google Shape;2839;p55"/>
          <p:cNvSpPr txBox="1">
            <a:spLocks noGrp="1"/>
          </p:cNvSpPr>
          <p:nvPr>
            <p:ph type="subTitle" idx="15"/>
          </p:nvPr>
        </p:nvSpPr>
        <p:spPr>
          <a:xfrm>
            <a:off x="5540662" y="3979675"/>
            <a:ext cx="1986000" cy="56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840" name="Google Shape;2840;p55"/>
          <p:cNvGrpSpPr/>
          <p:nvPr/>
        </p:nvGrpSpPr>
        <p:grpSpPr>
          <a:xfrm>
            <a:off x="93400" y="3441431"/>
            <a:ext cx="762029" cy="1290158"/>
            <a:chOff x="1582125" y="543175"/>
            <a:chExt cx="836475" cy="1416200"/>
          </a:xfrm>
        </p:grpSpPr>
        <p:sp>
          <p:nvSpPr>
            <p:cNvPr id="2841" name="Google Shape;2841;p55"/>
            <p:cNvSpPr/>
            <p:nvPr/>
          </p:nvSpPr>
          <p:spPr>
            <a:xfrm>
              <a:off x="1582125" y="543175"/>
              <a:ext cx="836475" cy="874975"/>
            </a:xfrm>
            <a:custGeom>
              <a:avLst/>
              <a:gdLst/>
              <a:ahLst/>
              <a:cxnLst/>
              <a:rect l="l" t="t" r="r" b="b"/>
              <a:pathLst>
                <a:path w="33459" h="34999" extrusionOk="0">
                  <a:moveTo>
                    <a:pt x="14471" y="0"/>
                  </a:moveTo>
                  <a:cubicBezTo>
                    <a:pt x="12207" y="0"/>
                    <a:pt x="9975" y="1052"/>
                    <a:pt x="8507" y="2775"/>
                  </a:cubicBezTo>
                  <a:cubicBezTo>
                    <a:pt x="8273" y="3042"/>
                    <a:pt x="8073" y="3342"/>
                    <a:pt x="7873" y="3676"/>
                  </a:cubicBezTo>
                  <a:cubicBezTo>
                    <a:pt x="7840" y="3709"/>
                    <a:pt x="7806" y="3743"/>
                    <a:pt x="7806" y="3776"/>
                  </a:cubicBezTo>
                  <a:cubicBezTo>
                    <a:pt x="6405" y="6111"/>
                    <a:pt x="5872" y="9347"/>
                    <a:pt x="7206" y="11682"/>
                  </a:cubicBezTo>
                  <a:cubicBezTo>
                    <a:pt x="5605" y="12015"/>
                    <a:pt x="4137" y="12916"/>
                    <a:pt x="3036" y="14117"/>
                  </a:cubicBezTo>
                  <a:cubicBezTo>
                    <a:pt x="2770" y="14450"/>
                    <a:pt x="2503" y="14784"/>
                    <a:pt x="2303" y="15118"/>
                  </a:cubicBezTo>
                  <a:cubicBezTo>
                    <a:pt x="1969" y="15651"/>
                    <a:pt x="1702" y="16218"/>
                    <a:pt x="1502" y="16819"/>
                  </a:cubicBezTo>
                  <a:cubicBezTo>
                    <a:pt x="668" y="19354"/>
                    <a:pt x="1068" y="22256"/>
                    <a:pt x="2870" y="24257"/>
                  </a:cubicBezTo>
                  <a:cubicBezTo>
                    <a:pt x="1669" y="25091"/>
                    <a:pt x="735" y="26326"/>
                    <a:pt x="301" y="27727"/>
                  </a:cubicBezTo>
                  <a:cubicBezTo>
                    <a:pt x="168" y="28160"/>
                    <a:pt x="68" y="28594"/>
                    <a:pt x="34" y="29028"/>
                  </a:cubicBezTo>
                  <a:cubicBezTo>
                    <a:pt x="1" y="29194"/>
                    <a:pt x="1" y="29361"/>
                    <a:pt x="1" y="29495"/>
                  </a:cubicBezTo>
                  <a:cubicBezTo>
                    <a:pt x="1" y="29628"/>
                    <a:pt x="1" y="29761"/>
                    <a:pt x="1" y="29895"/>
                  </a:cubicBezTo>
                  <a:cubicBezTo>
                    <a:pt x="134" y="32764"/>
                    <a:pt x="2603" y="34998"/>
                    <a:pt x="5505" y="34998"/>
                  </a:cubicBezTo>
                  <a:lnTo>
                    <a:pt x="27187" y="34998"/>
                  </a:lnTo>
                  <a:cubicBezTo>
                    <a:pt x="28922" y="34998"/>
                    <a:pt x="30589" y="34198"/>
                    <a:pt x="31590" y="32764"/>
                  </a:cubicBezTo>
                  <a:cubicBezTo>
                    <a:pt x="32791" y="31096"/>
                    <a:pt x="33458" y="28927"/>
                    <a:pt x="33291" y="26959"/>
                  </a:cubicBezTo>
                  <a:cubicBezTo>
                    <a:pt x="33091" y="25091"/>
                    <a:pt x="32224" y="23424"/>
                    <a:pt x="30923" y="22156"/>
                  </a:cubicBezTo>
                  <a:cubicBezTo>
                    <a:pt x="30589" y="21856"/>
                    <a:pt x="30256" y="21589"/>
                    <a:pt x="29889" y="21355"/>
                  </a:cubicBezTo>
                  <a:cubicBezTo>
                    <a:pt x="29355" y="20988"/>
                    <a:pt x="28788" y="20688"/>
                    <a:pt x="28154" y="20455"/>
                  </a:cubicBezTo>
                  <a:cubicBezTo>
                    <a:pt x="28988" y="17653"/>
                    <a:pt x="29255" y="14550"/>
                    <a:pt x="28121" y="11849"/>
                  </a:cubicBezTo>
                  <a:cubicBezTo>
                    <a:pt x="27821" y="11115"/>
                    <a:pt x="27387" y="10414"/>
                    <a:pt x="26853" y="9747"/>
                  </a:cubicBezTo>
                  <a:cubicBezTo>
                    <a:pt x="26587" y="9447"/>
                    <a:pt x="26286" y="9147"/>
                    <a:pt x="25986" y="8846"/>
                  </a:cubicBezTo>
                  <a:cubicBezTo>
                    <a:pt x="24770" y="7721"/>
                    <a:pt x="23221" y="6956"/>
                    <a:pt x="21642" y="6956"/>
                  </a:cubicBezTo>
                  <a:cubicBezTo>
                    <a:pt x="21489" y="6956"/>
                    <a:pt x="21336" y="6964"/>
                    <a:pt x="21183" y="6978"/>
                  </a:cubicBezTo>
                  <a:cubicBezTo>
                    <a:pt x="21416" y="5210"/>
                    <a:pt x="20749" y="3376"/>
                    <a:pt x="19515" y="2108"/>
                  </a:cubicBezTo>
                  <a:cubicBezTo>
                    <a:pt x="18614" y="1174"/>
                    <a:pt x="17447" y="507"/>
                    <a:pt x="16179" y="207"/>
                  </a:cubicBezTo>
                  <a:cubicBezTo>
                    <a:pt x="15779" y="107"/>
                    <a:pt x="15345" y="40"/>
                    <a:pt x="14945" y="7"/>
                  </a:cubicBezTo>
                  <a:lnTo>
                    <a:pt x="14778" y="7"/>
                  </a:lnTo>
                  <a:cubicBezTo>
                    <a:pt x="14676" y="2"/>
                    <a:pt x="14573" y="0"/>
                    <a:pt x="14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5"/>
            <p:cNvSpPr/>
            <p:nvPr/>
          </p:nvSpPr>
          <p:spPr>
            <a:xfrm>
              <a:off x="1582975" y="543325"/>
              <a:ext cx="772225" cy="1416050"/>
            </a:xfrm>
            <a:custGeom>
              <a:avLst/>
              <a:gdLst/>
              <a:ahLst/>
              <a:cxnLst/>
              <a:rect l="l" t="t" r="r" b="b"/>
              <a:pathLst>
                <a:path w="30889" h="56642" extrusionOk="0">
                  <a:moveTo>
                    <a:pt x="14911" y="1"/>
                  </a:moveTo>
                  <a:lnTo>
                    <a:pt x="14911" y="6772"/>
                  </a:lnTo>
                  <a:cubicBezTo>
                    <a:pt x="12543" y="5838"/>
                    <a:pt x="10341" y="4471"/>
                    <a:pt x="8473" y="2769"/>
                  </a:cubicBezTo>
                  <a:cubicBezTo>
                    <a:pt x="8239" y="3036"/>
                    <a:pt x="8039" y="3336"/>
                    <a:pt x="7839" y="3670"/>
                  </a:cubicBezTo>
                  <a:cubicBezTo>
                    <a:pt x="7806" y="3703"/>
                    <a:pt x="7772" y="3737"/>
                    <a:pt x="7772" y="3803"/>
                  </a:cubicBezTo>
                  <a:cubicBezTo>
                    <a:pt x="9841" y="5671"/>
                    <a:pt x="12242" y="7139"/>
                    <a:pt x="14911" y="8073"/>
                  </a:cubicBezTo>
                  <a:lnTo>
                    <a:pt x="14911" y="19114"/>
                  </a:lnTo>
                  <a:cubicBezTo>
                    <a:pt x="10574" y="18481"/>
                    <a:pt x="6472" y="16746"/>
                    <a:pt x="3002" y="14111"/>
                  </a:cubicBezTo>
                  <a:cubicBezTo>
                    <a:pt x="2736" y="14444"/>
                    <a:pt x="2469" y="14778"/>
                    <a:pt x="2269" y="15112"/>
                  </a:cubicBezTo>
                  <a:cubicBezTo>
                    <a:pt x="5938" y="17880"/>
                    <a:pt x="10308" y="19715"/>
                    <a:pt x="14911" y="20382"/>
                  </a:cubicBezTo>
                  <a:lnTo>
                    <a:pt x="14911" y="32257"/>
                  </a:lnTo>
                  <a:cubicBezTo>
                    <a:pt x="9707" y="32190"/>
                    <a:pt x="4570" y="30589"/>
                    <a:pt x="267" y="27721"/>
                  </a:cubicBezTo>
                  <a:cubicBezTo>
                    <a:pt x="134" y="28154"/>
                    <a:pt x="34" y="28588"/>
                    <a:pt x="0" y="29022"/>
                  </a:cubicBezTo>
                  <a:cubicBezTo>
                    <a:pt x="3002" y="30956"/>
                    <a:pt x="6371" y="32291"/>
                    <a:pt x="9874" y="32991"/>
                  </a:cubicBezTo>
                  <a:cubicBezTo>
                    <a:pt x="11542" y="33291"/>
                    <a:pt x="13210" y="33491"/>
                    <a:pt x="14911" y="33491"/>
                  </a:cubicBezTo>
                  <a:lnTo>
                    <a:pt x="14911" y="56041"/>
                  </a:lnTo>
                  <a:cubicBezTo>
                    <a:pt x="14911" y="56441"/>
                    <a:pt x="15219" y="56641"/>
                    <a:pt x="15528" y="56641"/>
                  </a:cubicBezTo>
                  <a:cubicBezTo>
                    <a:pt x="15837" y="56641"/>
                    <a:pt x="16145" y="56441"/>
                    <a:pt x="16145" y="56041"/>
                  </a:cubicBezTo>
                  <a:lnTo>
                    <a:pt x="16145" y="27554"/>
                  </a:lnTo>
                  <a:cubicBezTo>
                    <a:pt x="21449" y="27053"/>
                    <a:pt x="26519" y="25185"/>
                    <a:pt x="30889" y="22183"/>
                  </a:cubicBezTo>
                  <a:cubicBezTo>
                    <a:pt x="30555" y="21883"/>
                    <a:pt x="30222" y="21583"/>
                    <a:pt x="29855" y="21349"/>
                  </a:cubicBezTo>
                  <a:cubicBezTo>
                    <a:pt x="27020" y="23284"/>
                    <a:pt x="23884" y="24718"/>
                    <a:pt x="20548" y="25552"/>
                  </a:cubicBezTo>
                  <a:cubicBezTo>
                    <a:pt x="19114" y="25919"/>
                    <a:pt x="17646" y="26153"/>
                    <a:pt x="16145" y="26286"/>
                  </a:cubicBezTo>
                  <a:lnTo>
                    <a:pt x="16145" y="14178"/>
                  </a:lnTo>
                  <a:cubicBezTo>
                    <a:pt x="20015" y="13610"/>
                    <a:pt x="23717" y="12076"/>
                    <a:pt x="26819" y="9774"/>
                  </a:cubicBezTo>
                  <a:cubicBezTo>
                    <a:pt x="26553" y="9441"/>
                    <a:pt x="26286" y="9141"/>
                    <a:pt x="25952" y="8840"/>
                  </a:cubicBezTo>
                  <a:cubicBezTo>
                    <a:pt x="23083" y="10975"/>
                    <a:pt x="19714" y="12410"/>
                    <a:pt x="16145" y="12943"/>
                  </a:cubicBezTo>
                  <a:lnTo>
                    <a:pt x="16145" y="201"/>
                  </a:lnTo>
                  <a:cubicBezTo>
                    <a:pt x="15745" y="101"/>
                    <a:pt x="15311" y="34"/>
                    <a:pt x="149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3" name="Google Shape;2843;p55"/>
          <p:cNvGrpSpPr/>
          <p:nvPr/>
        </p:nvGrpSpPr>
        <p:grpSpPr>
          <a:xfrm rot="204888">
            <a:off x="7960699" y="4388870"/>
            <a:ext cx="1066523" cy="382178"/>
            <a:chOff x="3786922" y="761917"/>
            <a:chExt cx="1596147" cy="571963"/>
          </a:xfrm>
        </p:grpSpPr>
        <p:sp>
          <p:nvSpPr>
            <p:cNvPr id="2844" name="Google Shape;2844;p55"/>
            <p:cNvSpPr/>
            <p:nvPr/>
          </p:nvSpPr>
          <p:spPr>
            <a:xfrm>
              <a:off x="3786922" y="761917"/>
              <a:ext cx="1596147" cy="571963"/>
            </a:xfrm>
            <a:custGeom>
              <a:avLst/>
              <a:gdLst/>
              <a:ahLst/>
              <a:cxnLst/>
              <a:rect l="l" t="t" r="r" b="b"/>
              <a:pathLst>
                <a:path w="33658" h="12061" extrusionOk="0">
                  <a:moveTo>
                    <a:pt x="16200" y="0"/>
                  </a:moveTo>
                  <a:cubicBezTo>
                    <a:pt x="16015" y="0"/>
                    <a:pt x="15830" y="6"/>
                    <a:pt x="15645" y="18"/>
                  </a:cubicBezTo>
                  <a:cubicBezTo>
                    <a:pt x="15545" y="18"/>
                    <a:pt x="15445" y="18"/>
                    <a:pt x="15311" y="52"/>
                  </a:cubicBezTo>
                  <a:lnTo>
                    <a:pt x="15244" y="52"/>
                  </a:lnTo>
                  <a:cubicBezTo>
                    <a:pt x="13310" y="252"/>
                    <a:pt x="11542" y="1119"/>
                    <a:pt x="10141" y="2420"/>
                  </a:cubicBezTo>
                  <a:cubicBezTo>
                    <a:pt x="10041" y="2520"/>
                    <a:pt x="9941" y="2620"/>
                    <a:pt x="9841" y="2720"/>
                  </a:cubicBezTo>
                  <a:cubicBezTo>
                    <a:pt x="8540" y="4021"/>
                    <a:pt x="7606" y="5656"/>
                    <a:pt x="7205" y="7424"/>
                  </a:cubicBezTo>
                  <a:cubicBezTo>
                    <a:pt x="6461" y="6911"/>
                    <a:pt x="5559" y="6654"/>
                    <a:pt x="4651" y="6654"/>
                  </a:cubicBezTo>
                  <a:cubicBezTo>
                    <a:pt x="4379" y="6654"/>
                    <a:pt x="4106" y="6677"/>
                    <a:pt x="3836" y="6723"/>
                  </a:cubicBezTo>
                  <a:cubicBezTo>
                    <a:pt x="3703" y="6723"/>
                    <a:pt x="3569" y="6757"/>
                    <a:pt x="3436" y="6790"/>
                  </a:cubicBezTo>
                  <a:cubicBezTo>
                    <a:pt x="3002" y="6923"/>
                    <a:pt x="2602" y="7090"/>
                    <a:pt x="2235" y="7290"/>
                  </a:cubicBezTo>
                  <a:cubicBezTo>
                    <a:pt x="1801" y="7557"/>
                    <a:pt x="1468" y="7891"/>
                    <a:pt x="1134" y="8324"/>
                  </a:cubicBezTo>
                  <a:cubicBezTo>
                    <a:pt x="1068" y="8424"/>
                    <a:pt x="1001" y="8558"/>
                    <a:pt x="901" y="8658"/>
                  </a:cubicBezTo>
                  <a:cubicBezTo>
                    <a:pt x="300" y="9659"/>
                    <a:pt x="0" y="10960"/>
                    <a:pt x="167" y="12060"/>
                  </a:cubicBezTo>
                  <a:lnTo>
                    <a:pt x="33658" y="12060"/>
                  </a:lnTo>
                  <a:cubicBezTo>
                    <a:pt x="33658" y="11226"/>
                    <a:pt x="33658" y="10026"/>
                    <a:pt x="32957" y="9592"/>
                  </a:cubicBezTo>
                  <a:cubicBezTo>
                    <a:pt x="32857" y="9525"/>
                    <a:pt x="32790" y="9492"/>
                    <a:pt x="32724" y="9459"/>
                  </a:cubicBezTo>
                  <a:cubicBezTo>
                    <a:pt x="32590" y="9392"/>
                    <a:pt x="32457" y="9325"/>
                    <a:pt x="32323" y="9292"/>
                  </a:cubicBezTo>
                  <a:cubicBezTo>
                    <a:pt x="32017" y="9195"/>
                    <a:pt x="31687" y="9137"/>
                    <a:pt x="31368" y="9137"/>
                  </a:cubicBezTo>
                  <a:cubicBezTo>
                    <a:pt x="31027" y="9137"/>
                    <a:pt x="30698" y="9203"/>
                    <a:pt x="30422" y="9358"/>
                  </a:cubicBezTo>
                  <a:cubicBezTo>
                    <a:pt x="30355" y="8825"/>
                    <a:pt x="30222" y="8291"/>
                    <a:pt x="30022" y="7791"/>
                  </a:cubicBezTo>
                  <a:cubicBezTo>
                    <a:pt x="29955" y="7657"/>
                    <a:pt x="29888" y="7524"/>
                    <a:pt x="29855" y="7390"/>
                  </a:cubicBezTo>
                  <a:cubicBezTo>
                    <a:pt x="29555" y="6823"/>
                    <a:pt x="29188" y="6323"/>
                    <a:pt x="28721" y="5923"/>
                  </a:cubicBezTo>
                  <a:cubicBezTo>
                    <a:pt x="28454" y="5723"/>
                    <a:pt x="28154" y="5556"/>
                    <a:pt x="27820" y="5422"/>
                  </a:cubicBezTo>
                  <a:cubicBezTo>
                    <a:pt x="27687" y="5356"/>
                    <a:pt x="27553" y="5322"/>
                    <a:pt x="27420" y="5289"/>
                  </a:cubicBezTo>
                  <a:cubicBezTo>
                    <a:pt x="27095" y="5205"/>
                    <a:pt x="26758" y="5160"/>
                    <a:pt x="26428" y="5160"/>
                  </a:cubicBezTo>
                  <a:cubicBezTo>
                    <a:pt x="25842" y="5160"/>
                    <a:pt x="25278" y="5302"/>
                    <a:pt x="24851" y="5622"/>
                  </a:cubicBezTo>
                  <a:cubicBezTo>
                    <a:pt x="24151" y="4088"/>
                    <a:pt x="23017" y="2754"/>
                    <a:pt x="21649" y="1786"/>
                  </a:cubicBezTo>
                  <a:cubicBezTo>
                    <a:pt x="21549" y="1720"/>
                    <a:pt x="21415" y="1620"/>
                    <a:pt x="21315" y="1553"/>
                  </a:cubicBezTo>
                  <a:cubicBezTo>
                    <a:pt x="19802" y="584"/>
                    <a:pt x="18013" y="0"/>
                    <a:pt x="16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5"/>
            <p:cNvSpPr/>
            <p:nvPr/>
          </p:nvSpPr>
          <p:spPr>
            <a:xfrm>
              <a:off x="5221689" y="1202520"/>
              <a:ext cx="117086" cy="131360"/>
            </a:xfrm>
            <a:custGeom>
              <a:avLst/>
              <a:gdLst/>
              <a:ahLst/>
              <a:cxnLst/>
              <a:rect l="l" t="t" r="r" b="b"/>
              <a:pathLst>
                <a:path w="2469" h="2770" extrusionOk="0">
                  <a:moveTo>
                    <a:pt x="2068" y="1"/>
                  </a:moveTo>
                  <a:cubicBezTo>
                    <a:pt x="1334" y="901"/>
                    <a:pt x="634" y="1835"/>
                    <a:pt x="0" y="2769"/>
                  </a:cubicBezTo>
                  <a:lnTo>
                    <a:pt x="500" y="2769"/>
                  </a:lnTo>
                  <a:cubicBezTo>
                    <a:pt x="1101" y="1869"/>
                    <a:pt x="1768" y="1001"/>
                    <a:pt x="2469" y="168"/>
                  </a:cubicBezTo>
                  <a:cubicBezTo>
                    <a:pt x="2335" y="101"/>
                    <a:pt x="2202" y="34"/>
                    <a:pt x="20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5"/>
            <p:cNvSpPr/>
            <p:nvPr/>
          </p:nvSpPr>
          <p:spPr>
            <a:xfrm>
              <a:off x="3829602" y="1080739"/>
              <a:ext cx="234172" cy="253141"/>
            </a:xfrm>
            <a:custGeom>
              <a:avLst/>
              <a:gdLst/>
              <a:ahLst/>
              <a:cxnLst/>
              <a:rect l="l" t="t" r="r" b="b"/>
              <a:pathLst>
                <a:path w="4938" h="5338" extrusionOk="0">
                  <a:moveTo>
                    <a:pt x="2936" y="0"/>
                  </a:moveTo>
                  <a:cubicBezTo>
                    <a:pt x="2803" y="0"/>
                    <a:pt x="2669" y="34"/>
                    <a:pt x="2536" y="67"/>
                  </a:cubicBezTo>
                  <a:cubicBezTo>
                    <a:pt x="2903" y="1068"/>
                    <a:pt x="3270" y="2035"/>
                    <a:pt x="3637" y="3036"/>
                  </a:cubicBezTo>
                  <a:cubicBezTo>
                    <a:pt x="2536" y="2502"/>
                    <a:pt x="1402" y="2035"/>
                    <a:pt x="268" y="1601"/>
                  </a:cubicBezTo>
                  <a:cubicBezTo>
                    <a:pt x="168" y="1701"/>
                    <a:pt x="101" y="1835"/>
                    <a:pt x="1" y="1935"/>
                  </a:cubicBezTo>
                  <a:cubicBezTo>
                    <a:pt x="1302" y="2435"/>
                    <a:pt x="2569" y="2969"/>
                    <a:pt x="3837" y="3569"/>
                  </a:cubicBezTo>
                  <a:cubicBezTo>
                    <a:pt x="4070" y="4170"/>
                    <a:pt x="4271" y="4770"/>
                    <a:pt x="4504" y="5337"/>
                  </a:cubicBezTo>
                  <a:lnTo>
                    <a:pt x="4938" y="5337"/>
                  </a:lnTo>
                  <a:cubicBezTo>
                    <a:pt x="4271" y="3569"/>
                    <a:pt x="3603" y="1768"/>
                    <a:pt x="2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5"/>
            <p:cNvSpPr/>
            <p:nvPr/>
          </p:nvSpPr>
          <p:spPr>
            <a:xfrm>
              <a:off x="4253559" y="762771"/>
              <a:ext cx="560012" cy="571109"/>
            </a:xfrm>
            <a:custGeom>
              <a:avLst/>
              <a:gdLst/>
              <a:ahLst/>
              <a:cxnLst/>
              <a:rect l="l" t="t" r="r" b="b"/>
              <a:pathLst>
                <a:path w="11809" h="12043" extrusionOk="0">
                  <a:moveTo>
                    <a:pt x="5471" y="0"/>
                  </a:moveTo>
                  <a:cubicBezTo>
                    <a:pt x="5438" y="34"/>
                    <a:pt x="5438" y="34"/>
                    <a:pt x="5404" y="34"/>
                  </a:cubicBezTo>
                  <a:cubicBezTo>
                    <a:pt x="5838" y="1835"/>
                    <a:pt x="6272" y="3670"/>
                    <a:pt x="6705" y="5504"/>
                  </a:cubicBezTo>
                  <a:cubicBezTo>
                    <a:pt x="4570" y="4470"/>
                    <a:pt x="2436" y="3436"/>
                    <a:pt x="301" y="2402"/>
                  </a:cubicBezTo>
                  <a:cubicBezTo>
                    <a:pt x="201" y="2502"/>
                    <a:pt x="101" y="2602"/>
                    <a:pt x="1" y="2702"/>
                  </a:cubicBezTo>
                  <a:cubicBezTo>
                    <a:pt x="2269" y="3803"/>
                    <a:pt x="4504" y="4904"/>
                    <a:pt x="6772" y="6005"/>
                  </a:cubicBezTo>
                  <a:lnTo>
                    <a:pt x="6805" y="6005"/>
                  </a:lnTo>
                  <a:cubicBezTo>
                    <a:pt x="7106" y="7272"/>
                    <a:pt x="7372" y="8507"/>
                    <a:pt x="7639" y="9741"/>
                  </a:cubicBezTo>
                  <a:cubicBezTo>
                    <a:pt x="7806" y="10508"/>
                    <a:pt x="7940" y="11275"/>
                    <a:pt x="8106" y="12042"/>
                  </a:cubicBezTo>
                  <a:lnTo>
                    <a:pt x="8540" y="12042"/>
                  </a:lnTo>
                  <a:cubicBezTo>
                    <a:pt x="8273" y="10875"/>
                    <a:pt x="8040" y="9674"/>
                    <a:pt x="7773" y="8507"/>
                  </a:cubicBezTo>
                  <a:cubicBezTo>
                    <a:pt x="7806" y="8473"/>
                    <a:pt x="7839" y="8473"/>
                    <a:pt x="7839" y="8440"/>
                  </a:cubicBezTo>
                  <a:cubicBezTo>
                    <a:pt x="9207" y="6238"/>
                    <a:pt x="10541" y="4037"/>
                    <a:pt x="11809" y="1768"/>
                  </a:cubicBezTo>
                  <a:cubicBezTo>
                    <a:pt x="11709" y="1668"/>
                    <a:pt x="11575" y="1602"/>
                    <a:pt x="11475" y="1535"/>
                  </a:cubicBezTo>
                  <a:cubicBezTo>
                    <a:pt x="10241" y="3703"/>
                    <a:pt x="8974" y="5805"/>
                    <a:pt x="7673" y="7939"/>
                  </a:cubicBezTo>
                  <a:cubicBezTo>
                    <a:pt x="7239" y="5938"/>
                    <a:pt x="6772" y="3937"/>
                    <a:pt x="6305" y="1935"/>
                  </a:cubicBezTo>
                  <a:cubicBezTo>
                    <a:pt x="6138" y="1301"/>
                    <a:pt x="5971" y="634"/>
                    <a:pt x="5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5"/>
            <p:cNvSpPr/>
            <p:nvPr/>
          </p:nvSpPr>
          <p:spPr>
            <a:xfrm>
              <a:off x="4987565" y="1012687"/>
              <a:ext cx="223075" cy="321193"/>
            </a:xfrm>
            <a:custGeom>
              <a:avLst/>
              <a:gdLst/>
              <a:ahLst/>
              <a:cxnLst/>
              <a:rect l="l" t="t" r="r" b="b"/>
              <a:pathLst>
                <a:path w="4704" h="6773" extrusionOk="0">
                  <a:moveTo>
                    <a:pt x="2102" y="1"/>
                  </a:moveTo>
                  <a:cubicBezTo>
                    <a:pt x="1301" y="2236"/>
                    <a:pt x="601" y="4504"/>
                    <a:pt x="0" y="6772"/>
                  </a:cubicBezTo>
                  <a:lnTo>
                    <a:pt x="434" y="6772"/>
                  </a:lnTo>
                  <a:cubicBezTo>
                    <a:pt x="634" y="5972"/>
                    <a:pt x="868" y="5138"/>
                    <a:pt x="1134" y="4337"/>
                  </a:cubicBezTo>
                  <a:cubicBezTo>
                    <a:pt x="2335" y="3804"/>
                    <a:pt x="3536" y="3170"/>
                    <a:pt x="4704" y="2503"/>
                  </a:cubicBezTo>
                  <a:cubicBezTo>
                    <a:pt x="4637" y="2369"/>
                    <a:pt x="4570" y="2236"/>
                    <a:pt x="4537" y="2102"/>
                  </a:cubicBezTo>
                  <a:cubicBezTo>
                    <a:pt x="3469" y="2736"/>
                    <a:pt x="2402" y="3303"/>
                    <a:pt x="1268" y="3804"/>
                  </a:cubicBezTo>
                  <a:cubicBezTo>
                    <a:pt x="1668" y="2569"/>
                    <a:pt x="2068" y="1335"/>
                    <a:pt x="2502" y="134"/>
                  </a:cubicBezTo>
                  <a:cubicBezTo>
                    <a:pt x="2369" y="68"/>
                    <a:pt x="2235" y="34"/>
                    <a:pt x="2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9" name="Google Shape;2849;p55"/>
          <p:cNvGrpSpPr/>
          <p:nvPr/>
        </p:nvGrpSpPr>
        <p:grpSpPr>
          <a:xfrm>
            <a:off x="-54725" y="4599549"/>
            <a:ext cx="9280415" cy="543860"/>
            <a:chOff x="-54725" y="4599549"/>
            <a:chExt cx="9280415" cy="543860"/>
          </a:xfrm>
        </p:grpSpPr>
        <p:sp>
          <p:nvSpPr>
            <p:cNvPr id="2850" name="Google Shape;2850;p5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2852" name="Google Shape;2852;p5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2853" name="Google Shape;2853;p5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2854" name="Google Shape;2854;p5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2855" name="Google Shape;2855;p5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2856" name="Google Shape;2856;p5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2857" name="Google Shape;2857;p5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2858" name="Google Shape;2858;p5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2859" name="Google Shape;2859;p5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2860" name="Google Shape;2860;p5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2861" name="Google Shape;2861;p55"/>
          <p:cNvGrpSpPr/>
          <p:nvPr/>
        </p:nvGrpSpPr>
        <p:grpSpPr>
          <a:xfrm>
            <a:off x="1032421" y="4437615"/>
            <a:ext cx="660862" cy="455043"/>
            <a:chOff x="4982900" y="876075"/>
            <a:chExt cx="838125" cy="577100"/>
          </a:xfrm>
        </p:grpSpPr>
        <p:sp>
          <p:nvSpPr>
            <p:cNvPr id="2862" name="Google Shape;2862;p55"/>
            <p:cNvSpPr/>
            <p:nvPr/>
          </p:nvSpPr>
          <p:spPr>
            <a:xfrm>
              <a:off x="5269775" y="997000"/>
              <a:ext cx="519550" cy="456175"/>
            </a:xfrm>
            <a:custGeom>
              <a:avLst/>
              <a:gdLst/>
              <a:ahLst/>
              <a:cxnLst/>
              <a:rect l="l" t="t" r="r" b="b"/>
              <a:pathLst>
                <a:path w="20782" h="18247" extrusionOk="0">
                  <a:moveTo>
                    <a:pt x="4403" y="0"/>
                  </a:moveTo>
                  <a:lnTo>
                    <a:pt x="0" y="18246"/>
                  </a:lnTo>
                  <a:lnTo>
                    <a:pt x="20782" y="18246"/>
                  </a:lnTo>
                  <a:lnTo>
                    <a:pt x="163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5"/>
            <p:cNvSpPr/>
            <p:nvPr/>
          </p:nvSpPr>
          <p:spPr>
            <a:xfrm>
              <a:off x="4982900" y="1158775"/>
              <a:ext cx="391125" cy="276050"/>
            </a:xfrm>
            <a:custGeom>
              <a:avLst/>
              <a:gdLst/>
              <a:ahLst/>
              <a:cxnLst/>
              <a:rect l="l" t="t" r="r" b="b"/>
              <a:pathLst>
                <a:path w="15645" h="11042" extrusionOk="0">
                  <a:moveTo>
                    <a:pt x="1101" y="0"/>
                  </a:moveTo>
                  <a:lnTo>
                    <a:pt x="0" y="1935"/>
                  </a:lnTo>
                  <a:lnTo>
                    <a:pt x="13176" y="11042"/>
                  </a:lnTo>
                  <a:lnTo>
                    <a:pt x="15645" y="6705"/>
                  </a:lnTo>
                  <a:lnTo>
                    <a:pt x="11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5"/>
            <p:cNvSpPr/>
            <p:nvPr/>
          </p:nvSpPr>
          <p:spPr>
            <a:xfrm>
              <a:off x="5352325" y="876075"/>
              <a:ext cx="468700" cy="449500"/>
            </a:xfrm>
            <a:custGeom>
              <a:avLst/>
              <a:gdLst/>
              <a:ahLst/>
              <a:cxnLst/>
              <a:rect l="l" t="t" r="r" b="b"/>
              <a:pathLst>
                <a:path w="18748" h="17980" extrusionOk="0">
                  <a:moveTo>
                    <a:pt x="4804" y="0"/>
                  </a:moveTo>
                  <a:cubicBezTo>
                    <a:pt x="3036" y="0"/>
                    <a:pt x="1502" y="1268"/>
                    <a:pt x="1168" y="3002"/>
                  </a:cubicBezTo>
                  <a:lnTo>
                    <a:pt x="67" y="8973"/>
                  </a:lnTo>
                  <a:cubicBezTo>
                    <a:pt x="1" y="9307"/>
                    <a:pt x="234" y="9674"/>
                    <a:pt x="601" y="9741"/>
                  </a:cubicBezTo>
                  <a:cubicBezTo>
                    <a:pt x="643" y="9748"/>
                    <a:pt x="685" y="9752"/>
                    <a:pt x="726" y="9752"/>
                  </a:cubicBezTo>
                  <a:cubicBezTo>
                    <a:pt x="1041" y="9752"/>
                    <a:pt x="1309" y="9532"/>
                    <a:pt x="1368" y="9207"/>
                  </a:cubicBezTo>
                  <a:lnTo>
                    <a:pt x="2502" y="3236"/>
                  </a:lnTo>
                  <a:cubicBezTo>
                    <a:pt x="2702" y="2135"/>
                    <a:pt x="3670" y="1335"/>
                    <a:pt x="4804" y="1335"/>
                  </a:cubicBezTo>
                  <a:lnTo>
                    <a:pt x="12209" y="1335"/>
                  </a:lnTo>
                  <a:cubicBezTo>
                    <a:pt x="13277" y="1335"/>
                    <a:pt x="14211" y="2035"/>
                    <a:pt x="14478" y="3102"/>
                  </a:cubicBezTo>
                  <a:lnTo>
                    <a:pt x="17213" y="13577"/>
                  </a:lnTo>
                  <a:cubicBezTo>
                    <a:pt x="17380" y="14210"/>
                    <a:pt x="17246" y="14911"/>
                    <a:pt x="16879" y="15478"/>
                  </a:cubicBezTo>
                  <a:cubicBezTo>
                    <a:pt x="16479" y="16045"/>
                    <a:pt x="15879" y="16412"/>
                    <a:pt x="15211" y="16512"/>
                  </a:cubicBezTo>
                  <a:lnTo>
                    <a:pt x="14044" y="16646"/>
                  </a:lnTo>
                  <a:cubicBezTo>
                    <a:pt x="13677" y="16712"/>
                    <a:pt x="13410" y="17046"/>
                    <a:pt x="13477" y="17379"/>
                  </a:cubicBezTo>
                  <a:cubicBezTo>
                    <a:pt x="13510" y="17746"/>
                    <a:pt x="13810" y="17980"/>
                    <a:pt x="14144" y="17980"/>
                  </a:cubicBezTo>
                  <a:lnTo>
                    <a:pt x="14211" y="17980"/>
                  </a:lnTo>
                  <a:lnTo>
                    <a:pt x="15378" y="17813"/>
                  </a:lnTo>
                  <a:cubicBezTo>
                    <a:pt x="16446" y="17680"/>
                    <a:pt x="17380" y="17113"/>
                    <a:pt x="17980" y="16245"/>
                  </a:cubicBezTo>
                  <a:cubicBezTo>
                    <a:pt x="18580" y="15345"/>
                    <a:pt x="18747" y="14277"/>
                    <a:pt x="18480" y="13243"/>
                  </a:cubicBezTo>
                  <a:lnTo>
                    <a:pt x="15778" y="2769"/>
                  </a:lnTo>
                  <a:cubicBezTo>
                    <a:pt x="15345" y="1134"/>
                    <a:pt x="13877" y="0"/>
                    <a:pt x="12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5" name="Google Shape;2865;p55"/>
          <p:cNvGrpSpPr/>
          <p:nvPr/>
        </p:nvGrpSpPr>
        <p:grpSpPr>
          <a:xfrm>
            <a:off x="8368956" y="1908499"/>
            <a:ext cx="656201" cy="775759"/>
            <a:chOff x="4377350" y="3576850"/>
            <a:chExt cx="1070125" cy="1265100"/>
          </a:xfrm>
        </p:grpSpPr>
        <p:sp>
          <p:nvSpPr>
            <p:cNvPr id="2866" name="Google Shape;2866;p55"/>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5"/>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5"/>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5"/>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5"/>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5"/>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2" name="Google Shape;2872;p55"/>
          <p:cNvGrpSpPr/>
          <p:nvPr/>
        </p:nvGrpSpPr>
        <p:grpSpPr>
          <a:xfrm>
            <a:off x="313801" y="1491883"/>
            <a:ext cx="399301" cy="416613"/>
            <a:chOff x="2105350" y="2220525"/>
            <a:chExt cx="1113500" cy="1161775"/>
          </a:xfrm>
        </p:grpSpPr>
        <p:sp>
          <p:nvSpPr>
            <p:cNvPr id="2873" name="Google Shape;2873;p55"/>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5"/>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5"/>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5"/>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5"/>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5"/>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2">
  <p:cSld name="CUSTOM_8_1_1">
    <p:spTree>
      <p:nvGrpSpPr>
        <p:cNvPr id="1" name="Shape 2929"/>
        <p:cNvGrpSpPr/>
        <p:nvPr/>
      </p:nvGrpSpPr>
      <p:grpSpPr>
        <a:xfrm>
          <a:off x="0" y="0"/>
          <a:ext cx="0" cy="0"/>
          <a:chOff x="0" y="0"/>
          <a:chExt cx="0" cy="0"/>
        </a:xfrm>
      </p:grpSpPr>
      <p:sp>
        <p:nvSpPr>
          <p:cNvPr id="2930" name="Google Shape;2930;p58"/>
          <p:cNvSpPr txBox="1">
            <a:spLocks noGrp="1"/>
          </p:cNvSpPr>
          <p:nvPr>
            <p:ph type="title" hasCustomPrompt="1"/>
          </p:nvPr>
        </p:nvSpPr>
        <p:spPr>
          <a:xfrm>
            <a:off x="908363" y="1406300"/>
            <a:ext cx="2025900" cy="667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6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931" name="Google Shape;2931;p58"/>
          <p:cNvSpPr txBox="1">
            <a:spLocks noGrp="1"/>
          </p:cNvSpPr>
          <p:nvPr>
            <p:ph type="subTitle" idx="1"/>
          </p:nvPr>
        </p:nvSpPr>
        <p:spPr>
          <a:xfrm>
            <a:off x="908363" y="2073800"/>
            <a:ext cx="2025900" cy="59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32" name="Google Shape;2932;p58"/>
          <p:cNvSpPr txBox="1">
            <a:spLocks noGrp="1"/>
          </p:cNvSpPr>
          <p:nvPr>
            <p:ph type="title" idx="2"/>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933" name="Google Shape;2933;p58"/>
          <p:cNvGrpSpPr/>
          <p:nvPr/>
        </p:nvGrpSpPr>
        <p:grpSpPr>
          <a:xfrm>
            <a:off x="-54725" y="4599549"/>
            <a:ext cx="9280415" cy="543860"/>
            <a:chOff x="-54725" y="4599549"/>
            <a:chExt cx="9280415" cy="543860"/>
          </a:xfrm>
        </p:grpSpPr>
        <p:sp>
          <p:nvSpPr>
            <p:cNvPr id="2934" name="Google Shape;2934;p5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2936" name="Google Shape;2936;p5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2937" name="Google Shape;2937;p5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2938" name="Google Shape;2938;p5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2939" name="Google Shape;2939;p5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2940" name="Google Shape;2940;p5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2941" name="Google Shape;2941;p5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2942" name="Google Shape;2942;p5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2943" name="Google Shape;2943;p5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2944" name="Google Shape;2944;p5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2945" name="Google Shape;2945;p58"/>
          <p:cNvSpPr txBox="1">
            <a:spLocks noGrp="1"/>
          </p:cNvSpPr>
          <p:nvPr>
            <p:ph type="title" idx="3" hasCustomPrompt="1"/>
          </p:nvPr>
        </p:nvSpPr>
        <p:spPr>
          <a:xfrm>
            <a:off x="908363" y="2743400"/>
            <a:ext cx="2025900" cy="667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6000">
                <a:solidFill>
                  <a:schemeClr val="accent4"/>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946" name="Google Shape;2946;p58"/>
          <p:cNvSpPr txBox="1">
            <a:spLocks noGrp="1"/>
          </p:cNvSpPr>
          <p:nvPr>
            <p:ph type="subTitle" idx="4"/>
          </p:nvPr>
        </p:nvSpPr>
        <p:spPr>
          <a:xfrm>
            <a:off x="908363" y="3410900"/>
            <a:ext cx="2025900" cy="59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47" name="Google Shape;2947;p58"/>
          <p:cNvSpPr txBox="1">
            <a:spLocks noGrp="1"/>
          </p:cNvSpPr>
          <p:nvPr>
            <p:ph type="title" idx="5" hasCustomPrompt="1"/>
          </p:nvPr>
        </p:nvSpPr>
        <p:spPr>
          <a:xfrm>
            <a:off x="6209738" y="1406300"/>
            <a:ext cx="2025900" cy="6675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948" name="Google Shape;2948;p58"/>
          <p:cNvSpPr txBox="1">
            <a:spLocks noGrp="1"/>
          </p:cNvSpPr>
          <p:nvPr>
            <p:ph type="subTitle" idx="6"/>
          </p:nvPr>
        </p:nvSpPr>
        <p:spPr>
          <a:xfrm>
            <a:off x="6209738" y="2073800"/>
            <a:ext cx="2025900" cy="5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49" name="Google Shape;2949;p58"/>
          <p:cNvSpPr txBox="1">
            <a:spLocks noGrp="1"/>
          </p:cNvSpPr>
          <p:nvPr>
            <p:ph type="title" idx="7" hasCustomPrompt="1"/>
          </p:nvPr>
        </p:nvSpPr>
        <p:spPr>
          <a:xfrm>
            <a:off x="6209738" y="2743400"/>
            <a:ext cx="2025900" cy="6675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950" name="Google Shape;2950;p58"/>
          <p:cNvSpPr txBox="1">
            <a:spLocks noGrp="1"/>
          </p:cNvSpPr>
          <p:nvPr>
            <p:ph type="subTitle" idx="8"/>
          </p:nvPr>
        </p:nvSpPr>
        <p:spPr>
          <a:xfrm>
            <a:off x="6209738" y="3410900"/>
            <a:ext cx="2025900" cy="5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3">
  <p:cSld name="CUSTOM_33">
    <p:spTree>
      <p:nvGrpSpPr>
        <p:cNvPr id="1" name="Shape 2951"/>
        <p:cNvGrpSpPr/>
        <p:nvPr/>
      </p:nvGrpSpPr>
      <p:grpSpPr>
        <a:xfrm>
          <a:off x="0" y="0"/>
          <a:ext cx="0" cy="0"/>
          <a:chOff x="0" y="0"/>
          <a:chExt cx="0" cy="0"/>
        </a:xfrm>
      </p:grpSpPr>
      <p:sp>
        <p:nvSpPr>
          <p:cNvPr id="2952" name="Google Shape;2952;p59"/>
          <p:cNvSpPr txBox="1">
            <a:spLocks noGrp="1"/>
          </p:cNvSpPr>
          <p:nvPr>
            <p:ph type="title" hasCustomPrompt="1"/>
          </p:nvPr>
        </p:nvSpPr>
        <p:spPr>
          <a:xfrm>
            <a:off x="713100" y="683975"/>
            <a:ext cx="3793800" cy="59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53" name="Google Shape;2953;p59"/>
          <p:cNvSpPr txBox="1">
            <a:spLocks noGrp="1"/>
          </p:cNvSpPr>
          <p:nvPr>
            <p:ph type="subTitle" idx="1"/>
          </p:nvPr>
        </p:nvSpPr>
        <p:spPr>
          <a:xfrm>
            <a:off x="713100" y="1282775"/>
            <a:ext cx="3793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54" name="Google Shape;2954;p59"/>
          <p:cNvSpPr txBox="1">
            <a:spLocks noGrp="1"/>
          </p:cNvSpPr>
          <p:nvPr>
            <p:ph type="title" idx="2" hasCustomPrompt="1"/>
          </p:nvPr>
        </p:nvSpPr>
        <p:spPr>
          <a:xfrm>
            <a:off x="713100" y="2227250"/>
            <a:ext cx="3793800" cy="59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55" name="Google Shape;2955;p59"/>
          <p:cNvSpPr txBox="1">
            <a:spLocks noGrp="1"/>
          </p:cNvSpPr>
          <p:nvPr>
            <p:ph type="subTitle" idx="3"/>
          </p:nvPr>
        </p:nvSpPr>
        <p:spPr>
          <a:xfrm>
            <a:off x="713100" y="2826050"/>
            <a:ext cx="3793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56" name="Google Shape;2956;p59"/>
          <p:cNvSpPr txBox="1">
            <a:spLocks noGrp="1"/>
          </p:cNvSpPr>
          <p:nvPr>
            <p:ph type="title" idx="4" hasCustomPrompt="1"/>
          </p:nvPr>
        </p:nvSpPr>
        <p:spPr>
          <a:xfrm>
            <a:off x="4636963" y="683975"/>
            <a:ext cx="3793800" cy="59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57" name="Google Shape;2957;p59"/>
          <p:cNvSpPr txBox="1">
            <a:spLocks noGrp="1"/>
          </p:cNvSpPr>
          <p:nvPr>
            <p:ph type="subTitle" idx="5"/>
          </p:nvPr>
        </p:nvSpPr>
        <p:spPr>
          <a:xfrm>
            <a:off x="4636963" y="1282775"/>
            <a:ext cx="3793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58" name="Google Shape;2958;p59"/>
          <p:cNvSpPr txBox="1">
            <a:spLocks noGrp="1"/>
          </p:cNvSpPr>
          <p:nvPr>
            <p:ph type="title" idx="6" hasCustomPrompt="1"/>
          </p:nvPr>
        </p:nvSpPr>
        <p:spPr>
          <a:xfrm>
            <a:off x="4636963" y="2227250"/>
            <a:ext cx="3793800" cy="59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59" name="Google Shape;2959;p59"/>
          <p:cNvSpPr txBox="1">
            <a:spLocks noGrp="1"/>
          </p:cNvSpPr>
          <p:nvPr>
            <p:ph type="subTitle" idx="7"/>
          </p:nvPr>
        </p:nvSpPr>
        <p:spPr>
          <a:xfrm>
            <a:off x="4636963" y="2826050"/>
            <a:ext cx="3793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2960" name="Google Shape;2960;p59"/>
          <p:cNvGrpSpPr/>
          <p:nvPr/>
        </p:nvGrpSpPr>
        <p:grpSpPr>
          <a:xfrm rot="1268248">
            <a:off x="6137187" y="3915681"/>
            <a:ext cx="2593096" cy="799369"/>
            <a:chOff x="3809600" y="2009414"/>
            <a:chExt cx="2593146" cy="799384"/>
          </a:xfrm>
        </p:grpSpPr>
        <p:sp>
          <p:nvSpPr>
            <p:cNvPr id="2961" name="Google Shape;2961;p59"/>
            <p:cNvSpPr/>
            <p:nvPr/>
          </p:nvSpPr>
          <p:spPr>
            <a:xfrm>
              <a:off x="4515448" y="2009414"/>
              <a:ext cx="369921" cy="716733"/>
            </a:xfrm>
            <a:custGeom>
              <a:avLst/>
              <a:gdLst/>
              <a:ahLst/>
              <a:cxnLst/>
              <a:rect l="l" t="t" r="r" b="b"/>
              <a:pathLst>
                <a:path w="9108" h="17647" extrusionOk="0">
                  <a:moveTo>
                    <a:pt x="3680" y="1"/>
                  </a:moveTo>
                  <a:cubicBezTo>
                    <a:pt x="3426" y="1"/>
                    <a:pt x="3181" y="45"/>
                    <a:pt x="2936" y="134"/>
                  </a:cubicBezTo>
                  <a:cubicBezTo>
                    <a:pt x="2803" y="168"/>
                    <a:pt x="2636" y="234"/>
                    <a:pt x="2503" y="301"/>
                  </a:cubicBezTo>
                  <a:cubicBezTo>
                    <a:pt x="1469" y="801"/>
                    <a:pt x="668" y="1869"/>
                    <a:pt x="401" y="3003"/>
                  </a:cubicBezTo>
                  <a:cubicBezTo>
                    <a:pt x="1" y="4671"/>
                    <a:pt x="501" y="6439"/>
                    <a:pt x="1202" y="8040"/>
                  </a:cubicBezTo>
                  <a:cubicBezTo>
                    <a:pt x="2069" y="10075"/>
                    <a:pt x="3270" y="11943"/>
                    <a:pt x="4571" y="13744"/>
                  </a:cubicBezTo>
                  <a:cubicBezTo>
                    <a:pt x="5205" y="14611"/>
                    <a:pt x="5872" y="15478"/>
                    <a:pt x="6572" y="16346"/>
                  </a:cubicBezTo>
                  <a:cubicBezTo>
                    <a:pt x="6973" y="16846"/>
                    <a:pt x="7406" y="17647"/>
                    <a:pt x="7806" y="17647"/>
                  </a:cubicBezTo>
                  <a:cubicBezTo>
                    <a:pt x="7940" y="17647"/>
                    <a:pt x="8073" y="17580"/>
                    <a:pt x="8207" y="17380"/>
                  </a:cubicBezTo>
                  <a:cubicBezTo>
                    <a:pt x="8207" y="17313"/>
                    <a:pt x="8240" y="17280"/>
                    <a:pt x="8273" y="17213"/>
                  </a:cubicBezTo>
                  <a:cubicBezTo>
                    <a:pt x="9107" y="15579"/>
                    <a:pt x="8774" y="12376"/>
                    <a:pt x="8707" y="10575"/>
                  </a:cubicBezTo>
                  <a:cubicBezTo>
                    <a:pt x="8574" y="8473"/>
                    <a:pt x="8240" y="6372"/>
                    <a:pt x="7673" y="4337"/>
                  </a:cubicBezTo>
                  <a:cubicBezTo>
                    <a:pt x="7406" y="3403"/>
                    <a:pt x="7106" y="2436"/>
                    <a:pt x="6506" y="1602"/>
                  </a:cubicBezTo>
                  <a:cubicBezTo>
                    <a:pt x="5938" y="801"/>
                    <a:pt x="5071" y="134"/>
                    <a:pt x="4070" y="34"/>
                  </a:cubicBezTo>
                  <a:cubicBezTo>
                    <a:pt x="3937" y="12"/>
                    <a:pt x="3807" y="1"/>
                    <a:pt x="3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9"/>
            <p:cNvSpPr/>
            <p:nvPr/>
          </p:nvSpPr>
          <p:spPr>
            <a:xfrm>
              <a:off x="4617067" y="2014856"/>
              <a:ext cx="231709" cy="711290"/>
            </a:xfrm>
            <a:custGeom>
              <a:avLst/>
              <a:gdLst/>
              <a:ahLst/>
              <a:cxnLst/>
              <a:rect l="l" t="t" r="r" b="b"/>
              <a:pathLst>
                <a:path w="5705" h="17513" extrusionOk="0">
                  <a:moveTo>
                    <a:pt x="434" y="0"/>
                  </a:moveTo>
                  <a:cubicBezTo>
                    <a:pt x="301" y="34"/>
                    <a:pt x="167" y="100"/>
                    <a:pt x="1" y="167"/>
                  </a:cubicBezTo>
                  <a:cubicBezTo>
                    <a:pt x="1869" y="5271"/>
                    <a:pt x="3503" y="10474"/>
                    <a:pt x="4871" y="15745"/>
                  </a:cubicBezTo>
                  <a:cubicBezTo>
                    <a:pt x="5004" y="16345"/>
                    <a:pt x="5171" y="16946"/>
                    <a:pt x="5304" y="17513"/>
                  </a:cubicBezTo>
                  <a:cubicBezTo>
                    <a:pt x="5438" y="17513"/>
                    <a:pt x="5571" y="17446"/>
                    <a:pt x="5705" y="17246"/>
                  </a:cubicBezTo>
                  <a:cubicBezTo>
                    <a:pt x="4571" y="12676"/>
                    <a:pt x="3236" y="8139"/>
                    <a:pt x="1735" y="3703"/>
                  </a:cubicBezTo>
                  <a:cubicBezTo>
                    <a:pt x="1302" y="2469"/>
                    <a:pt x="868" y="1234"/>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9"/>
            <p:cNvSpPr/>
            <p:nvPr/>
          </p:nvSpPr>
          <p:spPr>
            <a:xfrm>
              <a:off x="4825706" y="2152175"/>
              <a:ext cx="334668" cy="571737"/>
            </a:xfrm>
            <a:custGeom>
              <a:avLst/>
              <a:gdLst/>
              <a:ahLst/>
              <a:cxnLst/>
              <a:rect l="l" t="t" r="r" b="b"/>
              <a:pathLst>
                <a:path w="8240" h="14077" extrusionOk="0">
                  <a:moveTo>
                    <a:pt x="5910" y="0"/>
                  </a:moveTo>
                  <a:cubicBezTo>
                    <a:pt x="5448" y="0"/>
                    <a:pt x="4966" y="204"/>
                    <a:pt x="4604" y="489"/>
                  </a:cubicBezTo>
                  <a:cubicBezTo>
                    <a:pt x="4137" y="856"/>
                    <a:pt x="3770" y="1389"/>
                    <a:pt x="3470" y="1923"/>
                  </a:cubicBezTo>
                  <a:cubicBezTo>
                    <a:pt x="1669" y="5025"/>
                    <a:pt x="835" y="8561"/>
                    <a:pt x="201" y="12097"/>
                  </a:cubicBezTo>
                  <a:cubicBezTo>
                    <a:pt x="101" y="12597"/>
                    <a:pt x="1" y="13298"/>
                    <a:pt x="268" y="13798"/>
                  </a:cubicBezTo>
                  <a:cubicBezTo>
                    <a:pt x="268" y="13798"/>
                    <a:pt x="268" y="13831"/>
                    <a:pt x="301" y="13865"/>
                  </a:cubicBezTo>
                  <a:cubicBezTo>
                    <a:pt x="379" y="14022"/>
                    <a:pt x="479" y="14076"/>
                    <a:pt x="582" y="14076"/>
                  </a:cubicBezTo>
                  <a:cubicBezTo>
                    <a:pt x="610" y="14076"/>
                    <a:pt x="639" y="14072"/>
                    <a:pt x="668" y="14065"/>
                  </a:cubicBezTo>
                  <a:cubicBezTo>
                    <a:pt x="901" y="13965"/>
                    <a:pt x="1135" y="13431"/>
                    <a:pt x="1368" y="13164"/>
                  </a:cubicBezTo>
                  <a:cubicBezTo>
                    <a:pt x="2136" y="12197"/>
                    <a:pt x="3036" y="11330"/>
                    <a:pt x="3937" y="10462"/>
                  </a:cubicBezTo>
                  <a:cubicBezTo>
                    <a:pt x="5104" y="9262"/>
                    <a:pt x="6305" y="8027"/>
                    <a:pt x="7106" y="6560"/>
                  </a:cubicBezTo>
                  <a:cubicBezTo>
                    <a:pt x="7873" y="5092"/>
                    <a:pt x="8240" y="3291"/>
                    <a:pt x="7740" y="1689"/>
                  </a:cubicBezTo>
                  <a:cubicBezTo>
                    <a:pt x="7606" y="1222"/>
                    <a:pt x="7339" y="789"/>
                    <a:pt x="7006" y="455"/>
                  </a:cubicBezTo>
                  <a:cubicBezTo>
                    <a:pt x="6906" y="355"/>
                    <a:pt x="6772" y="255"/>
                    <a:pt x="6639" y="188"/>
                  </a:cubicBezTo>
                  <a:cubicBezTo>
                    <a:pt x="6539" y="122"/>
                    <a:pt x="6439" y="88"/>
                    <a:pt x="6305" y="55"/>
                  </a:cubicBezTo>
                  <a:cubicBezTo>
                    <a:pt x="6177" y="17"/>
                    <a:pt x="6045" y="0"/>
                    <a:pt x="5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9"/>
            <p:cNvSpPr/>
            <p:nvPr/>
          </p:nvSpPr>
          <p:spPr>
            <a:xfrm>
              <a:off x="4836550" y="2159811"/>
              <a:ext cx="273704" cy="564102"/>
            </a:xfrm>
            <a:custGeom>
              <a:avLst/>
              <a:gdLst/>
              <a:ahLst/>
              <a:cxnLst/>
              <a:rect l="l" t="t" r="r" b="b"/>
              <a:pathLst>
                <a:path w="6739" h="13889" extrusionOk="0">
                  <a:moveTo>
                    <a:pt x="6372" y="0"/>
                  </a:moveTo>
                  <a:cubicBezTo>
                    <a:pt x="5805" y="1401"/>
                    <a:pt x="5004" y="2736"/>
                    <a:pt x="4204" y="4003"/>
                  </a:cubicBezTo>
                  <a:cubicBezTo>
                    <a:pt x="2936" y="6038"/>
                    <a:pt x="1835" y="8106"/>
                    <a:pt x="1001" y="10308"/>
                  </a:cubicBezTo>
                  <a:cubicBezTo>
                    <a:pt x="601" y="11375"/>
                    <a:pt x="267" y="12476"/>
                    <a:pt x="1" y="13610"/>
                  </a:cubicBezTo>
                  <a:cubicBezTo>
                    <a:pt x="1" y="13610"/>
                    <a:pt x="1" y="13643"/>
                    <a:pt x="34" y="13677"/>
                  </a:cubicBezTo>
                  <a:cubicBezTo>
                    <a:pt x="139" y="13834"/>
                    <a:pt x="223" y="13888"/>
                    <a:pt x="319" y="13888"/>
                  </a:cubicBezTo>
                  <a:cubicBezTo>
                    <a:pt x="345" y="13888"/>
                    <a:pt x="372" y="13884"/>
                    <a:pt x="401" y="13877"/>
                  </a:cubicBezTo>
                  <a:cubicBezTo>
                    <a:pt x="935" y="11709"/>
                    <a:pt x="1668" y="9574"/>
                    <a:pt x="2669" y="7572"/>
                  </a:cubicBezTo>
                  <a:cubicBezTo>
                    <a:pt x="3770" y="5371"/>
                    <a:pt x="5271" y="3403"/>
                    <a:pt x="6338" y="1168"/>
                  </a:cubicBezTo>
                  <a:cubicBezTo>
                    <a:pt x="6472" y="868"/>
                    <a:pt x="6605" y="567"/>
                    <a:pt x="6739" y="267"/>
                  </a:cubicBezTo>
                  <a:cubicBezTo>
                    <a:pt x="6639" y="167"/>
                    <a:pt x="6505" y="67"/>
                    <a:pt x="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9"/>
            <p:cNvSpPr/>
            <p:nvPr/>
          </p:nvSpPr>
          <p:spPr>
            <a:xfrm>
              <a:off x="5952894" y="2047348"/>
              <a:ext cx="447131" cy="669335"/>
            </a:xfrm>
            <a:custGeom>
              <a:avLst/>
              <a:gdLst/>
              <a:ahLst/>
              <a:cxnLst/>
              <a:rect l="l" t="t" r="r" b="b"/>
              <a:pathLst>
                <a:path w="11009" h="16480" extrusionOk="0">
                  <a:moveTo>
                    <a:pt x="10442" y="1"/>
                  </a:moveTo>
                  <a:cubicBezTo>
                    <a:pt x="10275" y="101"/>
                    <a:pt x="10075" y="201"/>
                    <a:pt x="9908" y="301"/>
                  </a:cubicBezTo>
                  <a:cubicBezTo>
                    <a:pt x="1" y="5972"/>
                    <a:pt x="1402" y="14111"/>
                    <a:pt x="1902" y="16046"/>
                  </a:cubicBezTo>
                  <a:cubicBezTo>
                    <a:pt x="1969" y="16312"/>
                    <a:pt x="2036" y="16479"/>
                    <a:pt x="2036" y="16479"/>
                  </a:cubicBezTo>
                  <a:cubicBezTo>
                    <a:pt x="2102" y="16412"/>
                    <a:pt x="2169" y="16412"/>
                    <a:pt x="2236" y="16379"/>
                  </a:cubicBezTo>
                  <a:cubicBezTo>
                    <a:pt x="11009" y="12076"/>
                    <a:pt x="10575" y="1702"/>
                    <a:pt x="10442" y="201"/>
                  </a:cubicBezTo>
                  <a:cubicBezTo>
                    <a:pt x="10442" y="67"/>
                    <a:pt x="10442" y="1"/>
                    <a:pt x="10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9"/>
            <p:cNvSpPr/>
            <p:nvPr/>
          </p:nvSpPr>
          <p:spPr>
            <a:xfrm>
              <a:off x="6030144" y="2047348"/>
              <a:ext cx="346852" cy="669335"/>
            </a:xfrm>
            <a:custGeom>
              <a:avLst/>
              <a:gdLst/>
              <a:ahLst/>
              <a:cxnLst/>
              <a:rect l="l" t="t" r="r" b="b"/>
              <a:pathLst>
                <a:path w="8540" h="16480" extrusionOk="0">
                  <a:moveTo>
                    <a:pt x="8540" y="1"/>
                  </a:moveTo>
                  <a:cubicBezTo>
                    <a:pt x="8373" y="101"/>
                    <a:pt x="8173" y="201"/>
                    <a:pt x="8006" y="301"/>
                  </a:cubicBezTo>
                  <a:cubicBezTo>
                    <a:pt x="6004" y="4771"/>
                    <a:pt x="3803" y="9141"/>
                    <a:pt x="1468" y="13444"/>
                  </a:cubicBezTo>
                  <a:cubicBezTo>
                    <a:pt x="968" y="14311"/>
                    <a:pt x="501" y="15178"/>
                    <a:pt x="0" y="16046"/>
                  </a:cubicBezTo>
                  <a:cubicBezTo>
                    <a:pt x="67" y="16312"/>
                    <a:pt x="134" y="16479"/>
                    <a:pt x="134" y="16479"/>
                  </a:cubicBezTo>
                  <a:cubicBezTo>
                    <a:pt x="200" y="16412"/>
                    <a:pt x="267" y="16412"/>
                    <a:pt x="334" y="16379"/>
                  </a:cubicBezTo>
                  <a:cubicBezTo>
                    <a:pt x="2769" y="12076"/>
                    <a:pt x="5070" y="7706"/>
                    <a:pt x="7172" y="3236"/>
                  </a:cubicBezTo>
                  <a:cubicBezTo>
                    <a:pt x="7639" y="2236"/>
                    <a:pt x="8106" y="1235"/>
                    <a:pt x="8540" y="201"/>
                  </a:cubicBezTo>
                  <a:cubicBezTo>
                    <a:pt x="8540" y="67"/>
                    <a:pt x="8540" y="1"/>
                    <a:pt x="85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9"/>
            <p:cNvSpPr/>
            <p:nvPr/>
          </p:nvSpPr>
          <p:spPr>
            <a:xfrm>
              <a:off x="5803878" y="2178778"/>
              <a:ext cx="292672" cy="537905"/>
            </a:xfrm>
            <a:custGeom>
              <a:avLst/>
              <a:gdLst/>
              <a:ahLst/>
              <a:cxnLst/>
              <a:rect l="l" t="t" r="r" b="b"/>
              <a:pathLst>
                <a:path w="7206" h="13244" extrusionOk="0">
                  <a:moveTo>
                    <a:pt x="1435" y="0"/>
                  </a:moveTo>
                  <a:cubicBezTo>
                    <a:pt x="1402" y="167"/>
                    <a:pt x="1368" y="334"/>
                    <a:pt x="1335" y="501"/>
                  </a:cubicBezTo>
                  <a:cubicBezTo>
                    <a:pt x="1" y="7939"/>
                    <a:pt x="4103" y="11942"/>
                    <a:pt x="5338" y="12976"/>
                  </a:cubicBezTo>
                  <a:cubicBezTo>
                    <a:pt x="5571" y="13143"/>
                    <a:pt x="5705" y="13243"/>
                    <a:pt x="5705" y="13243"/>
                  </a:cubicBezTo>
                  <a:cubicBezTo>
                    <a:pt x="5738" y="13110"/>
                    <a:pt x="5771" y="12976"/>
                    <a:pt x="5771" y="12843"/>
                  </a:cubicBezTo>
                  <a:cubicBezTo>
                    <a:pt x="7206" y="6438"/>
                    <a:pt x="2903" y="1501"/>
                    <a:pt x="1735" y="301"/>
                  </a:cubicBezTo>
                  <a:cubicBezTo>
                    <a:pt x="1535" y="100"/>
                    <a:pt x="1435"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9"/>
            <p:cNvSpPr/>
            <p:nvPr/>
          </p:nvSpPr>
          <p:spPr>
            <a:xfrm>
              <a:off x="5858058" y="2178778"/>
              <a:ext cx="180249" cy="537905"/>
            </a:xfrm>
            <a:custGeom>
              <a:avLst/>
              <a:gdLst/>
              <a:ahLst/>
              <a:cxnLst/>
              <a:rect l="l" t="t" r="r" b="b"/>
              <a:pathLst>
                <a:path w="4438" h="13244" extrusionOk="0">
                  <a:moveTo>
                    <a:pt x="101" y="0"/>
                  </a:moveTo>
                  <a:cubicBezTo>
                    <a:pt x="34" y="167"/>
                    <a:pt x="34" y="334"/>
                    <a:pt x="1" y="501"/>
                  </a:cubicBezTo>
                  <a:cubicBezTo>
                    <a:pt x="1202" y="4237"/>
                    <a:pt x="2403" y="7973"/>
                    <a:pt x="3603" y="11709"/>
                  </a:cubicBezTo>
                  <a:cubicBezTo>
                    <a:pt x="3737" y="12109"/>
                    <a:pt x="3870" y="12543"/>
                    <a:pt x="4004" y="12976"/>
                  </a:cubicBezTo>
                  <a:cubicBezTo>
                    <a:pt x="4237" y="13143"/>
                    <a:pt x="4371" y="13243"/>
                    <a:pt x="4371" y="13243"/>
                  </a:cubicBezTo>
                  <a:cubicBezTo>
                    <a:pt x="4404" y="13110"/>
                    <a:pt x="4437" y="12976"/>
                    <a:pt x="4437" y="12843"/>
                  </a:cubicBezTo>
                  <a:cubicBezTo>
                    <a:pt x="3370" y="9541"/>
                    <a:pt x="2302" y="6238"/>
                    <a:pt x="1235" y="2936"/>
                  </a:cubicBezTo>
                  <a:cubicBezTo>
                    <a:pt x="968" y="2035"/>
                    <a:pt x="668" y="1168"/>
                    <a:pt x="401" y="301"/>
                  </a:cubicBezTo>
                  <a:cubicBezTo>
                    <a:pt x="201" y="10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9"/>
            <p:cNvSpPr/>
            <p:nvPr/>
          </p:nvSpPr>
          <p:spPr>
            <a:xfrm>
              <a:off x="3947813" y="2243803"/>
              <a:ext cx="322483" cy="482344"/>
            </a:xfrm>
            <a:custGeom>
              <a:avLst/>
              <a:gdLst/>
              <a:ahLst/>
              <a:cxnLst/>
              <a:rect l="l" t="t" r="r" b="b"/>
              <a:pathLst>
                <a:path w="7940" h="11876" extrusionOk="0">
                  <a:moveTo>
                    <a:pt x="401" y="1"/>
                  </a:moveTo>
                  <a:cubicBezTo>
                    <a:pt x="401" y="1"/>
                    <a:pt x="401" y="34"/>
                    <a:pt x="401" y="134"/>
                  </a:cubicBezTo>
                  <a:cubicBezTo>
                    <a:pt x="334" y="1235"/>
                    <a:pt x="0" y="8707"/>
                    <a:pt x="6338" y="11809"/>
                  </a:cubicBezTo>
                  <a:cubicBezTo>
                    <a:pt x="6405" y="11842"/>
                    <a:pt x="6438" y="11876"/>
                    <a:pt x="6505" y="11876"/>
                  </a:cubicBezTo>
                  <a:cubicBezTo>
                    <a:pt x="6505" y="11876"/>
                    <a:pt x="6538" y="11776"/>
                    <a:pt x="6572" y="11575"/>
                  </a:cubicBezTo>
                  <a:cubicBezTo>
                    <a:pt x="6939" y="10174"/>
                    <a:pt x="7939" y="4304"/>
                    <a:pt x="801" y="201"/>
                  </a:cubicBezTo>
                  <a:cubicBezTo>
                    <a:pt x="667" y="134"/>
                    <a:pt x="534" y="67"/>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9"/>
            <p:cNvSpPr/>
            <p:nvPr/>
          </p:nvSpPr>
          <p:spPr>
            <a:xfrm>
              <a:off x="3964059" y="2243803"/>
              <a:ext cx="250676" cy="482344"/>
            </a:xfrm>
            <a:custGeom>
              <a:avLst/>
              <a:gdLst/>
              <a:ahLst/>
              <a:cxnLst/>
              <a:rect l="l" t="t" r="r" b="b"/>
              <a:pathLst>
                <a:path w="6172" h="11876" extrusionOk="0">
                  <a:moveTo>
                    <a:pt x="1" y="1"/>
                  </a:moveTo>
                  <a:cubicBezTo>
                    <a:pt x="1" y="1"/>
                    <a:pt x="1" y="34"/>
                    <a:pt x="1" y="134"/>
                  </a:cubicBezTo>
                  <a:cubicBezTo>
                    <a:pt x="334" y="868"/>
                    <a:pt x="668" y="1602"/>
                    <a:pt x="1001" y="2336"/>
                  </a:cubicBezTo>
                  <a:cubicBezTo>
                    <a:pt x="2536" y="5571"/>
                    <a:pt x="4170" y="8740"/>
                    <a:pt x="5938" y="11809"/>
                  </a:cubicBezTo>
                  <a:cubicBezTo>
                    <a:pt x="6005" y="11842"/>
                    <a:pt x="6038" y="11876"/>
                    <a:pt x="6105" y="11876"/>
                  </a:cubicBezTo>
                  <a:cubicBezTo>
                    <a:pt x="6105" y="11876"/>
                    <a:pt x="6138" y="11776"/>
                    <a:pt x="6172" y="11575"/>
                  </a:cubicBezTo>
                  <a:cubicBezTo>
                    <a:pt x="5838" y="10975"/>
                    <a:pt x="5471" y="10341"/>
                    <a:pt x="5138" y="9707"/>
                  </a:cubicBezTo>
                  <a:cubicBezTo>
                    <a:pt x="3436" y="6605"/>
                    <a:pt x="1835" y="3436"/>
                    <a:pt x="401" y="201"/>
                  </a:cubicBezTo>
                  <a:cubicBezTo>
                    <a:pt x="267" y="134"/>
                    <a:pt x="134" y="6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9"/>
            <p:cNvSpPr/>
            <p:nvPr/>
          </p:nvSpPr>
          <p:spPr>
            <a:xfrm>
              <a:off x="4167296" y="2338639"/>
              <a:ext cx="211360" cy="387508"/>
            </a:xfrm>
            <a:custGeom>
              <a:avLst/>
              <a:gdLst/>
              <a:ahLst/>
              <a:cxnLst/>
              <a:rect l="l" t="t" r="r" b="b"/>
              <a:pathLst>
                <a:path w="5204" h="9541" extrusionOk="0">
                  <a:moveTo>
                    <a:pt x="4170" y="1"/>
                  </a:moveTo>
                  <a:cubicBezTo>
                    <a:pt x="4170" y="1"/>
                    <a:pt x="4103" y="67"/>
                    <a:pt x="3970" y="201"/>
                  </a:cubicBezTo>
                  <a:cubicBezTo>
                    <a:pt x="3102" y="1068"/>
                    <a:pt x="0" y="4637"/>
                    <a:pt x="1034" y="9274"/>
                  </a:cubicBezTo>
                  <a:cubicBezTo>
                    <a:pt x="1034" y="9374"/>
                    <a:pt x="1068" y="9474"/>
                    <a:pt x="1101" y="9541"/>
                  </a:cubicBezTo>
                  <a:cubicBezTo>
                    <a:pt x="1101" y="9541"/>
                    <a:pt x="1168" y="9507"/>
                    <a:pt x="1334" y="9374"/>
                  </a:cubicBezTo>
                  <a:cubicBezTo>
                    <a:pt x="2235" y="8640"/>
                    <a:pt x="5204" y="5738"/>
                    <a:pt x="4236" y="367"/>
                  </a:cubicBezTo>
                  <a:cubicBezTo>
                    <a:pt x="4203" y="234"/>
                    <a:pt x="4203" y="101"/>
                    <a:pt x="4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9"/>
            <p:cNvSpPr/>
            <p:nvPr/>
          </p:nvSpPr>
          <p:spPr>
            <a:xfrm>
              <a:off x="4209292" y="2338639"/>
              <a:ext cx="130090" cy="387508"/>
            </a:xfrm>
            <a:custGeom>
              <a:avLst/>
              <a:gdLst/>
              <a:ahLst/>
              <a:cxnLst/>
              <a:rect l="l" t="t" r="r" b="b"/>
              <a:pathLst>
                <a:path w="3203" h="9541" extrusionOk="0">
                  <a:moveTo>
                    <a:pt x="3136" y="1"/>
                  </a:moveTo>
                  <a:cubicBezTo>
                    <a:pt x="3136" y="1"/>
                    <a:pt x="3036" y="67"/>
                    <a:pt x="2902" y="201"/>
                  </a:cubicBezTo>
                  <a:cubicBezTo>
                    <a:pt x="2702" y="834"/>
                    <a:pt x="2502" y="1468"/>
                    <a:pt x="2302" y="2102"/>
                  </a:cubicBezTo>
                  <a:cubicBezTo>
                    <a:pt x="1535" y="4504"/>
                    <a:pt x="767" y="6905"/>
                    <a:pt x="0" y="9274"/>
                  </a:cubicBezTo>
                  <a:cubicBezTo>
                    <a:pt x="0" y="9374"/>
                    <a:pt x="34" y="9474"/>
                    <a:pt x="67" y="9541"/>
                  </a:cubicBezTo>
                  <a:cubicBezTo>
                    <a:pt x="67" y="9541"/>
                    <a:pt x="134" y="9507"/>
                    <a:pt x="300" y="9374"/>
                  </a:cubicBezTo>
                  <a:cubicBezTo>
                    <a:pt x="400" y="9074"/>
                    <a:pt x="501" y="8740"/>
                    <a:pt x="601" y="8440"/>
                  </a:cubicBezTo>
                  <a:cubicBezTo>
                    <a:pt x="1468" y="5771"/>
                    <a:pt x="2335" y="3069"/>
                    <a:pt x="3202" y="367"/>
                  </a:cubicBezTo>
                  <a:cubicBezTo>
                    <a:pt x="3169" y="234"/>
                    <a:pt x="3169" y="101"/>
                    <a:pt x="3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9"/>
            <p:cNvSpPr/>
            <p:nvPr/>
          </p:nvSpPr>
          <p:spPr>
            <a:xfrm>
              <a:off x="3809600" y="2463164"/>
              <a:ext cx="2593146" cy="345634"/>
            </a:xfrm>
            <a:custGeom>
              <a:avLst/>
              <a:gdLst/>
              <a:ahLst/>
              <a:cxnLst/>
              <a:rect l="l" t="t" r="r" b="b"/>
              <a:pathLst>
                <a:path w="63847" h="8510" extrusionOk="0">
                  <a:moveTo>
                    <a:pt x="16842" y="0"/>
                  </a:moveTo>
                  <a:cubicBezTo>
                    <a:pt x="16777" y="0"/>
                    <a:pt x="16711" y="1"/>
                    <a:pt x="16646" y="3"/>
                  </a:cubicBezTo>
                  <a:cubicBezTo>
                    <a:pt x="13577" y="70"/>
                    <a:pt x="10575" y="2438"/>
                    <a:pt x="10008" y="5441"/>
                  </a:cubicBezTo>
                  <a:cubicBezTo>
                    <a:pt x="8862" y="4394"/>
                    <a:pt x="7306" y="3794"/>
                    <a:pt x="5743" y="3794"/>
                  </a:cubicBezTo>
                  <a:cubicBezTo>
                    <a:pt x="5215" y="3794"/>
                    <a:pt x="4685" y="3863"/>
                    <a:pt x="4170" y="4006"/>
                  </a:cubicBezTo>
                  <a:cubicBezTo>
                    <a:pt x="2136" y="4540"/>
                    <a:pt x="601" y="6508"/>
                    <a:pt x="1" y="8509"/>
                  </a:cubicBezTo>
                  <a:lnTo>
                    <a:pt x="63613" y="8509"/>
                  </a:lnTo>
                  <a:cubicBezTo>
                    <a:pt x="63846" y="7475"/>
                    <a:pt x="62245" y="5908"/>
                    <a:pt x="61211" y="5741"/>
                  </a:cubicBezTo>
                  <a:cubicBezTo>
                    <a:pt x="61060" y="5721"/>
                    <a:pt x="60909" y="5712"/>
                    <a:pt x="60759" y="5712"/>
                  </a:cubicBezTo>
                  <a:cubicBezTo>
                    <a:pt x="59880" y="5712"/>
                    <a:pt x="59026" y="6038"/>
                    <a:pt x="58342" y="6608"/>
                  </a:cubicBezTo>
                  <a:cubicBezTo>
                    <a:pt x="57869" y="6027"/>
                    <a:pt x="57061" y="5695"/>
                    <a:pt x="56270" y="5695"/>
                  </a:cubicBezTo>
                  <a:cubicBezTo>
                    <a:pt x="55836" y="5695"/>
                    <a:pt x="55406" y="5795"/>
                    <a:pt x="55040" y="6008"/>
                  </a:cubicBezTo>
                  <a:cubicBezTo>
                    <a:pt x="54640" y="2839"/>
                    <a:pt x="51738" y="204"/>
                    <a:pt x="48535" y="103"/>
                  </a:cubicBezTo>
                  <a:cubicBezTo>
                    <a:pt x="48493" y="103"/>
                    <a:pt x="48450" y="102"/>
                    <a:pt x="48407" y="102"/>
                  </a:cubicBezTo>
                  <a:cubicBezTo>
                    <a:pt x="45249" y="102"/>
                    <a:pt x="42157" y="2514"/>
                    <a:pt x="41597" y="5607"/>
                  </a:cubicBezTo>
                  <a:cubicBezTo>
                    <a:pt x="41097" y="5297"/>
                    <a:pt x="40493" y="5145"/>
                    <a:pt x="39888" y="5145"/>
                  </a:cubicBezTo>
                  <a:cubicBezTo>
                    <a:pt x="38998" y="5145"/>
                    <a:pt x="38103" y="5473"/>
                    <a:pt x="37528" y="6108"/>
                  </a:cubicBezTo>
                  <a:cubicBezTo>
                    <a:pt x="36360" y="4373"/>
                    <a:pt x="34359" y="3239"/>
                    <a:pt x="32257" y="3072"/>
                  </a:cubicBezTo>
                  <a:cubicBezTo>
                    <a:pt x="32102" y="3060"/>
                    <a:pt x="31947" y="3054"/>
                    <a:pt x="31793" y="3054"/>
                  </a:cubicBezTo>
                  <a:cubicBezTo>
                    <a:pt x="29883" y="3054"/>
                    <a:pt x="28013" y="3988"/>
                    <a:pt x="26687" y="5407"/>
                  </a:cubicBezTo>
                  <a:cubicBezTo>
                    <a:pt x="26386" y="4840"/>
                    <a:pt x="25819" y="4440"/>
                    <a:pt x="25185" y="4373"/>
                  </a:cubicBezTo>
                  <a:cubicBezTo>
                    <a:pt x="25135" y="4368"/>
                    <a:pt x="25084" y="4365"/>
                    <a:pt x="25033" y="4365"/>
                  </a:cubicBezTo>
                  <a:cubicBezTo>
                    <a:pt x="24433" y="4365"/>
                    <a:pt x="23753" y="4713"/>
                    <a:pt x="23384" y="5174"/>
                  </a:cubicBezTo>
                  <a:cubicBezTo>
                    <a:pt x="22699" y="2235"/>
                    <a:pt x="19840" y="0"/>
                    <a:pt x="1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59"/>
          <p:cNvGrpSpPr/>
          <p:nvPr/>
        </p:nvGrpSpPr>
        <p:grpSpPr>
          <a:xfrm>
            <a:off x="-50821" y="4003508"/>
            <a:ext cx="9245643" cy="1406884"/>
            <a:chOff x="-101960" y="4115746"/>
            <a:chExt cx="7329668" cy="1115247"/>
          </a:xfrm>
        </p:grpSpPr>
        <p:sp>
          <p:nvSpPr>
            <p:cNvPr id="2975" name="Google Shape;2975;p59"/>
            <p:cNvSpPr/>
            <p:nvPr/>
          </p:nvSpPr>
          <p:spPr>
            <a:xfrm>
              <a:off x="-100944" y="4144576"/>
              <a:ext cx="1981258" cy="869127"/>
            </a:xfrm>
            <a:custGeom>
              <a:avLst/>
              <a:gdLst/>
              <a:ahLst/>
              <a:cxnLst/>
              <a:rect l="l" t="t" r="r" b="b"/>
              <a:pathLst>
                <a:path w="58483" h="25655" extrusionOk="0">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9"/>
            <p:cNvSpPr/>
            <p:nvPr/>
          </p:nvSpPr>
          <p:spPr>
            <a:xfrm>
              <a:off x="868054" y="4385546"/>
              <a:ext cx="77241" cy="53560"/>
            </a:xfrm>
            <a:custGeom>
              <a:avLst/>
              <a:gdLst/>
              <a:ahLst/>
              <a:cxnLst/>
              <a:rect l="l" t="t" r="r" b="b"/>
              <a:pathLst>
                <a:path w="2280" h="1581" extrusionOk="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9"/>
            <p:cNvSpPr/>
            <p:nvPr/>
          </p:nvSpPr>
          <p:spPr>
            <a:xfrm>
              <a:off x="919548" y="4425691"/>
              <a:ext cx="51494" cy="23714"/>
            </a:xfrm>
            <a:custGeom>
              <a:avLst/>
              <a:gdLst/>
              <a:ahLst/>
              <a:cxnLst/>
              <a:rect l="l" t="t" r="r" b="b"/>
              <a:pathLst>
                <a:path w="1520" h="700" extrusionOk="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9"/>
            <p:cNvSpPr/>
            <p:nvPr/>
          </p:nvSpPr>
          <p:spPr>
            <a:xfrm>
              <a:off x="569424" y="4404077"/>
              <a:ext cx="66976" cy="38146"/>
            </a:xfrm>
            <a:custGeom>
              <a:avLst/>
              <a:gdLst/>
              <a:ahLst/>
              <a:cxnLst/>
              <a:rect l="l" t="t" r="r" b="b"/>
              <a:pathLst>
                <a:path w="1977" h="1126" extrusionOk="0">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9"/>
            <p:cNvSpPr/>
            <p:nvPr/>
          </p:nvSpPr>
          <p:spPr>
            <a:xfrm>
              <a:off x="620918" y="4416443"/>
              <a:ext cx="51528" cy="23714"/>
            </a:xfrm>
            <a:custGeom>
              <a:avLst/>
              <a:gdLst/>
              <a:ahLst/>
              <a:cxnLst/>
              <a:rect l="l" t="t" r="r" b="b"/>
              <a:pathLst>
                <a:path w="1521" h="700" extrusionOk="0">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9"/>
            <p:cNvSpPr/>
            <p:nvPr/>
          </p:nvSpPr>
          <p:spPr>
            <a:xfrm>
              <a:off x="229599" y="4560591"/>
              <a:ext cx="43295" cy="17549"/>
            </a:xfrm>
            <a:custGeom>
              <a:avLst/>
              <a:gdLst/>
              <a:ahLst/>
              <a:cxnLst/>
              <a:rect l="l" t="t" r="r" b="b"/>
              <a:pathLst>
                <a:path w="1278" h="518" extrusionOk="0">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9"/>
            <p:cNvSpPr/>
            <p:nvPr/>
          </p:nvSpPr>
          <p:spPr>
            <a:xfrm>
              <a:off x="271844" y="4560591"/>
              <a:ext cx="52544" cy="22698"/>
            </a:xfrm>
            <a:custGeom>
              <a:avLst/>
              <a:gdLst/>
              <a:ahLst/>
              <a:cxnLst/>
              <a:rect l="l" t="t" r="r" b="b"/>
              <a:pathLst>
                <a:path w="1551" h="670" extrusionOk="0">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9"/>
            <p:cNvSpPr/>
            <p:nvPr/>
          </p:nvSpPr>
          <p:spPr>
            <a:xfrm>
              <a:off x="164757" y="4435990"/>
              <a:ext cx="61793" cy="36080"/>
            </a:xfrm>
            <a:custGeom>
              <a:avLst/>
              <a:gdLst/>
              <a:ahLst/>
              <a:cxnLst/>
              <a:rect l="l" t="t" r="r" b="b"/>
              <a:pathLst>
                <a:path w="1824" h="1065" extrusionOk="0">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9"/>
            <p:cNvSpPr/>
            <p:nvPr/>
          </p:nvSpPr>
          <p:spPr>
            <a:xfrm>
              <a:off x="72069" y="4579122"/>
              <a:ext cx="26797" cy="19615"/>
            </a:xfrm>
            <a:custGeom>
              <a:avLst/>
              <a:gdLst/>
              <a:ahLst/>
              <a:cxnLst/>
              <a:rect l="l" t="t" r="r" b="b"/>
              <a:pathLst>
                <a:path w="791" h="579" extrusionOk="0">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9"/>
            <p:cNvSpPr/>
            <p:nvPr/>
          </p:nvSpPr>
          <p:spPr>
            <a:xfrm>
              <a:off x="71052" y="4559575"/>
              <a:ext cx="92181" cy="61793"/>
            </a:xfrm>
            <a:custGeom>
              <a:avLst/>
              <a:gdLst/>
              <a:ahLst/>
              <a:cxnLst/>
              <a:rect l="l" t="t" r="r" b="b"/>
              <a:pathLst>
                <a:path w="2721" h="1824" extrusionOk="0">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9"/>
            <p:cNvSpPr/>
            <p:nvPr/>
          </p:nvSpPr>
          <p:spPr>
            <a:xfrm>
              <a:off x="947328" y="4282118"/>
              <a:ext cx="46378" cy="13856"/>
            </a:xfrm>
            <a:custGeom>
              <a:avLst/>
              <a:gdLst/>
              <a:ahLst/>
              <a:cxnLst/>
              <a:rect l="l" t="t" r="r" b="b"/>
              <a:pathLst>
                <a:path w="1369" h="409" extrusionOk="0">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9"/>
            <p:cNvSpPr/>
            <p:nvPr/>
          </p:nvSpPr>
          <p:spPr>
            <a:xfrm>
              <a:off x="993672" y="4292587"/>
              <a:ext cx="55627" cy="24290"/>
            </a:xfrm>
            <a:custGeom>
              <a:avLst/>
              <a:gdLst/>
              <a:ahLst/>
              <a:cxnLst/>
              <a:rect l="l" t="t" r="r" b="b"/>
              <a:pathLst>
                <a:path w="1642" h="717" extrusionOk="0">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9"/>
            <p:cNvSpPr/>
            <p:nvPr/>
          </p:nvSpPr>
          <p:spPr>
            <a:xfrm>
              <a:off x="675495" y="4223172"/>
              <a:ext cx="79307" cy="33674"/>
            </a:xfrm>
            <a:custGeom>
              <a:avLst/>
              <a:gdLst/>
              <a:ahLst/>
              <a:cxnLst/>
              <a:rect l="l" t="t" r="r" b="b"/>
              <a:pathLst>
                <a:path w="2341" h="994" extrusionOk="0">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9"/>
            <p:cNvSpPr/>
            <p:nvPr/>
          </p:nvSpPr>
          <p:spPr>
            <a:xfrm>
              <a:off x="769200" y="4234182"/>
              <a:ext cx="52544" cy="23714"/>
            </a:xfrm>
            <a:custGeom>
              <a:avLst/>
              <a:gdLst/>
              <a:ahLst/>
              <a:cxnLst/>
              <a:rect l="l" t="t" r="r" b="b"/>
              <a:pathLst>
                <a:path w="1551" h="700" extrusionOk="0">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9"/>
            <p:cNvSpPr/>
            <p:nvPr/>
          </p:nvSpPr>
          <p:spPr>
            <a:xfrm>
              <a:off x="820694" y="4561879"/>
              <a:ext cx="41195" cy="22427"/>
            </a:xfrm>
            <a:custGeom>
              <a:avLst/>
              <a:gdLst/>
              <a:ahLst/>
              <a:cxnLst/>
              <a:rect l="l" t="t" r="r" b="b"/>
              <a:pathLst>
                <a:path w="1216" h="662" extrusionOk="0">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59"/>
            <p:cNvSpPr/>
            <p:nvPr/>
          </p:nvSpPr>
          <p:spPr>
            <a:xfrm>
              <a:off x="869071" y="4561642"/>
              <a:ext cx="82424" cy="38112"/>
            </a:xfrm>
            <a:custGeom>
              <a:avLst/>
              <a:gdLst/>
              <a:ahLst/>
              <a:cxnLst/>
              <a:rect l="l" t="t" r="r" b="b"/>
              <a:pathLst>
                <a:path w="2433" h="1125" extrusionOk="0">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59"/>
            <p:cNvSpPr/>
            <p:nvPr/>
          </p:nvSpPr>
          <p:spPr>
            <a:xfrm>
              <a:off x="-101960" y="4115746"/>
              <a:ext cx="7329668" cy="1115247"/>
            </a:xfrm>
            <a:custGeom>
              <a:avLst/>
              <a:gdLst/>
              <a:ahLst/>
              <a:cxnLst/>
              <a:rect l="l" t="t" r="r" b="b"/>
              <a:pathLst>
                <a:path w="216358" h="32920" extrusionOk="0">
                  <a:moveTo>
                    <a:pt x="18840" y="20824"/>
                  </a:moveTo>
                  <a:cubicBezTo>
                    <a:pt x="18814" y="20827"/>
                    <a:pt x="18789" y="20835"/>
                    <a:pt x="18755" y="20852"/>
                  </a:cubicBezTo>
                  <a:cubicBezTo>
                    <a:pt x="18783" y="20843"/>
                    <a:pt x="18811" y="20834"/>
                    <a:pt x="18840" y="20824"/>
                  </a:cubicBezTo>
                  <a:close/>
                  <a:moveTo>
                    <a:pt x="105899" y="1"/>
                  </a:moveTo>
                  <a:lnTo>
                    <a:pt x="104319" y="31"/>
                  </a:lnTo>
                  <a:lnTo>
                    <a:pt x="102677" y="62"/>
                  </a:lnTo>
                  <a:cubicBezTo>
                    <a:pt x="101674" y="62"/>
                    <a:pt x="100702" y="122"/>
                    <a:pt x="99607" y="183"/>
                  </a:cubicBezTo>
                  <a:lnTo>
                    <a:pt x="99273" y="183"/>
                  </a:lnTo>
                  <a:lnTo>
                    <a:pt x="98969" y="214"/>
                  </a:lnTo>
                  <a:cubicBezTo>
                    <a:pt x="98756" y="214"/>
                    <a:pt x="98543" y="244"/>
                    <a:pt x="98331" y="244"/>
                  </a:cubicBezTo>
                  <a:cubicBezTo>
                    <a:pt x="98148" y="244"/>
                    <a:pt x="97996" y="274"/>
                    <a:pt x="97814" y="274"/>
                  </a:cubicBezTo>
                  <a:lnTo>
                    <a:pt x="97753" y="274"/>
                  </a:lnTo>
                  <a:cubicBezTo>
                    <a:pt x="97692" y="305"/>
                    <a:pt x="97601" y="305"/>
                    <a:pt x="97540" y="305"/>
                  </a:cubicBezTo>
                  <a:lnTo>
                    <a:pt x="97358" y="335"/>
                  </a:lnTo>
                  <a:lnTo>
                    <a:pt x="95838" y="457"/>
                  </a:lnTo>
                  <a:lnTo>
                    <a:pt x="95504" y="487"/>
                  </a:lnTo>
                  <a:cubicBezTo>
                    <a:pt x="94957" y="548"/>
                    <a:pt x="94318" y="578"/>
                    <a:pt x="93741" y="639"/>
                  </a:cubicBezTo>
                  <a:lnTo>
                    <a:pt x="93072" y="730"/>
                  </a:lnTo>
                  <a:lnTo>
                    <a:pt x="92951" y="730"/>
                  </a:lnTo>
                  <a:cubicBezTo>
                    <a:pt x="91644" y="882"/>
                    <a:pt x="90276" y="1065"/>
                    <a:pt x="88938" y="1247"/>
                  </a:cubicBezTo>
                  <a:cubicBezTo>
                    <a:pt x="87236" y="1460"/>
                    <a:pt x="85534" y="1733"/>
                    <a:pt x="83862" y="1976"/>
                  </a:cubicBezTo>
                  <a:cubicBezTo>
                    <a:pt x="82373" y="2220"/>
                    <a:pt x="80823" y="2493"/>
                    <a:pt x="79485" y="2736"/>
                  </a:cubicBezTo>
                  <a:lnTo>
                    <a:pt x="78938" y="2828"/>
                  </a:lnTo>
                  <a:cubicBezTo>
                    <a:pt x="77905" y="3010"/>
                    <a:pt x="76841" y="3223"/>
                    <a:pt x="76051" y="3375"/>
                  </a:cubicBezTo>
                  <a:lnTo>
                    <a:pt x="75017" y="3587"/>
                  </a:lnTo>
                  <a:cubicBezTo>
                    <a:pt x="74075" y="3770"/>
                    <a:pt x="73133" y="3983"/>
                    <a:pt x="72221" y="4195"/>
                  </a:cubicBezTo>
                  <a:cubicBezTo>
                    <a:pt x="71856" y="4256"/>
                    <a:pt x="71522" y="4347"/>
                    <a:pt x="71187" y="4408"/>
                  </a:cubicBezTo>
                  <a:cubicBezTo>
                    <a:pt x="70792" y="4499"/>
                    <a:pt x="70397" y="4621"/>
                    <a:pt x="70002" y="4712"/>
                  </a:cubicBezTo>
                  <a:cubicBezTo>
                    <a:pt x="69819" y="4773"/>
                    <a:pt x="69637" y="4834"/>
                    <a:pt x="69424" y="4864"/>
                  </a:cubicBezTo>
                  <a:lnTo>
                    <a:pt x="68452" y="5138"/>
                  </a:lnTo>
                  <a:lnTo>
                    <a:pt x="67449" y="5381"/>
                  </a:lnTo>
                  <a:cubicBezTo>
                    <a:pt x="67053" y="5502"/>
                    <a:pt x="66658" y="5594"/>
                    <a:pt x="66233" y="5715"/>
                  </a:cubicBezTo>
                  <a:lnTo>
                    <a:pt x="66081" y="5776"/>
                  </a:lnTo>
                  <a:cubicBezTo>
                    <a:pt x="65868" y="5837"/>
                    <a:pt x="65625" y="5897"/>
                    <a:pt x="65412" y="5958"/>
                  </a:cubicBezTo>
                  <a:lnTo>
                    <a:pt x="64683" y="6171"/>
                  </a:lnTo>
                  <a:lnTo>
                    <a:pt x="63619" y="6475"/>
                  </a:lnTo>
                  <a:cubicBezTo>
                    <a:pt x="61947" y="6961"/>
                    <a:pt x="60214" y="7448"/>
                    <a:pt x="58482" y="7934"/>
                  </a:cubicBezTo>
                  <a:cubicBezTo>
                    <a:pt x="57631" y="8177"/>
                    <a:pt x="56780" y="8420"/>
                    <a:pt x="55898" y="8694"/>
                  </a:cubicBezTo>
                  <a:cubicBezTo>
                    <a:pt x="54986" y="8967"/>
                    <a:pt x="54074" y="9241"/>
                    <a:pt x="53132" y="9545"/>
                  </a:cubicBezTo>
                  <a:cubicBezTo>
                    <a:pt x="52707" y="9667"/>
                    <a:pt x="52251" y="9819"/>
                    <a:pt x="51825" y="9940"/>
                  </a:cubicBezTo>
                  <a:cubicBezTo>
                    <a:pt x="51005" y="10214"/>
                    <a:pt x="50153" y="10487"/>
                    <a:pt x="49333" y="10730"/>
                  </a:cubicBezTo>
                  <a:lnTo>
                    <a:pt x="48056" y="11156"/>
                  </a:lnTo>
                  <a:cubicBezTo>
                    <a:pt x="45229" y="12007"/>
                    <a:pt x="42737" y="12767"/>
                    <a:pt x="40518" y="13466"/>
                  </a:cubicBezTo>
                  <a:cubicBezTo>
                    <a:pt x="40214" y="13557"/>
                    <a:pt x="39910" y="13679"/>
                    <a:pt x="39637" y="13770"/>
                  </a:cubicBezTo>
                  <a:lnTo>
                    <a:pt x="39576" y="13800"/>
                  </a:lnTo>
                  <a:lnTo>
                    <a:pt x="39333" y="13892"/>
                  </a:lnTo>
                  <a:lnTo>
                    <a:pt x="38542" y="14165"/>
                  </a:lnTo>
                  <a:lnTo>
                    <a:pt x="37114" y="14651"/>
                  </a:lnTo>
                  <a:cubicBezTo>
                    <a:pt x="36323" y="14925"/>
                    <a:pt x="35564" y="15199"/>
                    <a:pt x="34804" y="15472"/>
                  </a:cubicBezTo>
                  <a:lnTo>
                    <a:pt x="33466" y="15958"/>
                  </a:lnTo>
                  <a:cubicBezTo>
                    <a:pt x="31430" y="16688"/>
                    <a:pt x="29302" y="17387"/>
                    <a:pt x="27417" y="17995"/>
                  </a:cubicBezTo>
                  <a:lnTo>
                    <a:pt x="26080" y="18451"/>
                  </a:lnTo>
                  <a:cubicBezTo>
                    <a:pt x="23349" y="19351"/>
                    <a:pt x="21033" y="20103"/>
                    <a:pt x="18840" y="20824"/>
                  </a:cubicBezTo>
                  <a:lnTo>
                    <a:pt x="18840" y="20824"/>
                  </a:lnTo>
                  <a:cubicBezTo>
                    <a:pt x="18859" y="20822"/>
                    <a:pt x="18880" y="20822"/>
                    <a:pt x="18907" y="20822"/>
                  </a:cubicBezTo>
                  <a:cubicBezTo>
                    <a:pt x="16809" y="21430"/>
                    <a:pt x="14408" y="22159"/>
                    <a:pt x="11369" y="23101"/>
                  </a:cubicBezTo>
                  <a:cubicBezTo>
                    <a:pt x="10609" y="23345"/>
                    <a:pt x="9818" y="23588"/>
                    <a:pt x="9058" y="23831"/>
                  </a:cubicBezTo>
                  <a:lnTo>
                    <a:pt x="8846" y="23922"/>
                  </a:lnTo>
                  <a:lnTo>
                    <a:pt x="8572" y="24013"/>
                  </a:lnTo>
                  <a:lnTo>
                    <a:pt x="7660" y="24287"/>
                  </a:lnTo>
                  <a:cubicBezTo>
                    <a:pt x="6840" y="24560"/>
                    <a:pt x="6019" y="24804"/>
                    <a:pt x="5198" y="25047"/>
                  </a:cubicBezTo>
                  <a:lnTo>
                    <a:pt x="4560" y="25259"/>
                  </a:lnTo>
                  <a:cubicBezTo>
                    <a:pt x="4165" y="25351"/>
                    <a:pt x="3800" y="25472"/>
                    <a:pt x="3405" y="25594"/>
                  </a:cubicBezTo>
                  <a:lnTo>
                    <a:pt x="3101" y="25655"/>
                  </a:lnTo>
                  <a:lnTo>
                    <a:pt x="2979" y="25685"/>
                  </a:lnTo>
                  <a:cubicBezTo>
                    <a:pt x="2219" y="25898"/>
                    <a:pt x="1460" y="26111"/>
                    <a:pt x="730" y="26323"/>
                  </a:cubicBezTo>
                  <a:lnTo>
                    <a:pt x="1" y="26506"/>
                  </a:lnTo>
                  <a:lnTo>
                    <a:pt x="1" y="30214"/>
                  </a:lnTo>
                  <a:lnTo>
                    <a:pt x="1" y="32919"/>
                  </a:lnTo>
                  <a:lnTo>
                    <a:pt x="216357" y="32919"/>
                  </a:lnTo>
                  <a:cubicBezTo>
                    <a:pt x="215141" y="32433"/>
                    <a:pt x="213926" y="31916"/>
                    <a:pt x="212740" y="31430"/>
                  </a:cubicBezTo>
                  <a:lnTo>
                    <a:pt x="212071" y="31156"/>
                  </a:lnTo>
                  <a:lnTo>
                    <a:pt x="211403" y="30852"/>
                  </a:lnTo>
                  <a:cubicBezTo>
                    <a:pt x="210734" y="30579"/>
                    <a:pt x="210035" y="30305"/>
                    <a:pt x="209366" y="30032"/>
                  </a:cubicBezTo>
                  <a:lnTo>
                    <a:pt x="209153" y="29940"/>
                  </a:lnTo>
                  <a:cubicBezTo>
                    <a:pt x="208758" y="29788"/>
                    <a:pt x="208393" y="29636"/>
                    <a:pt x="207998" y="29484"/>
                  </a:cubicBezTo>
                  <a:cubicBezTo>
                    <a:pt x="207299" y="29180"/>
                    <a:pt x="206570" y="28877"/>
                    <a:pt x="205901" y="28573"/>
                  </a:cubicBezTo>
                  <a:lnTo>
                    <a:pt x="205871" y="28573"/>
                  </a:lnTo>
                  <a:lnTo>
                    <a:pt x="205840" y="28542"/>
                  </a:lnTo>
                  <a:lnTo>
                    <a:pt x="205658" y="28481"/>
                  </a:lnTo>
                  <a:cubicBezTo>
                    <a:pt x="205445" y="28360"/>
                    <a:pt x="205202" y="28269"/>
                    <a:pt x="204959" y="28147"/>
                  </a:cubicBezTo>
                  <a:cubicBezTo>
                    <a:pt x="203561" y="27539"/>
                    <a:pt x="202162" y="26870"/>
                    <a:pt x="200612" y="26141"/>
                  </a:cubicBezTo>
                  <a:lnTo>
                    <a:pt x="200521" y="26111"/>
                  </a:lnTo>
                  <a:cubicBezTo>
                    <a:pt x="200004" y="25867"/>
                    <a:pt x="199518" y="25624"/>
                    <a:pt x="199032" y="25411"/>
                  </a:cubicBezTo>
                  <a:cubicBezTo>
                    <a:pt x="196934" y="24408"/>
                    <a:pt x="195080" y="23497"/>
                    <a:pt x="193378" y="22585"/>
                  </a:cubicBezTo>
                  <a:lnTo>
                    <a:pt x="193226" y="22493"/>
                  </a:lnTo>
                  <a:lnTo>
                    <a:pt x="192709" y="22220"/>
                  </a:lnTo>
                  <a:cubicBezTo>
                    <a:pt x="192041" y="21855"/>
                    <a:pt x="191281" y="21460"/>
                    <a:pt x="190521" y="21095"/>
                  </a:cubicBezTo>
                  <a:cubicBezTo>
                    <a:pt x="189579" y="20609"/>
                    <a:pt x="188575" y="20123"/>
                    <a:pt x="187572" y="19575"/>
                  </a:cubicBezTo>
                  <a:lnTo>
                    <a:pt x="187208" y="19363"/>
                  </a:lnTo>
                  <a:cubicBezTo>
                    <a:pt x="186813" y="19150"/>
                    <a:pt x="186448" y="18937"/>
                    <a:pt x="186053" y="18724"/>
                  </a:cubicBezTo>
                  <a:lnTo>
                    <a:pt x="185718" y="18542"/>
                  </a:lnTo>
                  <a:lnTo>
                    <a:pt x="185536" y="18451"/>
                  </a:lnTo>
                  <a:lnTo>
                    <a:pt x="185506" y="18420"/>
                  </a:lnTo>
                  <a:cubicBezTo>
                    <a:pt x="185080" y="18177"/>
                    <a:pt x="184654" y="17934"/>
                    <a:pt x="184199" y="17721"/>
                  </a:cubicBezTo>
                  <a:lnTo>
                    <a:pt x="183013" y="17113"/>
                  </a:lnTo>
                  <a:lnTo>
                    <a:pt x="182192" y="16688"/>
                  </a:lnTo>
                  <a:cubicBezTo>
                    <a:pt x="181676" y="16445"/>
                    <a:pt x="181159" y="16202"/>
                    <a:pt x="180703" y="15989"/>
                  </a:cubicBezTo>
                  <a:lnTo>
                    <a:pt x="180612" y="15928"/>
                  </a:lnTo>
                  <a:lnTo>
                    <a:pt x="180551" y="15898"/>
                  </a:lnTo>
                  <a:cubicBezTo>
                    <a:pt x="180308" y="15806"/>
                    <a:pt x="180065" y="15685"/>
                    <a:pt x="179822" y="15563"/>
                  </a:cubicBezTo>
                  <a:cubicBezTo>
                    <a:pt x="177056" y="14256"/>
                    <a:pt x="174533" y="13162"/>
                    <a:pt x="172101" y="12159"/>
                  </a:cubicBezTo>
                  <a:cubicBezTo>
                    <a:pt x="170703" y="11581"/>
                    <a:pt x="169274" y="11004"/>
                    <a:pt x="167542" y="10335"/>
                  </a:cubicBezTo>
                  <a:cubicBezTo>
                    <a:pt x="166478" y="9940"/>
                    <a:pt x="165384" y="9515"/>
                    <a:pt x="164472" y="9211"/>
                  </a:cubicBezTo>
                  <a:lnTo>
                    <a:pt x="164411" y="9180"/>
                  </a:lnTo>
                  <a:lnTo>
                    <a:pt x="163377" y="8815"/>
                  </a:lnTo>
                  <a:cubicBezTo>
                    <a:pt x="162982" y="8663"/>
                    <a:pt x="162587" y="8542"/>
                    <a:pt x="162162" y="8390"/>
                  </a:cubicBezTo>
                  <a:lnTo>
                    <a:pt x="162101" y="8390"/>
                  </a:lnTo>
                  <a:cubicBezTo>
                    <a:pt x="161918" y="8329"/>
                    <a:pt x="161766" y="8268"/>
                    <a:pt x="161584" y="8208"/>
                  </a:cubicBezTo>
                  <a:lnTo>
                    <a:pt x="160885" y="7995"/>
                  </a:lnTo>
                  <a:lnTo>
                    <a:pt x="160125" y="7752"/>
                  </a:lnTo>
                  <a:lnTo>
                    <a:pt x="159912" y="7691"/>
                  </a:lnTo>
                  <a:lnTo>
                    <a:pt x="159852" y="7660"/>
                  </a:lnTo>
                  <a:cubicBezTo>
                    <a:pt x="159669" y="7600"/>
                    <a:pt x="159456" y="7539"/>
                    <a:pt x="159244" y="7478"/>
                  </a:cubicBezTo>
                  <a:lnTo>
                    <a:pt x="158332" y="7235"/>
                  </a:lnTo>
                  <a:lnTo>
                    <a:pt x="158089" y="7174"/>
                  </a:lnTo>
                  <a:lnTo>
                    <a:pt x="158028" y="7144"/>
                  </a:lnTo>
                  <a:cubicBezTo>
                    <a:pt x="157025" y="6870"/>
                    <a:pt x="155961" y="6597"/>
                    <a:pt x="154927" y="6353"/>
                  </a:cubicBezTo>
                  <a:lnTo>
                    <a:pt x="154593" y="6262"/>
                  </a:lnTo>
                  <a:cubicBezTo>
                    <a:pt x="153590" y="6019"/>
                    <a:pt x="152557" y="5776"/>
                    <a:pt x="151584" y="5533"/>
                  </a:cubicBezTo>
                  <a:cubicBezTo>
                    <a:pt x="151158" y="5442"/>
                    <a:pt x="150733" y="5350"/>
                    <a:pt x="150307" y="5229"/>
                  </a:cubicBezTo>
                  <a:lnTo>
                    <a:pt x="149760" y="5107"/>
                  </a:lnTo>
                  <a:lnTo>
                    <a:pt x="147572" y="4590"/>
                  </a:lnTo>
                  <a:cubicBezTo>
                    <a:pt x="147146" y="4499"/>
                    <a:pt x="146660" y="4408"/>
                    <a:pt x="146204" y="4287"/>
                  </a:cubicBezTo>
                  <a:cubicBezTo>
                    <a:pt x="145991" y="4256"/>
                    <a:pt x="145778" y="4226"/>
                    <a:pt x="145566" y="4165"/>
                  </a:cubicBezTo>
                  <a:lnTo>
                    <a:pt x="144411" y="3922"/>
                  </a:lnTo>
                  <a:lnTo>
                    <a:pt x="143347" y="3709"/>
                  </a:lnTo>
                  <a:cubicBezTo>
                    <a:pt x="142830" y="3587"/>
                    <a:pt x="142252" y="3496"/>
                    <a:pt x="141705" y="3405"/>
                  </a:cubicBezTo>
                  <a:lnTo>
                    <a:pt x="141584" y="3375"/>
                  </a:lnTo>
                  <a:cubicBezTo>
                    <a:pt x="141310" y="3314"/>
                    <a:pt x="141006" y="3283"/>
                    <a:pt x="140733" y="3223"/>
                  </a:cubicBezTo>
                  <a:lnTo>
                    <a:pt x="140246" y="3131"/>
                  </a:lnTo>
                  <a:lnTo>
                    <a:pt x="140155" y="3101"/>
                  </a:lnTo>
                  <a:cubicBezTo>
                    <a:pt x="139760" y="3040"/>
                    <a:pt x="139395" y="2949"/>
                    <a:pt x="139030" y="2888"/>
                  </a:cubicBezTo>
                  <a:lnTo>
                    <a:pt x="137511" y="2645"/>
                  </a:lnTo>
                  <a:lnTo>
                    <a:pt x="135869" y="2402"/>
                  </a:lnTo>
                  <a:cubicBezTo>
                    <a:pt x="134745" y="2220"/>
                    <a:pt x="133650" y="2068"/>
                    <a:pt x="132556" y="1916"/>
                  </a:cubicBezTo>
                  <a:lnTo>
                    <a:pt x="132465" y="1916"/>
                  </a:lnTo>
                  <a:lnTo>
                    <a:pt x="132343" y="1885"/>
                  </a:lnTo>
                  <a:cubicBezTo>
                    <a:pt x="131979" y="1824"/>
                    <a:pt x="131614" y="1794"/>
                    <a:pt x="131219" y="1733"/>
                  </a:cubicBezTo>
                  <a:cubicBezTo>
                    <a:pt x="130854" y="1673"/>
                    <a:pt x="130459" y="1642"/>
                    <a:pt x="130064" y="1612"/>
                  </a:cubicBezTo>
                  <a:lnTo>
                    <a:pt x="130003" y="1612"/>
                  </a:lnTo>
                  <a:lnTo>
                    <a:pt x="129760" y="1581"/>
                  </a:lnTo>
                  <a:lnTo>
                    <a:pt x="129486" y="1551"/>
                  </a:lnTo>
                  <a:lnTo>
                    <a:pt x="128149" y="1399"/>
                  </a:lnTo>
                  <a:lnTo>
                    <a:pt x="126842" y="1247"/>
                  </a:lnTo>
                  <a:cubicBezTo>
                    <a:pt x="125778" y="1125"/>
                    <a:pt x="124653" y="1034"/>
                    <a:pt x="123589" y="943"/>
                  </a:cubicBezTo>
                  <a:lnTo>
                    <a:pt x="123529" y="943"/>
                  </a:lnTo>
                  <a:cubicBezTo>
                    <a:pt x="123012" y="882"/>
                    <a:pt x="122465" y="852"/>
                    <a:pt x="121948" y="791"/>
                  </a:cubicBezTo>
                  <a:cubicBezTo>
                    <a:pt x="121431" y="761"/>
                    <a:pt x="120915" y="700"/>
                    <a:pt x="120368" y="669"/>
                  </a:cubicBezTo>
                  <a:lnTo>
                    <a:pt x="120124" y="639"/>
                  </a:lnTo>
                  <a:cubicBezTo>
                    <a:pt x="119972" y="639"/>
                    <a:pt x="119790" y="639"/>
                    <a:pt x="119638" y="609"/>
                  </a:cubicBezTo>
                  <a:lnTo>
                    <a:pt x="118909" y="548"/>
                  </a:lnTo>
                  <a:cubicBezTo>
                    <a:pt x="118422" y="517"/>
                    <a:pt x="117966" y="487"/>
                    <a:pt x="117510" y="457"/>
                  </a:cubicBezTo>
                  <a:cubicBezTo>
                    <a:pt x="117419" y="457"/>
                    <a:pt x="117328" y="426"/>
                    <a:pt x="117237" y="426"/>
                  </a:cubicBezTo>
                  <a:cubicBezTo>
                    <a:pt x="116933" y="396"/>
                    <a:pt x="116629" y="396"/>
                    <a:pt x="116295" y="365"/>
                  </a:cubicBezTo>
                  <a:lnTo>
                    <a:pt x="116234" y="365"/>
                  </a:lnTo>
                  <a:cubicBezTo>
                    <a:pt x="115200" y="305"/>
                    <a:pt x="114045" y="214"/>
                    <a:pt x="112921" y="153"/>
                  </a:cubicBezTo>
                  <a:cubicBezTo>
                    <a:pt x="111918" y="122"/>
                    <a:pt x="110914" y="62"/>
                    <a:pt x="109911" y="31"/>
                  </a:cubicBezTo>
                  <a:cubicBezTo>
                    <a:pt x="109486" y="1"/>
                    <a:pt x="109060" y="1"/>
                    <a:pt x="108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9"/>
            <p:cNvSpPr/>
            <p:nvPr/>
          </p:nvSpPr>
          <p:spPr>
            <a:xfrm>
              <a:off x="4265121" y="4827309"/>
              <a:ext cx="154380" cy="144183"/>
            </a:xfrm>
            <a:custGeom>
              <a:avLst/>
              <a:gdLst/>
              <a:ahLst/>
              <a:cxnLst/>
              <a:rect l="l" t="t" r="r" b="b"/>
              <a:pathLst>
                <a:path w="4557" h="4256" extrusionOk="0">
                  <a:moveTo>
                    <a:pt x="4487" y="0"/>
                  </a:moveTo>
                  <a:cubicBezTo>
                    <a:pt x="4377" y="0"/>
                    <a:pt x="4135" y="91"/>
                    <a:pt x="4135" y="91"/>
                  </a:cubicBezTo>
                  <a:cubicBezTo>
                    <a:pt x="3770" y="213"/>
                    <a:pt x="3375" y="426"/>
                    <a:pt x="3131" y="638"/>
                  </a:cubicBezTo>
                  <a:cubicBezTo>
                    <a:pt x="2554" y="1155"/>
                    <a:pt x="2098" y="1733"/>
                    <a:pt x="1612" y="2310"/>
                  </a:cubicBezTo>
                  <a:cubicBezTo>
                    <a:pt x="1065" y="2918"/>
                    <a:pt x="548" y="3526"/>
                    <a:pt x="31" y="4164"/>
                  </a:cubicBezTo>
                  <a:cubicBezTo>
                    <a:pt x="1" y="4225"/>
                    <a:pt x="31" y="4255"/>
                    <a:pt x="92" y="4255"/>
                  </a:cubicBezTo>
                  <a:lnTo>
                    <a:pt x="122" y="4255"/>
                  </a:lnTo>
                  <a:cubicBezTo>
                    <a:pt x="183" y="4225"/>
                    <a:pt x="213" y="4225"/>
                    <a:pt x="274" y="4225"/>
                  </a:cubicBezTo>
                  <a:cubicBezTo>
                    <a:pt x="457" y="4164"/>
                    <a:pt x="639" y="4103"/>
                    <a:pt x="791" y="4012"/>
                  </a:cubicBezTo>
                  <a:cubicBezTo>
                    <a:pt x="1186" y="3860"/>
                    <a:pt x="1642" y="3617"/>
                    <a:pt x="1885" y="3313"/>
                  </a:cubicBezTo>
                  <a:cubicBezTo>
                    <a:pt x="2372" y="2736"/>
                    <a:pt x="2888" y="2128"/>
                    <a:pt x="3375" y="1520"/>
                  </a:cubicBezTo>
                  <a:cubicBezTo>
                    <a:pt x="3770" y="1034"/>
                    <a:pt x="4165" y="578"/>
                    <a:pt x="4530" y="61"/>
                  </a:cubicBezTo>
                  <a:cubicBezTo>
                    <a:pt x="4557" y="16"/>
                    <a:pt x="4533" y="0"/>
                    <a:pt x="4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9"/>
            <p:cNvSpPr/>
            <p:nvPr/>
          </p:nvSpPr>
          <p:spPr>
            <a:xfrm>
              <a:off x="4329996" y="4866675"/>
              <a:ext cx="147299" cy="109966"/>
            </a:xfrm>
            <a:custGeom>
              <a:avLst/>
              <a:gdLst/>
              <a:ahLst/>
              <a:cxnLst/>
              <a:rect l="l" t="t" r="r" b="b"/>
              <a:pathLst>
                <a:path w="4348" h="3246" extrusionOk="0">
                  <a:moveTo>
                    <a:pt x="4210" y="1"/>
                  </a:moveTo>
                  <a:cubicBezTo>
                    <a:pt x="4165" y="1"/>
                    <a:pt x="4119" y="8"/>
                    <a:pt x="4074" y="24"/>
                  </a:cubicBezTo>
                  <a:cubicBezTo>
                    <a:pt x="3891" y="84"/>
                    <a:pt x="3739" y="145"/>
                    <a:pt x="3587" y="236"/>
                  </a:cubicBezTo>
                  <a:cubicBezTo>
                    <a:pt x="3283" y="358"/>
                    <a:pt x="3010" y="510"/>
                    <a:pt x="2767" y="692"/>
                  </a:cubicBezTo>
                  <a:cubicBezTo>
                    <a:pt x="1794" y="1391"/>
                    <a:pt x="943" y="2182"/>
                    <a:pt x="122" y="3002"/>
                  </a:cubicBezTo>
                  <a:cubicBezTo>
                    <a:pt x="31" y="3063"/>
                    <a:pt x="1" y="3124"/>
                    <a:pt x="1" y="3215"/>
                  </a:cubicBezTo>
                  <a:cubicBezTo>
                    <a:pt x="31" y="3215"/>
                    <a:pt x="61" y="3245"/>
                    <a:pt x="92" y="3245"/>
                  </a:cubicBezTo>
                  <a:cubicBezTo>
                    <a:pt x="244" y="3245"/>
                    <a:pt x="517" y="3124"/>
                    <a:pt x="578" y="3093"/>
                  </a:cubicBezTo>
                  <a:cubicBezTo>
                    <a:pt x="791" y="3002"/>
                    <a:pt x="1004" y="2911"/>
                    <a:pt x="1216" y="2790"/>
                  </a:cubicBezTo>
                  <a:cubicBezTo>
                    <a:pt x="1490" y="2668"/>
                    <a:pt x="1824" y="2486"/>
                    <a:pt x="2037" y="2273"/>
                  </a:cubicBezTo>
                  <a:cubicBezTo>
                    <a:pt x="2736" y="1574"/>
                    <a:pt x="3466" y="875"/>
                    <a:pt x="4256" y="206"/>
                  </a:cubicBezTo>
                  <a:cubicBezTo>
                    <a:pt x="4317" y="145"/>
                    <a:pt x="4347" y="84"/>
                    <a:pt x="4347" y="24"/>
                  </a:cubicBezTo>
                  <a:cubicBezTo>
                    <a:pt x="4302" y="8"/>
                    <a:pt x="4256" y="1"/>
                    <a:pt x="4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9"/>
            <p:cNvSpPr/>
            <p:nvPr/>
          </p:nvSpPr>
          <p:spPr>
            <a:xfrm>
              <a:off x="4414453" y="4920743"/>
              <a:ext cx="119994" cy="48682"/>
            </a:xfrm>
            <a:custGeom>
              <a:avLst/>
              <a:gdLst/>
              <a:ahLst/>
              <a:cxnLst/>
              <a:rect l="l" t="t" r="r" b="b"/>
              <a:pathLst>
                <a:path w="3542" h="1437" extrusionOk="0">
                  <a:moveTo>
                    <a:pt x="3484" y="0"/>
                  </a:moveTo>
                  <a:cubicBezTo>
                    <a:pt x="3450" y="0"/>
                    <a:pt x="3404" y="8"/>
                    <a:pt x="3374" y="8"/>
                  </a:cubicBezTo>
                  <a:cubicBezTo>
                    <a:pt x="2523" y="282"/>
                    <a:pt x="1702" y="555"/>
                    <a:pt x="882" y="859"/>
                  </a:cubicBezTo>
                  <a:cubicBezTo>
                    <a:pt x="760" y="890"/>
                    <a:pt x="638" y="950"/>
                    <a:pt x="517" y="1011"/>
                  </a:cubicBezTo>
                  <a:cubicBezTo>
                    <a:pt x="334" y="1102"/>
                    <a:pt x="182" y="1194"/>
                    <a:pt x="61" y="1315"/>
                  </a:cubicBezTo>
                  <a:cubicBezTo>
                    <a:pt x="0" y="1345"/>
                    <a:pt x="0" y="1376"/>
                    <a:pt x="0" y="1406"/>
                  </a:cubicBezTo>
                  <a:cubicBezTo>
                    <a:pt x="0" y="1437"/>
                    <a:pt x="30" y="1437"/>
                    <a:pt x="30" y="1437"/>
                  </a:cubicBezTo>
                  <a:cubicBezTo>
                    <a:pt x="122" y="1437"/>
                    <a:pt x="274" y="1376"/>
                    <a:pt x="304" y="1345"/>
                  </a:cubicBezTo>
                  <a:cubicBezTo>
                    <a:pt x="1003" y="1133"/>
                    <a:pt x="1702" y="890"/>
                    <a:pt x="2401" y="646"/>
                  </a:cubicBezTo>
                  <a:cubicBezTo>
                    <a:pt x="2462" y="616"/>
                    <a:pt x="2493" y="616"/>
                    <a:pt x="2553" y="586"/>
                  </a:cubicBezTo>
                  <a:cubicBezTo>
                    <a:pt x="2827" y="494"/>
                    <a:pt x="3131" y="373"/>
                    <a:pt x="3374" y="190"/>
                  </a:cubicBezTo>
                  <a:cubicBezTo>
                    <a:pt x="3435" y="160"/>
                    <a:pt x="3496" y="99"/>
                    <a:pt x="3526" y="38"/>
                  </a:cubicBezTo>
                  <a:cubicBezTo>
                    <a:pt x="3541" y="8"/>
                    <a:pt x="3518" y="0"/>
                    <a:pt x="3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9"/>
            <p:cNvSpPr/>
            <p:nvPr/>
          </p:nvSpPr>
          <p:spPr>
            <a:xfrm>
              <a:off x="2876008" y="4402011"/>
              <a:ext cx="97872" cy="95806"/>
            </a:xfrm>
            <a:custGeom>
              <a:avLst/>
              <a:gdLst/>
              <a:ahLst/>
              <a:cxnLst/>
              <a:rect l="l" t="t" r="r" b="b"/>
              <a:pathLst>
                <a:path w="2889" h="2828" extrusionOk="0">
                  <a:moveTo>
                    <a:pt x="2797" y="1"/>
                  </a:moveTo>
                  <a:cubicBezTo>
                    <a:pt x="2706" y="31"/>
                    <a:pt x="2615" y="31"/>
                    <a:pt x="2524" y="92"/>
                  </a:cubicBezTo>
                  <a:cubicBezTo>
                    <a:pt x="2402" y="122"/>
                    <a:pt x="2250" y="183"/>
                    <a:pt x="2129" y="244"/>
                  </a:cubicBezTo>
                  <a:cubicBezTo>
                    <a:pt x="1977" y="335"/>
                    <a:pt x="1794" y="457"/>
                    <a:pt x="1642" y="578"/>
                  </a:cubicBezTo>
                  <a:cubicBezTo>
                    <a:pt x="943" y="1217"/>
                    <a:pt x="457" y="2007"/>
                    <a:pt x="31" y="2767"/>
                  </a:cubicBezTo>
                  <a:cubicBezTo>
                    <a:pt x="1" y="2828"/>
                    <a:pt x="31" y="2828"/>
                    <a:pt x="92" y="2828"/>
                  </a:cubicBezTo>
                  <a:lnTo>
                    <a:pt x="122" y="2828"/>
                  </a:lnTo>
                  <a:cubicBezTo>
                    <a:pt x="153" y="2828"/>
                    <a:pt x="214" y="2828"/>
                    <a:pt x="244" y="2797"/>
                  </a:cubicBezTo>
                  <a:cubicBezTo>
                    <a:pt x="396" y="2767"/>
                    <a:pt x="548" y="2706"/>
                    <a:pt x="670" y="2645"/>
                  </a:cubicBezTo>
                  <a:cubicBezTo>
                    <a:pt x="852" y="2584"/>
                    <a:pt x="1004" y="2493"/>
                    <a:pt x="1186" y="2402"/>
                  </a:cubicBezTo>
                  <a:cubicBezTo>
                    <a:pt x="1308" y="2311"/>
                    <a:pt x="1551" y="2189"/>
                    <a:pt x="1612" y="2068"/>
                  </a:cubicBezTo>
                  <a:cubicBezTo>
                    <a:pt x="1794" y="1703"/>
                    <a:pt x="2007" y="1338"/>
                    <a:pt x="2250" y="973"/>
                  </a:cubicBezTo>
                  <a:cubicBezTo>
                    <a:pt x="2433" y="669"/>
                    <a:pt x="2615" y="335"/>
                    <a:pt x="2858" y="62"/>
                  </a:cubicBezTo>
                  <a:cubicBezTo>
                    <a:pt x="2889" y="31"/>
                    <a:pt x="2889" y="1"/>
                    <a:pt x="2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9"/>
            <p:cNvSpPr/>
            <p:nvPr/>
          </p:nvSpPr>
          <p:spPr>
            <a:xfrm>
              <a:off x="2931635" y="4432907"/>
              <a:ext cx="101971" cy="65926"/>
            </a:xfrm>
            <a:custGeom>
              <a:avLst/>
              <a:gdLst/>
              <a:ahLst/>
              <a:cxnLst/>
              <a:rect l="l" t="t" r="r" b="b"/>
              <a:pathLst>
                <a:path w="3010" h="1946" extrusionOk="0">
                  <a:moveTo>
                    <a:pt x="2371" y="457"/>
                  </a:moveTo>
                  <a:lnTo>
                    <a:pt x="2371" y="457"/>
                  </a:lnTo>
                  <a:cubicBezTo>
                    <a:pt x="2365" y="462"/>
                    <a:pt x="2360" y="467"/>
                    <a:pt x="2354" y="471"/>
                  </a:cubicBezTo>
                  <a:lnTo>
                    <a:pt x="2354" y="471"/>
                  </a:lnTo>
                  <a:cubicBezTo>
                    <a:pt x="2360" y="466"/>
                    <a:pt x="2365" y="461"/>
                    <a:pt x="2371" y="457"/>
                  </a:cubicBezTo>
                  <a:close/>
                  <a:moveTo>
                    <a:pt x="2857" y="1"/>
                  </a:moveTo>
                  <a:cubicBezTo>
                    <a:pt x="2766" y="1"/>
                    <a:pt x="2706" y="31"/>
                    <a:pt x="2645" y="61"/>
                  </a:cubicBezTo>
                  <a:cubicBezTo>
                    <a:pt x="2462" y="122"/>
                    <a:pt x="2280" y="213"/>
                    <a:pt x="2128" y="305"/>
                  </a:cubicBezTo>
                  <a:cubicBezTo>
                    <a:pt x="1763" y="517"/>
                    <a:pt x="1429" y="760"/>
                    <a:pt x="1125" y="1004"/>
                  </a:cubicBezTo>
                  <a:cubicBezTo>
                    <a:pt x="760" y="1277"/>
                    <a:pt x="395" y="1551"/>
                    <a:pt x="61" y="1824"/>
                  </a:cubicBezTo>
                  <a:cubicBezTo>
                    <a:pt x="0" y="1855"/>
                    <a:pt x="0" y="1885"/>
                    <a:pt x="0" y="1916"/>
                  </a:cubicBezTo>
                  <a:cubicBezTo>
                    <a:pt x="0" y="1946"/>
                    <a:pt x="31" y="1946"/>
                    <a:pt x="61" y="1946"/>
                  </a:cubicBezTo>
                  <a:cubicBezTo>
                    <a:pt x="152" y="1946"/>
                    <a:pt x="304" y="1885"/>
                    <a:pt x="335" y="1855"/>
                  </a:cubicBezTo>
                  <a:cubicBezTo>
                    <a:pt x="639" y="1764"/>
                    <a:pt x="943" y="1581"/>
                    <a:pt x="1186" y="1399"/>
                  </a:cubicBezTo>
                  <a:cubicBezTo>
                    <a:pt x="1561" y="1110"/>
                    <a:pt x="1937" y="821"/>
                    <a:pt x="2312" y="506"/>
                  </a:cubicBezTo>
                  <a:lnTo>
                    <a:pt x="2312" y="506"/>
                  </a:lnTo>
                  <a:cubicBezTo>
                    <a:pt x="2311" y="510"/>
                    <a:pt x="2310" y="513"/>
                    <a:pt x="2310" y="517"/>
                  </a:cubicBezTo>
                  <a:cubicBezTo>
                    <a:pt x="2432" y="426"/>
                    <a:pt x="2554" y="335"/>
                    <a:pt x="2675" y="244"/>
                  </a:cubicBezTo>
                  <a:cubicBezTo>
                    <a:pt x="2797" y="153"/>
                    <a:pt x="3009" y="1"/>
                    <a:pt x="2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9"/>
            <p:cNvSpPr/>
            <p:nvPr/>
          </p:nvSpPr>
          <p:spPr>
            <a:xfrm>
              <a:off x="2996510" y="4462787"/>
              <a:ext cx="106070" cy="50477"/>
            </a:xfrm>
            <a:custGeom>
              <a:avLst/>
              <a:gdLst/>
              <a:ahLst/>
              <a:cxnLst/>
              <a:rect l="l" t="t" r="r" b="b"/>
              <a:pathLst>
                <a:path w="3131" h="1490" extrusionOk="0">
                  <a:moveTo>
                    <a:pt x="3070" y="0"/>
                  </a:moveTo>
                  <a:cubicBezTo>
                    <a:pt x="3040" y="0"/>
                    <a:pt x="3009" y="0"/>
                    <a:pt x="2979" y="30"/>
                  </a:cubicBezTo>
                  <a:cubicBezTo>
                    <a:pt x="2888" y="61"/>
                    <a:pt x="2797" y="91"/>
                    <a:pt x="2705" y="122"/>
                  </a:cubicBezTo>
                  <a:cubicBezTo>
                    <a:pt x="2037" y="426"/>
                    <a:pt x="1338" y="730"/>
                    <a:pt x="669" y="1034"/>
                  </a:cubicBezTo>
                  <a:cubicBezTo>
                    <a:pt x="547" y="1094"/>
                    <a:pt x="426" y="1155"/>
                    <a:pt x="335" y="1216"/>
                  </a:cubicBezTo>
                  <a:cubicBezTo>
                    <a:pt x="274" y="1246"/>
                    <a:pt x="243" y="1277"/>
                    <a:pt x="183" y="1307"/>
                  </a:cubicBezTo>
                  <a:cubicBezTo>
                    <a:pt x="122" y="1337"/>
                    <a:pt x="61" y="1398"/>
                    <a:pt x="31" y="1429"/>
                  </a:cubicBezTo>
                  <a:cubicBezTo>
                    <a:pt x="0" y="1459"/>
                    <a:pt x="31" y="1489"/>
                    <a:pt x="61" y="1489"/>
                  </a:cubicBezTo>
                  <a:lnTo>
                    <a:pt x="91" y="1489"/>
                  </a:lnTo>
                  <a:cubicBezTo>
                    <a:pt x="122" y="1489"/>
                    <a:pt x="152" y="1489"/>
                    <a:pt x="183" y="1459"/>
                  </a:cubicBezTo>
                  <a:cubicBezTo>
                    <a:pt x="274" y="1429"/>
                    <a:pt x="395" y="1398"/>
                    <a:pt x="487" y="1368"/>
                  </a:cubicBezTo>
                  <a:cubicBezTo>
                    <a:pt x="1155" y="1064"/>
                    <a:pt x="1854" y="760"/>
                    <a:pt x="2523" y="426"/>
                  </a:cubicBezTo>
                  <a:cubicBezTo>
                    <a:pt x="2614" y="395"/>
                    <a:pt x="2736" y="334"/>
                    <a:pt x="2827" y="274"/>
                  </a:cubicBezTo>
                  <a:cubicBezTo>
                    <a:pt x="2888" y="243"/>
                    <a:pt x="2918" y="213"/>
                    <a:pt x="2979" y="182"/>
                  </a:cubicBezTo>
                  <a:cubicBezTo>
                    <a:pt x="3040" y="152"/>
                    <a:pt x="3070" y="91"/>
                    <a:pt x="3131" y="30"/>
                  </a:cubicBezTo>
                  <a:cubicBezTo>
                    <a:pt x="3131" y="0"/>
                    <a:pt x="3131" y="0"/>
                    <a:pt x="3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9"/>
            <p:cNvSpPr/>
            <p:nvPr/>
          </p:nvSpPr>
          <p:spPr>
            <a:xfrm>
              <a:off x="4362959" y="4415189"/>
              <a:ext cx="89606" cy="68195"/>
            </a:xfrm>
            <a:custGeom>
              <a:avLst/>
              <a:gdLst/>
              <a:ahLst/>
              <a:cxnLst/>
              <a:rect l="l" t="t" r="r" b="b"/>
              <a:pathLst>
                <a:path w="2645" h="2013" extrusionOk="0">
                  <a:moveTo>
                    <a:pt x="2609" y="1"/>
                  </a:moveTo>
                  <a:cubicBezTo>
                    <a:pt x="2519" y="1"/>
                    <a:pt x="2336" y="68"/>
                    <a:pt x="2310" y="68"/>
                  </a:cubicBezTo>
                  <a:cubicBezTo>
                    <a:pt x="2006" y="189"/>
                    <a:pt x="1672" y="372"/>
                    <a:pt x="1459" y="554"/>
                  </a:cubicBezTo>
                  <a:cubicBezTo>
                    <a:pt x="973" y="980"/>
                    <a:pt x="517" y="1405"/>
                    <a:pt x="92" y="1831"/>
                  </a:cubicBezTo>
                  <a:cubicBezTo>
                    <a:pt x="31" y="1891"/>
                    <a:pt x="0" y="1922"/>
                    <a:pt x="31" y="1983"/>
                  </a:cubicBezTo>
                  <a:cubicBezTo>
                    <a:pt x="31" y="1983"/>
                    <a:pt x="61" y="2013"/>
                    <a:pt x="92" y="2013"/>
                  </a:cubicBezTo>
                  <a:cubicBezTo>
                    <a:pt x="183" y="2013"/>
                    <a:pt x="365" y="1922"/>
                    <a:pt x="395" y="1922"/>
                  </a:cubicBezTo>
                  <a:cubicBezTo>
                    <a:pt x="547" y="1861"/>
                    <a:pt x="699" y="1800"/>
                    <a:pt x="851" y="1709"/>
                  </a:cubicBezTo>
                  <a:cubicBezTo>
                    <a:pt x="1034" y="1618"/>
                    <a:pt x="1277" y="1496"/>
                    <a:pt x="1399" y="1375"/>
                  </a:cubicBezTo>
                  <a:cubicBezTo>
                    <a:pt x="1794" y="949"/>
                    <a:pt x="2189" y="554"/>
                    <a:pt x="2584" y="128"/>
                  </a:cubicBezTo>
                  <a:cubicBezTo>
                    <a:pt x="2614" y="98"/>
                    <a:pt x="2645" y="68"/>
                    <a:pt x="2645" y="7"/>
                  </a:cubicBezTo>
                  <a:cubicBezTo>
                    <a:pt x="2636" y="3"/>
                    <a:pt x="2624" y="1"/>
                    <a:pt x="2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9"/>
            <p:cNvSpPr/>
            <p:nvPr/>
          </p:nvSpPr>
          <p:spPr>
            <a:xfrm>
              <a:off x="4427834" y="4445272"/>
              <a:ext cx="79307" cy="41229"/>
            </a:xfrm>
            <a:custGeom>
              <a:avLst/>
              <a:gdLst/>
              <a:ahLst/>
              <a:cxnLst/>
              <a:rect l="l" t="t" r="r" b="b"/>
              <a:pathLst>
                <a:path w="2341" h="1217" extrusionOk="0">
                  <a:moveTo>
                    <a:pt x="2158" y="0"/>
                  </a:moveTo>
                  <a:cubicBezTo>
                    <a:pt x="2098" y="0"/>
                    <a:pt x="2037" y="31"/>
                    <a:pt x="1976" y="61"/>
                  </a:cubicBezTo>
                  <a:cubicBezTo>
                    <a:pt x="1824" y="122"/>
                    <a:pt x="1702" y="183"/>
                    <a:pt x="1550" y="274"/>
                  </a:cubicBezTo>
                  <a:cubicBezTo>
                    <a:pt x="1155" y="487"/>
                    <a:pt x="730" y="730"/>
                    <a:pt x="335" y="973"/>
                  </a:cubicBezTo>
                  <a:cubicBezTo>
                    <a:pt x="243" y="1003"/>
                    <a:pt x="183" y="1064"/>
                    <a:pt x="122" y="1125"/>
                  </a:cubicBezTo>
                  <a:cubicBezTo>
                    <a:pt x="91" y="1155"/>
                    <a:pt x="0" y="1216"/>
                    <a:pt x="122" y="1216"/>
                  </a:cubicBezTo>
                  <a:cubicBezTo>
                    <a:pt x="183" y="1186"/>
                    <a:pt x="243" y="1186"/>
                    <a:pt x="335" y="1155"/>
                  </a:cubicBezTo>
                  <a:cubicBezTo>
                    <a:pt x="487" y="1095"/>
                    <a:pt x="639" y="1003"/>
                    <a:pt x="760" y="943"/>
                  </a:cubicBezTo>
                  <a:cubicBezTo>
                    <a:pt x="1186" y="699"/>
                    <a:pt x="1581" y="487"/>
                    <a:pt x="1976" y="243"/>
                  </a:cubicBezTo>
                  <a:cubicBezTo>
                    <a:pt x="1976" y="213"/>
                    <a:pt x="2341"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9"/>
            <p:cNvSpPr/>
            <p:nvPr/>
          </p:nvSpPr>
          <p:spPr>
            <a:xfrm>
              <a:off x="4455614" y="4481047"/>
              <a:ext cx="93231" cy="36351"/>
            </a:xfrm>
            <a:custGeom>
              <a:avLst/>
              <a:gdLst/>
              <a:ahLst/>
              <a:cxnLst/>
              <a:rect l="l" t="t" r="r" b="b"/>
              <a:pathLst>
                <a:path w="2752" h="1073" extrusionOk="0">
                  <a:moveTo>
                    <a:pt x="2695" y="1"/>
                  </a:moveTo>
                  <a:cubicBezTo>
                    <a:pt x="2661" y="1"/>
                    <a:pt x="2615" y="8"/>
                    <a:pt x="2585" y="8"/>
                  </a:cubicBezTo>
                  <a:cubicBezTo>
                    <a:pt x="2068" y="160"/>
                    <a:pt x="1551" y="312"/>
                    <a:pt x="1004" y="464"/>
                  </a:cubicBezTo>
                  <a:cubicBezTo>
                    <a:pt x="700" y="555"/>
                    <a:pt x="426" y="707"/>
                    <a:pt x="183" y="859"/>
                  </a:cubicBezTo>
                  <a:cubicBezTo>
                    <a:pt x="123" y="920"/>
                    <a:pt x="62" y="981"/>
                    <a:pt x="31" y="1011"/>
                  </a:cubicBezTo>
                  <a:cubicBezTo>
                    <a:pt x="1" y="1072"/>
                    <a:pt x="31" y="1072"/>
                    <a:pt x="62" y="1072"/>
                  </a:cubicBezTo>
                  <a:cubicBezTo>
                    <a:pt x="92" y="1072"/>
                    <a:pt x="153" y="1072"/>
                    <a:pt x="183" y="1042"/>
                  </a:cubicBezTo>
                  <a:cubicBezTo>
                    <a:pt x="730" y="890"/>
                    <a:pt x="1247" y="738"/>
                    <a:pt x="1794" y="586"/>
                  </a:cubicBezTo>
                  <a:cubicBezTo>
                    <a:pt x="2098" y="495"/>
                    <a:pt x="2372" y="343"/>
                    <a:pt x="2585" y="191"/>
                  </a:cubicBezTo>
                  <a:cubicBezTo>
                    <a:pt x="2645" y="160"/>
                    <a:pt x="2706" y="99"/>
                    <a:pt x="2737" y="39"/>
                  </a:cubicBezTo>
                  <a:cubicBezTo>
                    <a:pt x="2752" y="8"/>
                    <a:pt x="2729" y="1"/>
                    <a:pt x="2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9"/>
            <p:cNvSpPr/>
            <p:nvPr/>
          </p:nvSpPr>
          <p:spPr>
            <a:xfrm>
              <a:off x="5026111" y="4916610"/>
              <a:ext cx="85473" cy="63114"/>
            </a:xfrm>
            <a:custGeom>
              <a:avLst/>
              <a:gdLst/>
              <a:ahLst/>
              <a:cxnLst/>
              <a:rect l="l" t="t" r="r" b="b"/>
              <a:pathLst>
                <a:path w="2523" h="1863" extrusionOk="0">
                  <a:moveTo>
                    <a:pt x="2488" y="0"/>
                  </a:moveTo>
                  <a:cubicBezTo>
                    <a:pt x="2419" y="0"/>
                    <a:pt x="2280" y="45"/>
                    <a:pt x="2280" y="69"/>
                  </a:cubicBezTo>
                  <a:cubicBezTo>
                    <a:pt x="2006" y="160"/>
                    <a:pt x="1763" y="282"/>
                    <a:pt x="1581" y="434"/>
                  </a:cubicBezTo>
                  <a:cubicBezTo>
                    <a:pt x="1064" y="860"/>
                    <a:pt x="578" y="1285"/>
                    <a:pt x="61" y="1741"/>
                  </a:cubicBezTo>
                  <a:cubicBezTo>
                    <a:pt x="31" y="1771"/>
                    <a:pt x="0" y="1802"/>
                    <a:pt x="0" y="1832"/>
                  </a:cubicBezTo>
                  <a:cubicBezTo>
                    <a:pt x="31" y="1832"/>
                    <a:pt x="31" y="1863"/>
                    <a:pt x="61" y="1863"/>
                  </a:cubicBezTo>
                  <a:cubicBezTo>
                    <a:pt x="122" y="1863"/>
                    <a:pt x="274" y="1802"/>
                    <a:pt x="304" y="1771"/>
                  </a:cubicBezTo>
                  <a:cubicBezTo>
                    <a:pt x="578" y="1680"/>
                    <a:pt x="851" y="1528"/>
                    <a:pt x="1034" y="1376"/>
                  </a:cubicBezTo>
                  <a:cubicBezTo>
                    <a:pt x="1520" y="951"/>
                    <a:pt x="2006" y="525"/>
                    <a:pt x="2462" y="100"/>
                  </a:cubicBezTo>
                  <a:cubicBezTo>
                    <a:pt x="2523" y="69"/>
                    <a:pt x="2523" y="39"/>
                    <a:pt x="2523" y="9"/>
                  </a:cubicBezTo>
                  <a:cubicBezTo>
                    <a:pt x="2517" y="3"/>
                    <a:pt x="2505"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9"/>
            <p:cNvSpPr/>
            <p:nvPr/>
          </p:nvSpPr>
          <p:spPr>
            <a:xfrm>
              <a:off x="5058024" y="4959973"/>
              <a:ext cx="67586" cy="30049"/>
            </a:xfrm>
            <a:custGeom>
              <a:avLst/>
              <a:gdLst/>
              <a:ahLst/>
              <a:cxnLst/>
              <a:rect l="l" t="t" r="r" b="b"/>
              <a:pathLst>
                <a:path w="1995" h="887" extrusionOk="0">
                  <a:moveTo>
                    <a:pt x="1913" y="0"/>
                  </a:moveTo>
                  <a:cubicBezTo>
                    <a:pt x="1883" y="0"/>
                    <a:pt x="1848" y="5"/>
                    <a:pt x="1824" y="5"/>
                  </a:cubicBezTo>
                  <a:cubicBezTo>
                    <a:pt x="1581" y="66"/>
                    <a:pt x="1338" y="127"/>
                    <a:pt x="1125" y="187"/>
                  </a:cubicBezTo>
                  <a:cubicBezTo>
                    <a:pt x="791" y="279"/>
                    <a:pt x="456" y="461"/>
                    <a:pt x="183" y="643"/>
                  </a:cubicBezTo>
                  <a:cubicBezTo>
                    <a:pt x="122" y="704"/>
                    <a:pt x="61" y="735"/>
                    <a:pt x="0" y="826"/>
                  </a:cubicBezTo>
                  <a:cubicBezTo>
                    <a:pt x="0" y="856"/>
                    <a:pt x="31" y="887"/>
                    <a:pt x="61" y="887"/>
                  </a:cubicBezTo>
                  <a:cubicBezTo>
                    <a:pt x="92" y="887"/>
                    <a:pt x="152" y="856"/>
                    <a:pt x="183" y="856"/>
                  </a:cubicBezTo>
                  <a:cubicBezTo>
                    <a:pt x="426" y="795"/>
                    <a:pt x="669" y="735"/>
                    <a:pt x="912" y="643"/>
                  </a:cubicBezTo>
                  <a:cubicBezTo>
                    <a:pt x="1216" y="552"/>
                    <a:pt x="1551" y="400"/>
                    <a:pt x="1794" y="218"/>
                  </a:cubicBezTo>
                  <a:cubicBezTo>
                    <a:pt x="1885" y="157"/>
                    <a:pt x="1946" y="127"/>
                    <a:pt x="1976" y="66"/>
                  </a:cubicBezTo>
                  <a:cubicBezTo>
                    <a:pt x="1994" y="11"/>
                    <a:pt x="1958" y="0"/>
                    <a:pt x="1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9"/>
            <p:cNvSpPr/>
            <p:nvPr/>
          </p:nvSpPr>
          <p:spPr>
            <a:xfrm>
              <a:off x="5087870" y="4981486"/>
              <a:ext cx="105596" cy="41500"/>
            </a:xfrm>
            <a:custGeom>
              <a:avLst/>
              <a:gdLst/>
              <a:ahLst/>
              <a:cxnLst/>
              <a:rect l="l" t="t" r="r" b="b"/>
              <a:pathLst>
                <a:path w="3117" h="1225" extrusionOk="0">
                  <a:moveTo>
                    <a:pt x="3025" y="1"/>
                  </a:moveTo>
                  <a:cubicBezTo>
                    <a:pt x="2972" y="1"/>
                    <a:pt x="2904" y="24"/>
                    <a:pt x="2858" y="39"/>
                  </a:cubicBezTo>
                  <a:cubicBezTo>
                    <a:pt x="2402" y="130"/>
                    <a:pt x="1946" y="221"/>
                    <a:pt x="1521" y="312"/>
                  </a:cubicBezTo>
                  <a:cubicBezTo>
                    <a:pt x="1338" y="373"/>
                    <a:pt x="1186" y="434"/>
                    <a:pt x="1034" y="495"/>
                  </a:cubicBezTo>
                  <a:cubicBezTo>
                    <a:pt x="761" y="616"/>
                    <a:pt x="518" y="768"/>
                    <a:pt x="274" y="920"/>
                  </a:cubicBezTo>
                  <a:cubicBezTo>
                    <a:pt x="183" y="981"/>
                    <a:pt x="92" y="1072"/>
                    <a:pt x="31" y="1133"/>
                  </a:cubicBezTo>
                  <a:cubicBezTo>
                    <a:pt x="1" y="1194"/>
                    <a:pt x="62" y="1224"/>
                    <a:pt x="92" y="1224"/>
                  </a:cubicBezTo>
                  <a:cubicBezTo>
                    <a:pt x="153" y="1224"/>
                    <a:pt x="214" y="1194"/>
                    <a:pt x="274" y="1194"/>
                  </a:cubicBezTo>
                  <a:cubicBezTo>
                    <a:pt x="730" y="1103"/>
                    <a:pt x="1186" y="981"/>
                    <a:pt x="1642" y="890"/>
                  </a:cubicBezTo>
                  <a:cubicBezTo>
                    <a:pt x="1825" y="829"/>
                    <a:pt x="1977" y="768"/>
                    <a:pt x="2098" y="708"/>
                  </a:cubicBezTo>
                  <a:cubicBezTo>
                    <a:pt x="2372" y="586"/>
                    <a:pt x="2645" y="464"/>
                    <a:pt x="2858" y="312"/>
                  </a:cubicBezTo>
                  <a:cubicBezTo>
                    <a:pt x="2949" y="252"/>
                    <a:pt x="3040" y="160"/>
                    <a:pt x="3101" y="100"/>
                  </a:cubicBezTo>
                  <a:cubicBezTo>
                    <a:pt x="3116" y="24"/>
                    <a:pt x="3078" y="1"/>
                    <a:pt x="3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9"/>
            <p:cNvSpPr/>
            <p:nvPr/>
          </p:nvSpPr>
          <p:spPr>
            <a:xfrm>
              <a:off x="2099603" y="5027051"/>
              <a:ext cx="29914" cy="70059"/>
            </a:xfrm>
            <a:custGeom>
              <a:avLst/>
              <a:gdLst/>
              <a:ahLst/>
              <a:cxnLst/>
              <a:rect l="l" t="t" r="r" b="b"/>
              <a:pathLst>
                <a:path w="883" h="2068" extrusionOk="0">
                  <a:moveTo>
                    <a:pt x="730" y="1"/>
                  </a:moveTo>
                  <a:cubicBezTo>
                    <a:pt x="700" y="1"/>
                    <a:pt x="669" y="1"/>
                    <a:pt x="639" y="31"/>
                  </a:cubicBezTo>
                  <a:cubicBezTo>
                    <a:pt x="517" y="31"/>
                    <a:pt x="426" y="92"/>
                    <a:pt x="335" y="153"/>
                  </a:cubicBezTo>
                  <a:cubicBezTo>
                    <a:pt x="244" y="183"/>
                    <a:pt x="183" y="244"/>
                    <a:pt x="122" y="274"/>
                  </a:cubicBezTo>
                  <a:cubicBezTo>
                    <a:pt x="61" y="305"/>
                    <a:pt x="1" y="335"/>
                    <a:pt x="1" y="396"/>
                  </a:cubicBezTo>
                  <a:cubicBezTo>
                    <a:pt x="1" y="943"/>
                    <a:pt x="1" y="1490"/>
                    <a:pt x="31" y="2068"/>
                  </a:cubicBezTo>
                  <a:lnTo>
                    <a:pt x="92" y="2068"/>
                  </a:lnTo>
                  <a:cubicBezTo>
                    <a:pt x="122" y="2068"/>
                    <a:pt x="122" y="2068"/>
                    <a:pt x="153" y="2037"/>
                  </a:cubicBezTo>
                  <a:cubicBezTo>
                    <a:pt x="274" y="2007"/>
                    <a:pt x="396" y="1946"/>
                    <a:pt x="517" y="1916"/>
                  </a:cubicBezTo>
                  <a:cubicBezTo>
                    <a:pt x="608" y="1855"/>
                    <a:pt x="669" y="1825"/>
                    <a:pt x="730" y="1764"/>
                  </a:cubicBezTo>
                  <a:cubicBezTo>
                    <a:pt x="791" y="1733"/>
                    <a:pt x="882" y="1673"/>
                    <a:pt x="852" y="1642"/>
                  </a:cubicBezTo>
                  <a:cubicBezTo>
                    <a:pt x="821" y="1095"/>
                    <a:pt x="791" y="548"/>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9"/>
            <p:cNvSpPr/>
            <p:nvPr/>
          </p:nvSpPr>
          <p:spPr>
            <a:xfrm>
              <a:off x="2126366" y="5048699"/>
              <a:ext cx="74192" cy="54611"/>
            </a:xfrm>
            <a:custGeom>
              <a:avLst/>
              <a:gdLst/>
              <a:ahLst/>
              <a:cxnLst/>
              <a:rect l="l" t="t" r="r" b="b"/>
              <a:pathLst>
                <a:path w="2190" h="1612" extrusionOk="0">
                  <a:moveTo>
                    <a:pt x="2068" y="0"/>
                  </a:moveTo>
                  <a:cubicBezTo>
                    <a:pt x="2037" y="0"/>
                    <a:pt x="1977" y="31"/>
                    <a:pt x="1916" y="31"/>
                  </a:cubicBezTo>
                  <a:cubicBezTo>
                    <a:pt x="1764" y="61"/>
                    <a:pt x="1612" y="122"/>
                    <a:pt x="1490" y="183"/>
                  </a:cubicBezTo>
                  <a:cubicBezTo>
                    <a:pt x="1308" y="274"/>
                    <a:pt x="1125" y="365"/>
                    <a:pt x="943" y="486"/>
                  </a:cubicBezTo>
                  <a:cubicBezTo>
                    <a:pt x="791" y="578"/>
                    <a:pt x="609" y="699"/>
                    <a:pt x="487" y="821"/>
                  </a:cubicBezTo>
                  <a:cubicBezTo>
                    <a:pt x="305" y="1064"/>
                    <a:pt x="153" y="1277"/>
                    <a:pt x="31" y="1520"/>
                  </a:cubicBezTo>
                  <a:cubicBezTo>
                    <a:pt x="1" y="1581"/>
                    <a:pt x="31" y="1611"/>
                    <a:pt x="92" y="1611"/>
                  </a:cubicBezTo>
                  <a:lnTo>
                    <a:pt x="122" y="1611"/>
                  </a:lnTo>
                  <a:cubicBezTo>
                    <a:pt x="153" y="1611"/>
                    <a:pt x="214" y="1611"/>
                    <a:pt x="274" y="1581"/>
                  </a:cubicBezTo>
                  <a:cubicBezTo>
                    <a:pt x="426" y="1550"/>
                    <a:pt x="609" y="1490"/>
                    <a:pt x="761" y="1398"/>
                  </a:cubicBezTo>
                  <a:cubicBezTo>
                    <a:pt x="943" y="1307"/>
                    <a:pt x="1125" y="1216"/>
                    <a:pt x="1308" y="1125"/>
                  </a:cubicBezTo>
                  <a:cubicBezTo>
                    <a:pt x="1460" y="1003"/>
                    <a:pt x="1703" y="882"/>
                    <a:pt x="1794" y="730"/>
                  </a:cubicBezTo>
                  <a:cubicBezTo>
                    <a:pt x="1916" y="517"/>
                    <a:pt x="2037" y="304"/>
                    <a:pt x="2159" y="61"/>
                  </a:cubicBezTo>
                  <a:cubicBezTo>
                    <a:pt x="2189" y="31"/>
                    <a:pt x="2159" y="0"/>
                    <a:pt x="2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9"/>
            <p:cNvSpPr/>
            <p:nvPr/>
          </p:nvSpPr>
          <p:spPr>
            <a:xfrm>
              <a:off x="2168612" y="5072379"/>
              <a:ext cx="70025" cy="29880"/>
            </a:xfrm>
            <a:custGeom>
              <a:avLst/>
              <a:gdLst/>
              <a:ahLst/>
              <a:cxnLst/>
              <a:rect l="l" t="t" r="r" b="b"/>
              <a:pathLst>
                <a:path w="2067" h="882" extrusionOk="0">
                  <a:moveTo>
                    <a:pt x="1793" y="0"/>
                  </a:moveTo>
                  <a:cubicBezTo>
                    <a:pt x="1641" y="0"/>
                    <a:pt x="1550" y="31"/>
                    <a:pt x="1429" y="91"/>
                  </a:cubicBezTo>
                  <a:cubicBezTo>
                    <a:pt x="1155" y="183"/>
                    <a:pt x="912" y="304"/>
                    <a:pt x="669" y="456"/>
                  </a:cubicBezTo>
                  <a:cubicBezTo>
                    <a:pt x="638" y="487"/>
                    <a:pt x="0" y="882"/>
                    <a:pt x="304" y="882"/>
                  </a:cubicBezTo>
                  <a:cubicBezTo>
                    <a:pt x="426" y="851"/>
                    <a:pt x="547" y="821"/>
                    <a:pt x="638" y="791"/>
                  </a:cubicBezTo>
                  <a:cubicBezTo>
                    <a:pt x="912" y="699"/>
                    <a:pt x="1185" y="547"/>
                    <a:pt x="1398" y="426"/>
                  </a:cubicBezTo>
                  <a:cubicBezTo>
                    <a:pt x="1429" y="395"/>
                    <a:pt x="2067" y="0"/>
                    <a:pt x="1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9"/>
            <p:cNvSpPr/>
            <p:nvPr/>
          </p:nvSpPr>
          <p:spPr>
            <a:xfrm>
              <a:off x="2266416" y="4391170"/>
              <a:ext cx="54915" cy="73684"/>
            </a:xfrm>
            <a:custGeom>
              <a:avLst/>
              <a:gdLst/>
              <a:ahLst/>
              <a:cxnLst/>
              <a:rect l="l" t="t" r="r" b="b"/>
              <a:pathLst>
                <a:path w="1621" h="2175" extrusionOk="0">
                  <a:moveTo>
                    <a:pt x="1555" y="1"/>
                  </a:moveTo>
                  <a:cubicBezTo>
                    <a:pt x="1450" y="1"/>
                    <a:pt x="1238" y="86"/>
                    <a:pt x="1216" y="108"/>
                  </a:cubicBezTo>
                  <a:cubicBezTo>
                    <a:pt x="1125" y="138"/>
                    <a:pt x="1034" y="199"/>
                    <a:pt x="943" y="260"/>
                  </a:cubicBezTo>
                  <a:cubicBezTo>
                    <a:pt x="852" y="290"/>
                    <a:pt x="730" y="382"/>
                    <a:pt x="700" y="442"/>
                  </a:cubicBezTo>
                  <a:cubicBezTo>
                    <a:pt x="457" y="1020"/>
                    <a:pt x="244" y="1567"/>
                    <a:pt x="1" y="2144"/>
                  </a:cubicBezTo>
                  <a:cubicBezTo>
                    <a:pt x="1" y="2175"/>
                    <a:pt x="31" y="2175"/>
                    <a:pt x="61" y="2175"/>
                  </a:cubicBezTo>
                  <a:cubicBezTo>
                    <a:pt x="153" y="2175"/>
                    <a:pt x="365" y="2084"/>
                    <a:pt x="396" y="2053"/>
                  </a:cubicBezTo>
                  <a:cubicBezTo>
                    <a:pt x="487" y="2023"/>
                    <a:pt x="578" y="1962"/>
                    <a:pt x="700" y="1901"/>
                  </a:cubicBezTo>
                  <a:cubicBezTo>
                    <a:pt x="730" y="1901"/>
                    <a:pt x="761" y="1871"/>
                    <a:pt x="791" y="1840"/>
                  </a:cubicBezTo>
                  <a:cubicBezTo>
                    <a:pt x="852" y="1810"/>
                    <a:pt x="913" y="1780"/>
                    <a:pt x="943" y="1719"/>
                  </a:cubicBezTo>
                  <a:cubicBezTo>
                    <a:pt x="1156" y="1172"/>
                    <a:pt x="1368" y="594"/>
                    <a:pt x="1612" y="47"/>
                  </a:cubicBezTo>
                  <a:cubicBezTo>
                    <a:pt x="1620" y="13"/>
                    <a:pt x="1596" y="1"/>
                    <a:pt x="1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9"/>
            <p:cNvSpPr/>
            <p:nvPr/>
          </p:nvSpPr>
          <p:spPr>
            <a:xfrm>
              <a:off x="2340574" y="4407160"/>
              <a:ext cx="53560" cy="46378"/>
            </a:xfrm>
            <a:custGeom>
              <a:avLst/>
              <a:gdLst/>
              <a:ahLst/>
              <a:cxnLst/>
              <a:rect l="l" t="t" r="r" b="b"/>
              <a:pathLst>
                <a:path w="1581" h="1369" extrusionOk="0">
                  <a:moveTo>
                    <a:pt x="1459" y="1"/>
                  </a:moveTo>
                  <a:cubicBezTo>
                    <a:pt x="1398" y="31"/>
                    <a:pt x="1307" y="61"/>
                    <a:pt x="1246" y="92"/>
                  </a:cubicBezTo>
                  <a:cubicBezTo>
                    <a:pt x="1064" y="183"/>
                    <a:pt x="851" y="274"/>
                    <a:pt x="730" y="426"/>
                  </a:cubicBezTo>
                  <a:cubicBezTo>
                    <a:pt x="486" y="730"/>
                    <a:pt x="243" y="1034"/>
                    <a:pt x="31" y="1338"/>
                  </a:cubicBezTo>
                  <a:cubicBezTo>
                    <a:pt x="0" y="1368"/>
                    <a:pt x="31" y="1368"/>
                    <a:pt x="61" y="1368"/>
                  </a:cubicBezTo>
                  <a:lnTo>
                    <a:pt x="152" y="1368"/>
                  </a:lnTo>
                  <a:cubicBezTo>
                    <a:pt x="243" y="1338"/>
                    <a:pt x="304" y="1308"/>
                    <a:pt x="395" y="1277"/>
                  </a:cubicBezTo>
                  <a:cubicBezTo>
                    <a:pt x="486" y="1217"/>
                    <a:pt x="578" y="1186"/>
                    <a:pt x="669" y="1125"/>
                  </a:cubicBezTo>
                  <a:cubicBezTo>
                    <a:pt x="760" y="1065"/>
                    <a:pt x="851" y="1004"/>
                    <a:pt x="912" y="943"/>
                  </a:cubicBezTo>
                  <a:cubicBezTo>
                    <a:pt x="1125" y="639"/>
                    <a:pt x="1338" y="335"/>
                    <a:pt x="1581" y="31"/>
                  </a:cubicBezTo>
                  <a:cubicBezTo>
                    <a:pt x="1581" y="1"/>
                    <a:pt x="1581" y="1"/>
                    <a:pt x="1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9"/>
            <p:cNvSpPr/>
            <p:nvPr/>
          </p:nvSpPr>
          <p:spPr>
            <a:xfrm>
              <a:off x="2375569" y="4425014"/>
              <a:ext cx="70499" cy="42957"/>
            </a:xfrm>
            <a:custGeom>
              <a:avLst/>
              <a:gdLst/>
              <a:ahLst/>
              <a:cxnLst/>
              <a:rect l="l" t="t" r="r" b="b"/>
              <a:pathLst>
                <a:path w="2081" h="1268" extrusionOk="0">
                  <a:moveTo>
                    <a:pt x="2040" y="1"/>
                  </a:moveTo>
                  <a:cubicBezTo>
                    <a:pt x="2005" y="1"/>
                    <a:pt x="1950" y="21"/>
                    <a:pt x="1916" y="21"/>
                  </a:cubicBezTo>
                  <a:cubicBezTo>
                    <a:pt x="1794" y="51"/>
                    <a:pt x="1672" y="112"/>
                    <a:pt x="1581" y="142"/>
                  </a:cubicBezTo>
                  <a:cubicBezTo>
                    <a:pt x="1368" y="234"/>
                    <a:pt x="1186" y="355"/>
                    <a:pt x="1004" y="446"/>
                  </a:cubicBezTo>
                  <a:cubicBezTo>
                    <a:pt x="730" y="659"/>
                    <a:pt x="457" y="841"/>
                    <a:pt x="213" y="1024"/>
                  </a:cubicBezTo>
                  <a:cubicBezTo>
                    <a:pt x="122" y="1085"/>
                    <a:pt x="61" y="1145"/>
                    <a:pt x="1" y="1206"/>
                  </a:cubicBezTo>
                  <a:cubicBezTo>
                    <a:pt x="1" y="1267"/>
                    <a:pt x="31" y="1267"/>
                    <a:pt x="61" y="1267"/>
                  </a:cubicBezTo>
                  <a:cubicBezTo>
                    <a:pt x="92" y="1267"/>
                    <a:pt x="153" y="1267"/>
                    <a:pt x="183" y="1237"/>
                  </a:cubicBezTo>
                  <a:cubicBezTo>
                    <a:pt x="305" y="1206"/>
                    <a:pt x="426" y="1176"/>
                    <a:pt x="548" y="1115"/>
                  </a:cubicBezTo>
                  <a:cubicBezTo>
                    <a:pt x="760" y="1024"/>
                    <a:pt x="973" y="902"/>
                    <a:pt x="1125" y="781"/>
                  </a:cubicBezTo>
                  <a:cubicBezTo>
                    <a:pt x="1399" y="598"/>
                    <a:pt x="1642" y="416"/>
                    <a:pt x="1885" y="234"/>
                  </a:cubicBezTo>
                  <a:cubicBezTo>
                    <a:pt x="1976" y="173"/>
                    <a:pt x="2037" y="112"/>
                    <a:pt x="2068" y="51"/>
                  </a:cubicBezTo>
                  <a:cubicBezTo>
                    <a:pt x="2081" y="12"/>
                    <a:pt x="2066"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9"/>
            <p:cNvSpPr/>
            <p:nvPr/>
          </p:nvSpPr>
          <p:spPr>
            <a:xfrm>
              <a:off x="1424086" y="5017802"/>
              <a:ext cx="61826" cy="67992"/>
            </a:xfrm>
            <a:custGeom>
              <a:avLst/>
              <a:gdLst/>
              <a:ahLst/>
              <a:cxnLst/>
              <a:rect l="l" t="t" r="r" b="b"/>
              <a:pathLst>
                <a:path w="1825" h="2007" extrusionOk="0">
                  <a:moveTo>
                    <a:pt x="1764" y="0"/>
                  </a:moveTo>
                  <a:cubicBezTo>
                    <a:pt x="1734" y="0"/>
                    <a:pt x="1673" y="0"/>
                    <a:pt x="1642" y="31"/>
                  </a:cubicBezTo>
                  <a:cubicBezTo>
                    <a:pt x="1551" y="61"/>
                    <a:pt x="1430" y="91"/>
                    <a:pt x="1338" y="122"/>
                  </a:cubicBezTo>
                  <a:cubicBezTo>
                    <a:pt x="1095" y="243"/>
                    <a:pt x="822" y="365"/>
                    <a:pt x="670" y="547"/>
                  </a:cubicBezTo>
                  <a:cubicBezTo>
                    <a:pt x="578" y="669"/>
                    <a:pt x="518" y="791"/>
                    <a:pt x="427" y="912"/>
                  </a:cubicBezTo>
                  <a:cubicBezTo>
                    <a:pt x="366" y="1003"/>
                    <a:pt x="335" y="1125"/>
                    <a:pt x="275" y="1246"/>
                  </a:cubicBezTo>
                  <a:cubicBezTo>
                    <a:pt x="183" y="1459"/>
                    <a:pt x="92" y="1702"/>
                    <a:pt x="31" y="1946"/>
                  </a:cubicBezTo>
                  <a:cubicBezTo>
                    <a:pt x="1" y="1976"/>
                    <a:pt x="1" y="2006"/>
                    <a:pt x="62" y="2006"/>
                  </a:cubicBezTo>
                  <a:lnTo>
                    <a:pt x="92" y="2006"/>
                  </a:lnTo>
                  <a:lnTo>
                    <a:pt x="214" y="1976"/>
                  </a:lnTo>
                  <a:cubicBezTo>
                    <a:pt x="335" y="1946"/>
                    <a:pt x="457" y="1885"/>
                    <a:pt x="578" y="1854"/>
                  </a:cubicBezTo>
                  <a:cubicBezTo>
                    <a:pt x="730" y="1763"/>
                    <a:pt x="882" y="1702"/>
                    <a:pt x="1004" y="1611"/>
                  </a:cubicBezTo>
                  <a:cubicBezTo>
                    <a:pt x="1065" y="1581"/>
                    <a:pt x="1126" y="1550"/>
                    <a:pt x="1186" y="1490"/>
                  </a:cubicBezTo>
                  <a:cubicBezTo>
                    <a:pt x="1278" y="1459"/>
                    <a:pt x="1338" y="1398"/>
                    <a:pt x="1399" y="1338"/>
                  </a:cubicBezTo>
                  <a:cubicBezTo>
                    <a:pt x="1551" y="912"/>
                    <a:pt x="1703" y="487"/>
                    <a:pt x="1794" y="31"/>
                  </a:cubicBezTo>
                  <a:cubicBezTo>
                    <a:pt x="1825" y="0"/>
                    <a:pt x="1825" y="0"/>
                    <a:pt x="1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9"/>
            <p:cNvSpPr/>
            <p:nvPr/>
          </p:nvSpPr>
          <p:spPr>
            <a:xfrm>
              <a:off x="1474563" y="5025594"/>
              <a:ext cx="54611" cy="42686"/>
            </a:xfrm>
            <a:custGeom>
              <a:avLst/>
              <a:gdLst/>
              <a:ahLst/>
              <a:cxnLst/>
              <a:rect l="l" t="t" r="r" b="b"/>
              <a:pathLst>
                <a:path w="1612" h="1260" extrusionOk="0">
                  <a:moveTo>
                    <a:pt x="1567" y="1"/>
                  </a:moveTo>
                  <a:cubicBezTo>
                    <a:pt x="1520" y="1"/>
                    <a:pt x="1459" y="22"/>
                    <a:pt x="1459" y="44"/>
                  </a:cubicBezTo>
                  <a:cubicBezTo>
                    <a:pt x="1368" y="44"/>
                    <a:pt x="1307" y="74"/>
                    <a:pt x="1247" y="135"/>
                  </a:cubicBezTo>
                  <a:cubicBezTo>
                    <a:pt x="1155" y="165"/>
                    <a:pt x="1064" y="226"/>
                    <a:pt x="1003" y="287"/>
                  </a:cubicBezTo>
                  <a:cubicBezTo>
                    <a:pt x="699" y="591"/>
                    <a:pt x="365" y="895"/>
                    <a:pt x="31" y="1199"/>
                  </a:cubicBezTo>
                  <a:cubicBezTo>
                    <a:pt x="0" y="1199"/>
                    <a:pt x="0" y="1229"/>
                    <a:pt x="0" y="1260"/>
                  </a:cubicBezTo>
                  <a:lnTo>
                    <a:pt x="31" y="1260"/>
                  </a:lnTo>
                  <a:cubicBezTo>
                    <a:pt x="92" y="1260"/>
                    <a:pt x="152" y="1229"/>
                    <a:pt x="183" y="1229"/>
                  </a:cubicBezTo>
                  <a:cubicBezTo>
                    <a:pt x="244" y="1199"/>
                    <a:pt x="304" y="1168"/>
                    <a:pt x="396" y="1138"/>
                  </a:cubicBezTo>
                  <a:cubicBezTo>
                    <a:pt x="487" y="1077"/>
                    <a:pt x="578" y="1016"/>
                    <a:pt x="639" y="956"/>
                  </a:cubicBezTo>
                  <a:cubicBezTo>
                    <a:pt x="973" y="652"/>
                    <a:pt x="1277" y="378"/>
                    <a:pt x="1581" y="74"/>
                  </a:cubicBezTo>
                  <a:cubicBezTo>
                    <a:pt x="1611" y="44"/>
                    <a:pt x="1611" y="13"/>
                    <a:pt x="1611" y="13"/>
                  </a:cubicBezTo>
                  <a:cubicBezTo>
                    <a:pt x="1602" y="5"/>
                    <a:pt x="1586" y="1"/>
                    <a:pt x="1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9"/>
            <p:cNvSpPr/>
            <p:nvPr/>
          </p:nvSpPr>
          <p:spPr>
            <a:xfrm>
              <a:off x="1501326" y="5049715"/>
              <a:ext cx="70059" cy="29880"/>
            </a:xfrm>
            <a:custGeom>
              <a:avLst/>
              <a:gdLst/>
              <a:ahLst/>
              <a:cxnLst/>
              <a:rect l="l" t="t" r="r" b="b"/>
              <a:pathLst>
                <a:path w="2068" h="882" extrusionOk="0">
                  <a:moveTo>
                    <a:pt x="1764" y="1"/>
                  </a:moveTo>
                  <a:cubicBezTo>
                    <a:pt x="1642" y="1"/>
                    <a:pt x="1520" y="31"/>
                    <a:pt x="1399" y="92"/>
                  </a:cubicBezTo>
                  <a:cubicBezTo>
                    <a:pt x="1156" y="183"/>
                    <a:pt x="882" y="335"/>
                    <a:pt x="639" y="456"/>
                  </a:cubicBezTo>
                  <a:cubicBezTo>
                    <a:pt x="639" y="487"/>
                    <a:pt x="1" y="882"/>
                    <a:pt x="274" y="882"/>
                  </a:cubicBezTo>
                  <a:cubicBezTo>
                    <a:pt x="426" y="882"/>
                    <a:pt x="517" y="821"/>
                    <a:pt x="639" y="791"/>
                  </a:cubicBezTo>
                  <a:cubicBezTo>
                    <a:pt x="913" y="700"/>
                    <a:pt x="1156" y="548"/>
                    <a:pt x="1399" y="426"/>
                  </a:cubicBezTo>
                  <a:cubicBezTo>
                    <a:pt x="1429" y="396"/>
                    <a:pt x="2068"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9"/>
            <p:cNvSpPr/>
            <p:nvPr/>
          </p:nvSpPr>
          <p:spPr>
            <a:xfrm>
              <a:off x="3433089" y="4975591"/>
              <a:ext cx="99939" cy="79307"/>
            </a:xfrm>
            <a:custGeom>
              <a:avLst/>
              <a:gdLst/>
              <a:ahLst/>
              <a:cxnLst/>
              <a:rect l="l" t="t" r="r" b="b"/>
              <a:pathLst>
                <a:path w="2950" h="2341" extrusionOk="0">
                  <a:moveTo>
                    <a:pt x="2858" y="0"/>
                  </a:moveTo>
                  <a:cubicBezTo>
                    <a:pt x="2737" y="30"/>
                    <a:pt x="2615" y="61"/>
                    <a:pt x="2493" y="122"/>
                  </a:cubicBezTo>
                  <a:cubicBezTo>
                    <a:pt x="2068" y="274"/>
                    <a:pt x="1673" y="486"/>
                    <a:pt x="1369" y="730"/>
                  </a:cubicBezTo>
                  <a:cubicBezTo>
                    <a:pt x="791" y="1185"/>
                    <a:pt x="427" y="1733"/>
                    <a:pt x="31" y="2249"/>
                  </a:cubicBezTo>
                  <a:cubicBezTo>
                    <a:pt x="1" y="2341"/>
                    <a:pt x="31" y="2341"/>
                    <a:pt x="92" y="2341"/>
                  </a:cubicBezTo>
                  <a:lnTo>
                    <a:pt x="123" y="2341"/>
                  </a:lnTo>
                  <a:cubicBezTo>
                    <a:pt x="183" y="2341"/>
                    <a:pt x="244" y="2341"/>
                    <a:pt x="305" y="2310"/>
                  </a:cubicBezTo>
                  <a:cubicBezTo>
                    <a:pt x="487" y="2280"/>
                    <a:pt x="670" y="2189"/>
                    <a:pt x="822" y="2128"/>
                  </a:cubicBezTo>
                  <a:cubicBezTo>
                    <a:pt x="1065" y="2037"/>
                    <a:pt x="1247" y="1915"/>
                    <a:pt x="1460" y="1793"/>
                  </a:cubicBezTo>
                  <a:cubicBezTo>
                    <a:pt x="1642" y="1672"/>
                    <a:pt x="1855" y="1550"/>
                    <a:pt x="1977" y="1398"/>
                  </a:cubicBezTo>
                  <a:cubicBezTo>
                    <a:pt x="2159" y="1155"/>
                    <a:pt x="2311" y="942"/>
                    <a:pt x="2463" y="730"/>
                  </a:cubicBezTo>
                  <a:cubicBezTo>
                    <a:pt x="2615" y="517"/>
                    <a:pt x="2767" y="304"/>
                    <a:pt x="2919" y="91"/>
                  </a:cubicBezTo>
                  <a:cubicBezTo>
                    <a:pt x="2949" y="30"/>
                    <a:pt x="2919" y="0"/>
                    <a:pt x="2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9"/>
            <p:cNvSpPr/>
            <p:nvPr/>
          </p:nvSpPr>
          <p:spPr>
            <a:xfrm>
              <a:off x="3502098" y="5005437"/>
              <a:ext cx="113320" cy="63893"/>
            </a:xfrm>
            <a:custGeom>
              <a:avLst/>
              <a:gdLst/>
              <a:ahLst/>
              <a:cxnLst/>
              <a:rect l="l" t="t" r="r" b="b"/>
              <a:pathLst>
                <a:path w="3345" h="1886" extrusionOk="0">
                  <a:moveTo>
                    <a:pt x="3070" y="1"/>
                  </a:moveTo>
                  <a:lnTo>
                    <a:pt x="3070" y="1"/>
                  </a:lnTo>
                  <a:cubicBezTo>
                    <a:pt x="2918" y="31"/>
                    <a:pt x="2797" y="61"/>
                    <a:pt x="2675" y="122"/>
                  </a:cubicBezTo>
                  <a:cubicBezTo>
                    <a:pt x="2371" y="213"/>
                    <a:pt x="2098" y="365"/>
                    <a:pt x="1855" y="517"/>
                  </a:cubicBezTo>
                  <a:cubicBezTo>
                    <a:pt x="1308" y="852"/>
                    <a:pt x="791" y="1186"/>
                    <a:pt x="274" y="1551"/>
                  </a:cubicBezTo>
                  <a:cubicBezTo>
                    <a:pt x="183" y="1611"/>
                    <a:pt x="92" y="1703"/>
                    <a:pt x="1" y="1794"/>
                  </a:cubicBezTo>
                  <a:cubicBezTo>
                    <a:pt x="1" y="1855"/>
                    <a:pt x="31" y="1885"/>
                    <a:pt x="92" y="1885"/>
                  </a:cubicBezTo>
                  <a:cubicBezTo>
                    <a:pt x="152" y="1885"/>
                    <a:pt x="213" y="1855"/>
                    <a:pt x="274" y="1824"/>
                  </a:cubicBezTo>
                  <a:cubicBezTo>
                    <a:pt x="456" y="1794"/>
                    <a:pt x="639" y="1733"/>
                    <a:pt x="791" y="1642"/>
                  </a:cubicBezTo>
                  <a:cubicBezTo>
                    <a:pt x="1095" y="1520"/>
                    <a:pt x="1368" y="1338"/>
                    <a:pt x="1642" y="1186"/>
                  </a:cubicBezTo>
                  <a:cubicBezTo>
                    <a:pt x="2037" y="882"/>
                    <a:pt x="2463" y="608"/>
                    <a:pt x="2888" y="335"/>
                  </a:cubicBezTo>
                  <a:cubicBezTo>
                    <a:pt x="2949" y="304"/>
                    <a:pt x="3344" y="31"/>
                    <a:pt x="3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9"/>
            <p:cNvSpPr/>
            <p:nvPr/>
          </p:nvSpPr>
          <p:spPr>
            <a:xfrm>
              <a:off x="3570056" y="5028440"/>
              <a:ext cx="122569" cy="61454"/>
            </a:xfrm>
            <a:custGeom>
              <a:avLst/>
              <a:gdLst/>
              <a:ahLst/>
              <a:cxnLst/>
              <a:rect l="l" t="t" r="r" b="b"/>
              <a:pathLst>
                <a:path w="3618" h="1814" extrusionOk="0">
                  <a:moveTo>
                    <a:pt x="3437" y="1"/>
                  </a:moveTo>
                  <a:cubicBezTo>
                    <a:pt x="3390" y="1"/>
                    <a:pt x="3337" y="15"/>
                    <a:pt x="3283" y="51"/>
                  </a:cubicBezTo>
                  <a:cubicBezTo>
                    <a:pt x="3010" y="112"/>
                    <a:pt x="2736" y="233"/>
                    <a:pt x="2523" y="355"/>
                  </a:cubicBezTo>
                  <a:cubicBezTo>
                    <a:pt x="1946" y="629"/>
                    <a:pt x="1399" y="932"/>
                    <a:pt x="852" y="1206"/>
                  </a:cubicBezTo>
                  <a:cubicBezTo>
                    <a:pt x="669" y="1297"/>
                    <a:pt x="487" y="1388"/>
                    <a:pt x="335" y="1510"/>
                  </a:cubicBezTo>
                  <a:cubicBezTo>
                    <a:pt x="305" y="1540"/>
                    <a:pt x="1" y="1723"/>
                    <a:pt x="92" y="1814"/>
                  </a:cubicBezTo>
                  <a:lnTo>
                    <a:pt x="183" y="1814"/>
                  </a:lnTo>
                  <a:cubicBezTo>
                    <a:pt x="244" y="1814"/>
                    <a:pt x="274" y="1814"/>
                    <a:pt x="335" y="1784"/>
                  </a:cubicBezTo>
                  <a:cubicBezTo>
                    <a:pt x="609" y="1723"/>
                    <a:pt x="882" y="1571"/>
                    <a:pt x="1095" y="1449"/>
                  </a:cubicBezTo>
                  <a:cubicBezTo>
                    <a:pt x="1672" y="1176"/>
                    <a:pt x="2220" y="902"/>
                    <a:pt x="2767" y="629"/>
                  </a:cubicBezTo>
                  <a:cubicBezTo>
                    <a:pt x="2949" y="537"/>
                    <a:pt x="3101" y="446"/>
                    <a:pt x="3253" y="325"/>
                  </a:cubicBezTo>
                  <a:cubicBezTo>
                    <a:pt x="3314" y="294"/>
                    <a:pt x="3618" y="112"/>
                    <a:pt x="3527" y="21"/>
                  </a:cubicBezTo>
                  <a:cubicBezTo>
                    <a:pt x="3501" y="8"/>
                    <a:pt x="3471" y="1"/>
                    <a:pt x="3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9"/>
            <p:cNvSpPr/>
            <p:nvPr/>
          </p:nvSpPr>
          <p:spPr>
            <a:xfrm>
              <a:off x="989539" y="4785064"/>
              <a:ext cx="50511" cy="42279"/>
            </a:xfrm>
            <a:custGeom>
              <a:avLst/>
              <a:gdLst/>
              <a:ahLst/>
              <a:cxnLst/>
              <a:rect l="l" t="t" r="r" b="b"/>
              <a:pathLst>
                <a:path w="1491" h="1248" extrusionOk="0">
                  <a:moveTo>
                    <a:pt x="1430" y="1"/>
                  </a:moveTo>
                  <a:cubicBezTo>
                    <a:pt x="1399" y="31"/>
                    <a:pt x="1369" y="31"/>
                    <a:pt x="1338" y="31"/>
                  </a:cubicBezTo>
                  <a:cubicBezTo>
                    <a:pt x="1247" y="62"/>
                    <a:pt x="1156" y="92"/>
                    <a:pt x="1095" y="122"/>
                  </a:cubicBezTo>
                  <a:cubicBezTo>
                    <a:pt x="913" y="214"/>
                    <a:pt x="670" y="305"/>
                    <a:pt x="579" y="457"/>
                  </a:cubicBezTo>
                  <a:cubicBezTo>
                    <a:pt x="366" y="700"/>
                    <a:pt x="183" y="943"/>
                    <a:pt x="1" y="1186"/>
                  </a:cubicBezTo>
                  <a:cubicBezTo>
                    <a:pt x="1" y="1217"/>
                    <a:pt x="1" y="1247"/>
                    <a:pt x="31" y="1247"/>
                  </a:cubicBezTo>
                  <a:lnTo>
                    <a:pt x="62" y="1247"/>
                  </a:lnTo>
                  <a:cubicBezTo>
                    <a:pt x="92" y="1247"/>
                    <a:pt x="123" y="1247"/>
                    <a:pt x="153" y="1217"/>
                  </a:cubicBezTo>
                  <a:cubicBezTo>
                    <a:pt x="244" y="1217"/>
                    <a:pt x="305" y="1186"/>
                    <a:pt x="396" y="1126"/>
                  </a:cubicBezTo>
                  <a:cubicBezTo>
                    <a:pt x="487" y="1095"/>
                    <a:pt x="579" y="1034"/>
                    <a:pt x="670" y="974"/>
                  </a:cubicBezTo>
                  <a:cubicBezTo>
                    <a:pt x="761" y="913"/>
                    <a:pt x="882" y="852"/>
                    <a:pt x="913" y="791"/>
                  </a:cubicBezTo>
                  <a:cubicBezTo>
                    <a:pt x="1095" y="548"/>
                    <a:pt x="1278" y="305"/>
                    <a:pt x="1460" y="62"/>
                  </a:cubicBezTo>
                  <a:cubicBezTo>
                    <a:pt x="1490" y="31"/>
                    <a:pt x="146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9"/>
            <p:cNvSpPr/>
            <p:nvPr/>
          </p:nvSpPr>
          <p:spPr>
            <a:xfrm>
              <a:off x="1021486" y="4782252"/>
              <a:ext cx="87539" cy="55390"/>
            </a:xfrm>
            <a:custGeom>
              <a:avLst/>
              <a:gdLst/>
              <a:ahLst/>
              <a:cxnLst/>
              <a:rect l="l" t="t" r="r" b="b"/>
              <a:pathLst>
                <a:path w="2584" h="1635" extrusionOk="0">
                  <a:moveTo>
                    <a:pt x="2478" y="0"/>
                  </a:moveTo>
                  <a:cubicBezTo>
                    <a:pt x="2440" y="0"/>
                    <a:pt x="2402" y="8"/>
                    <a:pt x="2371" y="23"/>
                  </a:cubicBezTo>
                  <a:cubicBezTo>
                    <a:pt x="2250" y="84"/>
                    <a:pt x="2098" y="114"/>
                    <a:pt x="1976" y="175"/>
                  </a:cubicBezTo>
                  <a:cubicBezTo>
                    <a:pt x="1763" y="266"/>
                    <a:pt x="1520" y="388"/>
                    <a:pt x="1338" y="540"/>
                  </a:cubicBezTo>
                  <a:cubicBezTo>
                    <a:pt x="943" y="813"/>
                    <a:pt x="608" y="1087"/>
                    <a:pt x="243" y="1360"/>
                  </a:cubicBezTo>
                  <a:cubicBezTo>
                    <a:pt x="152" y="1421"/>
                    <a:pt x="91" y="1482"/>
                    <a:pt x="31" y="1573"/>
                  </a:cubicBezTo>
                  <a:cubicBezTo>
                    <a:pt x="0" y="1634"/>
                    <a:pt x="31" y="1634"/>
                    <a:pt x="91" y="1634"/>
                  </a:cubicBezTo>
                  <a:cubicBezTo>
                    <a:pt x="122" y="1634"/>
                    <a:pt x="183" y="1634"/>
                    <a:pt x="243" y="1604"/>
                  </a:cubicBezTo>
                  <a:cubicBezTo>
                    <a:pt x="456" y="1543"/>
                    <a:pt x="699" y="1421"/>
                    <a:pt x="912" y="1330"/>
                  </a:cubicBezTo>
                  <a:cubicBezTo>
                    <a:pt x="1125" y="1209"/>
                    <a:pt x="1307" y="1087"/>
                    <a:pt x="1490" y="965"/>
                  </a:cubicBezTo>
                  <a:cubicBezTo>
                    <a:pt x="1672" y="813"/>
                    <a:pt x="1854" y="661"/>
                    <a:pt x="2037" y="509"/>
                  </a:cubicBezTo>
                  <a:cubicBezTo>
                    <a:pt x="2098" y="479"/>
                    <a:pt x="2158" y="418"/>
                    <a:pt x="2250" y="357"/>
                  </a:cubicBezTo>
                  <a:cubicBezTo>
                    <a:pt x="2250" y="357"/>
                    <a:pt x="2250" y="327"/>
                    <a:pt x="2280" y="327"/>
                  </a:cubicBezTo>
                  <a:cubicBezTo>
                    <a:pt x="2371" y="266"/>
                    <a:pt x="2432" y="205"/>
                    <a:pt x="2493" y="145"/>
                  </a:cubicBezTo>
                  <a:cubicBezTo>
                    <a:pt x="2553" y="114"/>
                    <a:pt x="2584" y="84"/>
                    <a:pt x="2584" y="23"/>
                  </a:cubicBezTo>
                  <a:cubicBezTo>
                    <a:pt x="2553" y="8"/>
                    <a:pt x="2515" y="0"/>
                    <a:pt x="2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9"/>
            <p:cNvSpPr/>
            <p:nvPr/>
          </p:nvSpPr>
          <p:spPr>
            <a:xfrm>
              <a:off x="1070913" y="4789197"/>
              <a:ext cx="118436" cy="48445"/>
            </a:xfrm>
            <a:custGeom>
              <a:avLst/>
              <a:gdLst/>
              <a:ahLst/>
              <a:cxnLst/>
              <a:rect l="l" t="t" r="r" b="b"/>
              <a:pathLst>
                <a:path w="3496" h="1430" extrusionOk="0">
                  <a:moveTo>
                    <a:pt x="3344" y="0"/>
                  </a:moveTo>
                  <a:cubicBezTo>
                    <a:pt x="3222" y="0"/>
                    <a:pt x="3131" y="61"/>
                    <a:pt x="3009" y="92"/>
                  </a:cubicBezTo>
                  <a:cubicBezTo>
                    <a:pt x="2797" y="183"/>
                    <a:pt x="2584" y="274"/>
                    <a:pt x="2402" y="365"/>
                  </a:cubicBezTo>
                  <a:cubicBezTo>
                    <a:pt x="2067" y="487"/>
                    <a:pt x="1733" y="548"/>
                    <a:pt x="1398" y="608"/>
                  </a:cubicBezTo>
                  <a:cubicBezTo>
                    <a:pt x="1216" y="639"/>
                    <a:pt x="1094" y="700"/>
                    <a:pt x="943" y="760"/>
                  </a:cubicBezTo>
                  <a:cubicBezTo>
                    <a:pt x="699" y="882"/>
                    <a:pt x="456" y="1004"/>
                    <a:pt x="243" y="1155"/>
                  </a:cubicBezTo>
                  <a:cubicBezTo>
                    <a:pt x="152" y="1216"/>
                    <a:pt x="91" y="1277"/>
                    <a:pt x="31" y="1368"/>
                  </a:cubicBezTo>
                  <a:cubicBezTo>
                    <a:pt x="0" y="1429"/>
                    <a:pt x="31" y="1429"/>
                    <a:pt x="91" y="1429"/>
                  </a:cubicBezTo>
                  <a:cubicBezTo>
                    <a:pt x="122" y="1429"/>
                    <a:pt x="183" y="1429"/>
                    <a:pt x="243" y="1399"/>
                  </a:cubicBezTo>
                  <a:cubicBezTo>
                    <a:pt x="639" y="1338"/>
                    <a:pt x="1034" y="1247"/>
                    <a:pt x="1429" y="1125"/>
                  </a:cubicBezTo>
                  <a:cubicBezTo>
                    <a:pt x="2006" y="943"/>
                    <a:pt x="2523" y="669"/>
                    <a:pt x="3009" y="396"/>
                  </a:cubicBezTo>
                  <a:cubicBezTo>
                    <a:pt x="3131" y="335"/>
                    <a:pt x="3222" y="244"/>
                    <a:pt x="3344" y="152"/>
                  </a:cubicBezTo>
                  <a:cubicBezTo>
                    <a:pt x="3405" y="122"/>
                    <a:pt x="3496"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9"/>
            <p:cNvSpPr/>
            <p:nvPr/>
          </p:nvSpPr>
          <p:spPr>
            <a:xfrm>
              <a:off x="4007686" y="4491617"/>
              <a:ext cx="98888" cy="57693"/>
            </a:xfrm>
            <a:custGeom>
              <a:avLst/>
              <a:gdLst/>
              <a:ahLst/>
              <a:cxnLst/>
              <a:rect l="l" t="t" r="r" b="b"/>
              <a:pathLst>
                <a:path w="2919" h="1703" extrusionOk="0">
                  <a:moveTo>
                    <a:pt x="2919" y="0"/>
                  </a:moveTo>
                  <a:cubicBezTo>
                    <a:pt x="2858" y="0"/>
                    <a:pt x="2767" y="0"/>
                    <a:pt x="2706" y="31"/>
                  </a:cubicBezTo>
                  <a:cubicBezTo>
                    <a:pt x="2463" y="91"/>
                    <a:pt x="2220" y="213"/>
                    <a:pt x="2037" y="304"/>
                  </a:cubicBezTo>
                  <a:cubicBezTo>
                    <a:pt x="1764" y="456"/>
                    <a:pt x="1521" y="578"/>
                    <a:pt x="1277" y="730"/>
                  </a:cubicBezTo>
                  <a:lnTo>
                    <a:pt x="1277" y="760"/>
                  </a:lnTo>
                  <a:cubicBezTo>
                    <a:pt x="1247" y="760"/>
                    <a:pt x="1217" y="790"/>
                    <a:pt x="1186" y="821"/>
                  </a:cubicBezTo>
                  <a:cubicBezTo>
                    <a:pt x="882" y="1003"/>
                    <a:pt x="548" y="1216"/>
                    <a:pt x="244" y="1429"/>
                  </a:cubicBezTo>
                  <a:cubicBezTo>
                    <a:pt x="153" y="1490"/>
                    <a:pt x="92" y="1550"/>
                    <a:pt x="1" y="1641"/>
                  </a:cubicBezTo>
                  <a:cubicBezTo>
                    <a:pt x="1" y="1702"/>
                    <a:pt x="31" y="1702"/>
                    <a:pt x="92" y="1702"/>
                  </a:cubicBezTo>
                  <a:cubicBezTo>
                    <a:pt x="122" y="1702"/>
                    <a:pt x="183" y="1702"/>
                    <a:pt x="244" y="1672"/>
                  </a:cubicBezTo>
                  <a:cubicBezTo>
                    <a:pt x="396" y="1641"/>
                    <a:pt x="548" y="1581"/>
                    <a:pt x="700" y="1520"/>
                  </a:cubicBezTo>
                  <a:cubicBezTo>
                    <a:pt x="943" y="1398"/>
                    <a:pt x="1186" y="1246"/>
                    <a:pt x="1429" y="1094"/>
                  </a:cubicBezTo>
                  <a:cubicBezTo>
                    <a:pt x="1703" y="912"/>
                    <a:pt x="1977" y="730"/>
                    <a:pt x="2280" y="517"/>
                  </a:cubicBezTo>
                  <a:cubicBezTo>
                    <a:pt x="2341" y="486"/>
                    <a:pt x="2432" y="456"/>
                    <a:pt x="2493" y="395"/>
                  </a:cubicBezTo>
                  <a:cubicBezTo>
                    <a:pt x="2615" y="334"/>
                    <a:pt x="2736" y="243"/>
                    <a:pt x="2828" y="152"/>
                  </a:cubicBezTo>
                  <a:cubicBezTo>
                    <a:pt x="2888" y="122"/>
                    <a:pt x="2919" y="61"/>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9"/>
            <p:cNvSpPr/>
            <p:nvPr/>
          </p:nvSpPr>
          <p:spPr>
            <a:xfrm>
              <a:off x="4096241" y="4517194"/>
              <a:ext cx="77715" cy="27983"/>
            </a:xfrm>
            <a:custGeom>
              <a:avLst/>
              <a:gdLst/>
              <a:ahLst/>
              <a:cxnLst/>
              <a:rect l="l" t="t" r="r" b="b"/>
              <a:pathLst>
                <a:path w="2294" h="826" extrusionOk="0">
                  <a:moveTo>
                    <a:pt x="2268" y="0"/>
                  </a:moveTo>
                  <a:cubicBezTo>
                    <a:pt x="2245" y="0"/>
                    <a:pt x="2207" y="18"/>
                    <a:pt x="2189" y="35"/>
                  </a:cubicBezTo>
                  <a:cubicBezTo>
                    <a:pt x="1673" y="127"/>
                    <a:pt x="1186" y="279"/>
                    <a:pt x="670" y="400"/>
                  </a:cubicBezTo>
                  <a:cubicBezTo>
                    <a:pt x="487" y="461"/>
                    <a:pt x="274" y="552"/>
                    <a:pt x="122" y="674"/>
                  </a:cubicBezTo>
                  <a:cubicBezTo>
                    <a:pt x="62" y="704"/>
                    <a:pt x="31" y="735"/>
                    <a:pt x="1" y="765"/>
                  </a:cubicBezTo>
                  <a:cubicBezTo>
                    <a:pt x="1" y="795"/>
                    <a:pt x="1" y="826"/>
                    <a:pt x="31" y="826"/>
                  </a:cubicBezTo>
                  <a:cubicBezTo>
                    <a:pt x="62" y="826"/>
                    <a:pt x="92" y="795"/>
                    <a:pt x="92" y="795"/>
                  </a:cubicBezTo>
                  <a:cubicBezTo>
                    <a:pt x="609" y="674"/>
                    <a:pt x="1095" y="552"/>
                    <a:pt x="1612" y="431"/>
                  </a:cubicBezTo>
                  <a:cubicBezTo>
                    <a:pt x="1673" y="400"/>
                    <a:pt x="1733" y="370"/>
                    <a:pt x="1825" y="339"/>
                  </a:cubicBezTo>
                  <a:cubicBezTo>
                    <a:pt x="1946" y="279"/>
                    <a:pt x="2068" y="218"/>
                    <a:pt x="2159" y="157"/>
                  </a:cubicBezTo>
                  <a:cubicBezTo>
                    <a:pt x="2220" y="127"/>
                    <a:pt x="2250" y="96"/>
                    <a:pt x="2281" y="35"/>
                  </a:cubicBezTo>
                  <a:cubicBezTo>
                    <a:pt x="2293" y="10"/>
                    <a:pt x="2284" y="0"/>
                    <a:pt x="2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9"/>
            <p:cNvSpPr/>
            <p:nvPr/>
          </p:nvSpPr>
          <p:spPr>
            <a:xfrm>
              <a:off x="3026356" y="4242143"/>
              <a:ext cx="53086" cy="32692"/>
            </a:xfrm>
            <a:custGeom>
              <a:avLst/>
              <a:gdLst/>
              <a:ahLst/>
              <a:cxnLst/>
              <a:rect l="l" t="t" r="r" b="b"/>
              <a:pathLst>
                <a:path w="1567" h="965" extrusionOk="0">
                  <a:moveTo>
                    <a:pt x="1524" y="1"/>
                  </a:moveTo>
                  <a:cubicBezTo>
                    <a:pt x="1498" y="1"/>
                    <a:pt x="1460" y="8"/>
                    <a:pt x="1429" y="8"/>
                  </a:cubicBezTo>
                  <a:cubicBezTo>
                    <a:pt x="1217" y="69"/>
                    <a:pt x="1034" y="191"/>
                    <a:pt x="882" y="282"/>
                  </a:cubicBezTo>
                  <a:cubicBezTo>
                    <a:pt x="609" y="464"/>
                    <a:pt x="365" y="647"/>
                    <a:pt x="122" y="829"/>
                  </a:cubicBezTo>
                  <a:cubicBezTo>
                    <a:pt x="61" y="859"/>
                    <a:pt x="31" y="890"/>
                    <a:pt x="1" y="920"/>
                  </a:cubicBezTo>
                  <a:cubicBezTo>
                    <a:pt x="1" y="951"/>
                    <a:pt x="1" y="951"/>
                    <a:pt x="31" y="951"/>
                  </a:cubicBezTo>
                  <a:cubicBezTo>
                    <a:pt x="41" y="961"/>
                    <a:pt x="51" y="964"/>
                    <a:pt x="60" y="964"/>
                  </a:cubicBezTo>
                  <a:cubicBezTo>
                    <a:pt x="78" y="964"/>
                    <a:pt x="92" y="951"/>
                    <a:pt x="92" y="951"/>
                  </a:cubicBezTo>
                  <a:cubicBezTo>
                    <a:pt x="183" y="920"/>
                    <a:pt x="244" y="890"/>
                    <a:pt x="335" y="859"/>
                  </a:cubicBezTo>
                  <a:cubicBezTo>
                    <a:pt x="457" y="799"/>
                    <a:pt x="578" y="738"/>
                    <a:pt x="669" y="677"/>
                  </a:cubicBezTo>
                  <a:cubicBezTo>
                    <a:pt x="943" y="495"/>
                    <a:pt x="1186" y="312"/>
                    <a:pt x="1429" y="160"/>
                  </a:cubicBezTo>
                  <a:cubicBezTo>
                    <a:pt x="1490" y="130"/>
                    <a:pt x="1520" y="100"/>
                    <a:pt x="1551" y="39"/>
                  </a:cubicBezTo>
                  <a:cubicBezTo>
                    <a:pt x="1566" y="8"/>
                    <a:pt x="1551"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9"/>
            <p:cNvSpPr/>
            <p:nvPr/>
          </p:nvSpPr>
          <p:spPr>
            <a:xfrm>
              <a:off x="3091231" y="4255796"/>
              <a:ext cx="71075" cy="29914"/>
            </a:xfrm>
            <a:custGeom>
              <a:avLst/>
              <a:gdLst/>
              <a:ahLst/>
              <a:cxnLst/>
              <a:rect l="l" t="t" r="r" b="b"/>
              <a:pathLst>
                <a:path w="2098" h="883" extrusionOk="0">
                  <a:moveTo>
                    <a:pt x="1794" y="1"/>
                  </a:moveTo>
                  <a:cubicBezTo>
                    <a:pt x="1672" y="1"/>
                    <a:pt x="1551" y="31"/>
                    <a:pt x="1429" y="92"/>
                  </a:cubicBezTo>
                  <a:cubicBezTo>
                    <a:pt x="1156" y="183"/>
                    <a:pt x="912" y="305"/>
                    <a:pt x="669" y="456"/>
                  </a:cubicBezTo>
                  <a:cubicBezTo>
                    <a:pt x="639" y="487"/>
                    <a:pt x="1" y="882"/>
                    <a:pt x="305" y="882"/>
                  </a:cubicBezTo>
                  <a:cubicBezTo>
                    <a:pt x="426" y="852"/>
                    <a:pt x="548" y="821"/>
                    <a:pt x="669" y="791"/>
                  </a:cubicBezTo>
                  <a:cubicBezTo>
                    <a:pt x="912" y="700"/>
                    <a:pt x="1186" y="548"/>
                    <a:pt x="1429" y="426"/>
                  </a:cubicBezTo>
                  <a:cubicBezTo>
                    <a:pt x="1460" y="396"/>
                    <a:pt x="2098"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9"/>
            <p:cNvSpPr/>
            <p:nvPr/>
          </p:nvSpPr>
          <p:spPr>
            <a:xfrm>
              <a:off x="2419847" y="4684922"/>
              <a:ext cx="66976" cy="43566"/>
            </a:xfrm>
            <a:custGeom>
              <a:avLst/>
              <a:gdLst/>
              <a:ahLst/>
              <a:cxnLst/>
              <a:rect l="l" t="t" r="r" b="b"/>
              <a:pathLst>
                <a:path w="1977" h="1286" extrusionOk="0">
                  <a:moveTo>
                    <a:pt x="1938" y="1"/>
                  </a:moveTo>
                  <a:cubicBezTo>
                    <a:pt x="1916" y="1"/>
                    <a:pt x="1885" y="8"/>
                    <a:pt x="1855" y="8"/>
                  </a:cubicBezTo>
                  <a:cubicBezTo>
                    <a:pt x="1794" y="39"/>
                    <a:pt x="1703" y="69"/>
                    <a:pt x="1642" y="100"/>
                  </a:cubicBezTo>
                  <a:cubicBezTo>
                    <a:pt x="1520" y="160"/>
                    <a:pt x="1399" y="221"/>
                    <a:pt x="1308" y="282"/>
                  </a:cubicBezTo>
                  <a:cubicBezTo>
                    <a:pt x="912" y="586"/>
                    <a:pt x="517" y="860"/>
                    <a:pt x="122" y="1133"/>
                  </a:cubicBezTo>
                  <a:cubicBezTo>
                    <a:pt x="61" y="1164"/>
                    <a:pt x="31" y="1224"/>
                    <a:pt x="1" y="1255"/>
                  </a:cubicBezTo>
                  <a:cubicBezTo>
                    <a:pt x="1" y="1285"/>
                    <a:pt x="1" y="1285"/>
                    <a:pt x="31" y="1285"/>
                  </a:cubicBezTo>
                  <a:lnTo>
                    <a:pt x="122" y="1285"/>
                  </a:lnTo>
                  <a:cubicBezTo>
                    <a:pt x="183" y="1255"/>
                    <a:pt x="274" y="1224"/>
                    <a:pt x="335" y="1194"/>
                  </a:cubicBezTo>
                  <a:cubicBezTo>
                    <a:pt x="457" y="1133"/>
                    <a:pt x="609" y="1072"/>
                    <a:pt x="700" y="981"/>
                  </a:cubicBezTo>
                  <a:cubicBezTo>
                    <a:pt x="1095" y="708"/>
                    <a:pt x="1490" y="434"/>
                    <a:pt x="1855" y="130"/>
                  </a:cubicBezTo>
                  <a:cubicBezTo>
                    <a:pt x="1885" y="100"/>
                    <a:pt x="1946" y="69"/>
                    <a:pt x="1976" y="39"/>
                  </a:cubicBezTo>
                  <a:cubicBezTo>
                    <a:pt x="1976" y="8"/>
                    <a:pt x="1961" y="1"/>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9"/>
            <p:cNvSpPr/>
            <p:nvPr/>
          </p:nvSpPr>
          <p:spPr>
            <a:xfrm>
              <a:off x="2476490" y="4708873"/>
              <a:ext cx="75208" cy="40213"/>
            </a:xfrm>
            <a:custGeom>
              <a:avLst/>
              <a:gdLst/>
              <a:ahLst/>
              <a:cxnLst/>
              <a:rect l="l" t="t" r="r" b="b"/>
              <a:pathLst>
                <a:path w="2220" h="1187" extrusionOk="0">
                  <a:moveTo>
                    <a:pt x="2037" y="1"/>
                  </a:moveTo>
                  <a:cubicBezTo>
                    <a:pt x="1915" y="61"/>
                    <a:pt x="1763" y="122"/>
                    <a:pt x="1642" y="183"/>
                  </a:cubicBezTo>
                  <a:cubicBezTo>
                    <a:pt x="1186" y="426"/>
                    <a:pt x="760" y="669"/>
                    <a:pt x="304" y="912"/>
                  </a:cubicBezTo>
                  <a:cubicBezTo>
                    <a:pt x="244" y="973"/>
                    <a:pt x="152" y="1034"/>
                    <a:pt x="92" y="1095"/>
                  </a:cubicBezTo>
                  <a:cubicBezTo>
                    <a:pt x="61" y="1125"/>
                    <a:pt x="0" y="1186"/>
                    <a:pt x="92" y="1186"/>
                  </a:cubicBezTo>
                  <a:cubicBezTo>
                    <a:pt x="152" y="1186"/>
                    <a:pt x="244" y="1156"/>
                    <a:pt x="304" y="1125"/>
                  </a:cubicBezTo>
                  <a:cubicBezTo>
                    <a:pt x="456" y="1064"/>
                    <a:pt x="608" y="973"/>
                    <a:pt x="760" y="912"/>
                  </a:cubicBezTo>
                  <a:lnTo>
                    <a:pt x="1611" y="396"/>
                  </a:lnTo>
                  <a:cubicBezTo>
                    <a:pt x="1672" y="396"/>
                    <a:pt x="1733" y="365"/>
                    <a:pt x="1763" y="335"/>
                  </a:cubicBezTo>
                  <a:cubicBezTo>
                    <a:pt x="1855" y="274"/>
                    <a:pt x="1946" y="213"/>
                    <a:pt x="2037" y="183"/>
                  </a:cubicBezTo>
                  <a:cubicBezTo>
                    <a:pt x="2067" y="153"/>
                    <a:pt x="2219" y="61"/>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9"/>
            <p:cNvSpPr/>
            <p:nvPr/>
          </p:nvSpPr>
          <p:spPr>
            <a:xfrm>
              <a:off x="2198458" y="4633496"/>
              <a:ext cx="67992" cy="39366"/>
            </a:xfrm>
            <a:custGeom>
              <a:avLst/>
              <a:gdLst/>
              <a:ahLst/>
              <a:cxnLst/>
              <a:rect l="l" t="t" r="r" b="b"/>
              <a:pathLst>
                <a:path w="2007" h="1162" extrusionOk="0">
                  <a:moveTo>
                    <a:pt x="1953" y="1"/>
                  </a:moveTo>
                  <a:cubicBezTo>
                    <a:pt x="1889" y="1"/>
                    <a:pt x="1729" y="68"/>
                    <a:pt x="1703" y="68"/>
                  </a:cubicBezTo>
                  <a:cubicBezTo>
                    <a:pt x="1368" y="189"/>
                    <a:pt x="1034" y="341"/>
                    <a:pt x="730" y="523"/>
                  </a:cubicBezTo>
                  <a:cubicBezTo>
                    <a:pt x="487" y="675"/>
                    <a:pt x="274" y="858"/>
                    <a:pt x="92" y="1040"/>
                  </a:cubicBezTo>
                  <a:cubicBezTo>
                    <a:pt x="31" y="1071"/>
                    <a:pt x="1" y="1101"/>
                    <a:pt x="31" y="1131"/>
                  </a:cubicBezTo>
                  <a:cubicBezTo>
                    <a:pt x="31" y="1162"/>
                    <a:pt x="61" y="1162"/>
                    <a:pt x="61" y="1162"/>
                  </a:cubicBezTo>
                  <a:cubicBezTo>
                    <a:pt x="153" y="1162"/>
                    <a:pt x="304" y="1101"/>
                    <a:pt x="335" y="1101"/>
                  </a:cubicBezTo>
                  <a:cubicBezTo>
                    <a:pt x="456" y="1040"/>
                    <a:pt x="578" y="979"/>
                    <a:pt x="700" y="919"/>
                  </a:cubicBezTo>
                  <a:cubicBezTo>
                    <a:pt x="852" y="858"/>
                    <a:pt x="1004" y="767"/>
                    <a:pt x="1125" y="645"/>
                  </a:cubicBezTo>
                  <a:cubicBezTo>
                    <a:pt x="1186" y="584"/>
                    <a:pt x="1247" y="523"/>
                    <a:pt x="1308" y="493"/>
                  </a:cubicBezTo>
                  <a:cubicBezTo>
                    <a:pt x="1368" y="432"/>
                    <a:pt x="1460" y="402"/>
                    <a:pt x="1520" y="371"/>
                  </a:cubicBezTo>
                  <a:cubicBezTo>
                    <a:pt x="1672" y="311"/>
                    <a:pt x="1824" y="219"/>
                    <a:pt x="1946" y="128"/>
                  </a:cubicBezTo>
                  <a:cubicBezTo>
                    <a:pt x="1976" y="98"/>
                    <a:pt x="2007" y="68"/>
                    <a:pt x="1976" y="7"/>
                  </a:cubicBezTo>
                  <a:cubicBezTo>
                    <a:pt x="1972" y="2"/>
                    <a:pt x="1964" y="1"/>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9"/>
            <p:cNvSpPr/>
            <p:nvPr/>
          </p:nvSpPr>
          <p:spPr>
            <a:xfrm>
              <a:off x="2260250" y="4668728"/>
              <a:ext cx="66942" cy="32963"/>
            </a:xfrm>
            <a:custGeom>
              <a:avLst/>
              <a:gdLst/>
              <a:ahLst/>
              <a:cxnLst/>
              <a:rect l="l" t="t" r="r" b="b"/>
              <a:pathLst>
                <a:path w="1976" h="973" extrusionOk="0">
                  <a:moveTo>
                    <a:pt x="1976" y="0"/>
                  </a:moveTo>
                  <a:cubicBezTo>
                    <a:pt x="1946" y="0"/>
                    <a:pt x="1794" y="61"/>
                    <a:pt x="1763" y="61"/>
                  </a:cubicBezTo>
                  <a:cubicBezTo>
                    <a:pt x="1490" y="183"/>
                    <a:pt x="1216" y="274"/>
                    <a:pt x="943" y="426"/>
                  </a:cubicBezTo>
                  <a:cubicBezTo>
                    <a:pt x="760" y="517"/>
                    <a:pt x="578" y="608"/>
                    <a:pt x="365" y="730"/>
                  </a:cubicBezTo>
                  <a:cubicBezTo>
                    <a:pt x="304" y="760"/>
                    <a:pt x="213" y="790"/>
                    <a:pt x="152" y="851"/>
                  </a:cubicBezTo>
                  <a:cubicBezTo>
                    <a:pt x="152" y="851"/>
                    <a:pt x="0" y="942"/>
                    <a:pt x="61" y="973"/>
                  </a:cubicBezTo>
                  <a:lnTo>
                    <a:pt x="152" y="973"/>
                  </a:lnTo>
                  <a:cubicBezTo>
                    <a:pt x="274" y="942"/>
                    <a:pt x="395" y="882"/>
                    <a:pt x="487" y="821"/>
                  </a:cubicBezTo>
                  <a:cubicBezTo>
                    <a:pt x="639" y="730"/>
                    <a:pt x="821" y="638"/>
                    <a:pt x="973" y="578"/>
                  </a:cubicBezTo>
                  <a:cubicBezTo>
                    <a:pt x="1095" y="517"/>
                    <a:pt x="1216" y="456"/>
                    <a:pt x="1338" y="395"/>
                  </a:cubicBezTo>
                  <a:lnTo>
                    <a:pt x="1398" y="395"/>
                  </a:lnTo>
                  <a:cubicBezTo>
                    <a:pt x="1398" y="395"/>
                    <a:pt x="1398" y="365"/>
                    <a:pt x="1429" y="365"/>
                  </a:cubicBezTo>
                  <a:cubicBezTo>
                    <a:pt x="1611" y="304"/>
                    <a:pt x="1824" y="213"/>
                    <a:pt x="1946" y="91"/>
                  </a:cubicBezTo>
                  <a:cubicBezTo>
                    <a:pt x="1976" y="61"/>
                    <a:pt x="1976" y="31"/>
                    <a:pt x="1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9"/>
            <p:cNvSpPr/>
            <p:nvPr/>
          </p:nvSpPr>
          <p:spPr>
            <a:xfrm>
              <a:off x="5639802" y="5016752"/>
              <a:ext cx="84490" cy="36080"/>
            </a:xfrm>
            <a:custGeom>
              <a:avLst/>
              <a:gdLst/>
              <a:ahLst/>
              <a:cxnLst/>
              <a:rect l="l" t="t" r="r" b="b"/>
              <a:pathLst>
                <a:path w="2494" h="1065" extrusionOk="0">
                  <a:moveTo>
                    <a:pt x="2129" y="1"/>
                  </a:moveTo>
                  <a:cubicBezTo>
                    <a:pt x="1977" y="31"/>
                    <a:pt x="1825" y="62"/>
                    <a:pt x="1703" y="122"/>
                  </a:cubicBezTo>
                  <a:cubicBezTo>
                    <a:pt x="1369" y="244"/>
                    <a:pt x="1065" y="396"/>
                    <a:pt x="791" y="578"/>
                  </a:cubicBezTo>
                  <a:cubicBezTo>
                    <a:pt x="761" y="578"/>
                    <a:pt x="1" y="1065"/>
                    <a:pt x="366" y="1065"/>
                  </a:cubicBezTo>
                  <a:cubicBezTo>
                    <a:pt x="518" y="1065"/>
                    <a:pt x="639" y="1004"/>
                    <a:pt x="791" y="974"/>
                  </a:cubicBezTo>
                  <a:cubicBezTo>
                    <a:pt x="1095" y="852"/>
                    <a:pt x="1399" y="670"/>
                    <a:pt x="1673" y="518"/>
                  </a:cubicBezTo>
                  <a:cubicBezTo>
                    <a:pt x="1703" y="487"/>
                    <a:pt x="2493"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9"/>
            <p:cNvSpPr/>
            <p:nvPr/>
          </p:nvSpPr>
          <p:spPr>
            <a:xfrm>
              <a:off x="5712943" y="5040432"/>
              <a:ext cx="79307" cy="24764"/>
            </a:xfrm>
            <a:custGeom>
              <a:avLst/>
              <a:gdLst/>
              <a:ahLst/>
              <a:cxnLst/>
              <a:rect l="l" t="t" r="r" b="b"/>
              <a:pathLst>
                <a:path w="2341" h="731" extrusionOk="0">
                  <a:moveTo>
                    <a:pt x="2219" y="1"/>
                  </a:moveTo>
                  <a:cubicBezTo>
                    <a:pt x="1824" y="31"/>
                    <a:pt x="1429" y="92"/>
                    <a:pt x="1064" y="153"/>
                  </a:cubicBezTo>
                  <a:cubicBezTo>
                    <a:pt x="790" y="214"/>
                    <a:pt x="547" y="335"/>
                    <a:pt x="334" y="457"/>
                  </a:cubicBezTo>
                  <a:cubicBezTo>
                    <a:pt x="243" y="518"/>
                    <a:pt x="182" y="578"/>
                    <a:pt x="91" y="639"/>
                  </a:cubicBezTo>
                  <a:cubicBezTo>
                    <a:pt x="91" y="639"/>
                    <a:pt x="0" y="730"/>
                    <a:pt x="61" y="730"/>
                  </a:cubicBezTo>
                  <a:lnTo>
                    <a:pt x="91" y="730"/>
                  </a:lnTo>
                  <a:cubicBezTo>
                    <a:pt x="517" y="670"/>
                    <a:pt x="942" y="578"/>
                    <a:pt x="1368" y="518"/>
                  </a:cubicBezTo>
                  <a:cubicBezTo>
                    <a:pt x="1611" y="487"/>
                    <a:pt x="1824" y="366"/>
                    <a:pt x="2006" y="244"/>
                  </a:cubicBezTo>
                  <a:cubicBezTo>
                    <a:pt x="2097" y="214"/>
                    <a:pt x="2158" y="153"/>
                    <a:pt x="2219" y="92"/>
                  </a:cubicBezTo>
                  <a:cubicBezTo>
                    <a:pt x="2219" y="92"/>
                    <a:pt x="2341" y="1"/>
                    <a:pt x="2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9"/>
            <p:cNvSpPr/>
            <p:nvPr/>
          </p:nvSpPr>
          <p:spPr>
            <a:xfrm>
              <a:off x="3737919" y="4743903"/>
              <a:ext cx="86523" cy="72091"/>
            </a:xfrm>
            <a:custGeom>
              <a:avLst/>
              <a:gdLst/>
              <a:ahLst/>
              <a:cxnLst/>
              <a:rect l="l" t="t" r="r" b="b"/>
              <a:pathLst>
                <a:path w="2554" h="2128" extrusionOk="0">
                  <a:moveTo>
                    <a:pt x="2462" y="0"/>
                  </a:moveTo>
                  <a:cubicBezTo>
                    <a:pt x="2401" y="0"/>
                    <a:pt x="2371" y="30"/>
                    <a:pt x="2310" y="30"/>
                  </a:cubicBezTo>
                  <a:cubicBezTo>
                    <a:pt x="2158" y="61"/>
                    <a:pt x="2037" y="122"/>
                    <a:pt x="1915" y="182"/>
                  </a:cubicBezTo>
                  <a:cubicBezTo>
                    <a:pt x="1581" y="334"/>
                    <a:pt x="1216" y="517"/>
                    <a:pt x="1003" y="760"/>
                  </a:cubicBezTo>
                  <a:cubicBezTo>
                    <a:pt x="669" y="1185"/>
                    <a:pt x="334" y="1611"/>
                    <a:pt x="31" y="2037"/>
                  </a:cubicBezTo>
                  <a:cubicBezTo>
                    <a:pt x="0" y="2097"/>
                    <a:pt x="0" y="2128"/>
                    <a:pt x="61" y="2128"/>
                  </a:cubicBezTo>
                  <a:lnTo>
                    <a:pt x="91" y="2128"/>
                  </a:lnTo>
                  <a:cubicBezTo>
                    <a:pt x="152" y="2128"/>
                    <a:pt x="182" y="2097"/>
                    <a:pt x="243" y="2097"/>
                  </a:cubicBezTo>
                  <a:cubicBezTo>
                    <a:pt x="395" y="2067"/>
                    <a:pt x="547" y="2006"/>
                    <a:pt x="669" y="1945"/>
                  </a:cubicBezTo>
                  <a:cubicBezTo>
                    <a:pt x="851" y="1854"/>
                    <a:pt x="1034" y="1763"/>
                    <a:pt x="1186" y="1672"/>
                  </a:cubicBezTo>
                  <a:cubicBezTo>
                    <a:pt x="1338" y="1550"/>
                    <a:pt x="1520" y="1459"/>
                    <a:pt x="1641" y="1307"/>
                  </a:cubicBezTo>
                  <a:cubicBezTo>
                    <a:pt x="1945" y="912"/>
                    <a:pt x="2249" y="486"/>
                    <a:pt x="2523" y="61"/>
                  </a:cubicBezTo>
                  <a:cubicBezTo>
                    <a:pt x="2553" y="30"/>
                    <a:pt x="2523" y="0"/>
                    <a:pt x="2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9"/>
            <p:cNvSpPr/>
            <p:nvPr/>
          </p:nvSpPr>
          <p:spPr>
            <a:xfrm>
              <a:off x="3775997" y="4761553"/>
              <a:ext cx="101971" cy="63724"/>
            </a:xfrm>
            <a:custGeom>
              <a:avLst/>
              <a:gdLst/>
              <a:ahLst/>
              <a:cxnLst/>
              <a:rect l="l" t="t" r="r" b="b"/>
              <a:pathLst>
                <a:path w="3010" h="1881" extrusionOk="0">
                  <a:moveTo>
                    <a:pt x="2892" y="1"/>
                  </a:moveTo>
                  <a:cubicBezTo>
                    <a:pt x="2735" y="1"/>
                    <a:pt x="2451" y="123"/>
                    <a:pt x="2402" y="148"/>
                  </a:cubicBezTo>
                  <a:cubicBezTo>
                    <a:pt x="1825" y="361"/>
                    <a:pt x="1308" y="634"/>
                    <a:pt x="882" y="999"/>
                  </a:cubicBezTo>
                  <a:cubicBezTo>
                    <a:pt x="609" y="1181"/>
                    <a:pt x="366" y="1424"/>
                    <a:pt x="122" y="1637"/>
                  </a:cubicBezTo>
                  <a:cubicBezTo>
                    <a:pt x="31" y="1698"/>
                    <a:pt x="1" y="1759"/>
                    <a:pt x="1" y="1850"/>
                  </a:cubicBezTo>
                  <a:cubicBezTo>
                    <a:pt x="31" y="1880"/>
                    <a:pt x="62" y="1880"/>
                    <a:pt x="122" y="1880"/>
                  </a:cubicBezTo>
                  <a:cubicBezTo>
                    <a:pt x="274" y="1880"/>
                    <a:pt x="548" y="1759"/>
                    <a:pt x="609" y="1728"/>
                  </a:cubicBezTo>
                  <a:cubicBezTo>
                    <a:pt x="852" y="1637"/>
                    <a:pt x="1065" y="1546"/>
                    <a:pt x="1308" y="1424"/>
                  </a:cubicBezTo>
                  <a:cubicBezTo>
                    <a:pt x="1581" y="1272"/>
                    <a:pt x="1916" y="1090"/>
                    <a:pt x="2128" y="877"/>
                  </a:cubicBezTo>
                  <a:cubicBezTo>
                    <a:pt x="2372" y="664"/>
                    <a:pt x="2615" y="452"/>
                    <a:pt x="2858" y="239"/>
                  </a:cubicBezTo>
                  <a:cubicBezTo>
                    <a:pt x="2949" y="178"/>
                    <a:pt x="3010" y="117"/>
                    <a:pt x="2980" y="26"/>
                  </a:cubicBezTo>
                  <a:cubicBezTo>
                    <a:pt x="2962" y="8"/>
                    <a:pt x="2931" y="1"/>
                    <a:pt x="2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9"/>
            <p:cNvSpPr/>
            <p:nvPr/>
          </p:nvSpPr>
          <p:spPr>
            <a:xfrm>
              <a:off x="3688492" y="4751356"/>
              <a:ext cx="41195" cy="53323"/>
            </a:xfrm>
            <a:custGeom>
              <a:avLst/>
              <a:gdLst/>
              <a:ahLst/>
              <a:cxnLst/>
              <a:rect l="l" t="t" r="r" b="b"/>
              <a:pathLst>
                <a:path w="1216" h="1574" extrusionOk="0">
                  <a:moveTo>
                    <a:pt x="1094" y="0"/>
                  </a:moveTo>
                  <a:cubicBezTo>
                    <a:pt x="1064" y="0"/>
                    <a:pt x="1034" y="8"/>
                    <a:pt x="1003" y="23"/>
                  </a:cubicBezTo>
                  <a:cubicBezTo>
                    <a:pt x="821" y="84"/>
                    <a:pt x="638" y="145"/>
                    <a:pt x="486" y="236"/>
                  </a:cubicBezTo>
                  <a:cubicBezTo>
                    <a:pt x="395" y="297"/>
                    <a:pt x="274" y="358"/>
                    <a:pt x="183" y="449"/>
                  </a:cubicBezTo>
                  <a:cubicBezTo>
                    <a:pt x="91" y="479"/>
                    <a:pt x="0" y="540"/>
                    <a:pt x="0" y="631"/>
                  </a:cubicBezTo>
                  <a:cubicBezTo>
                    <a:pt x="0" y="935"/>
                    <a:pt x="0" y="1269"/>
                    <a:pt x="0" y="1573"/>
                  </a:cubicBezTo>
                  <a:lnTo>
                    <a:pt x="183" y="1573"/>
                  </a:lnTo>
                  <a:cubicBezTo>
                    <a:pt x="365" y="1513"/>
                    <a:pt x="517" y="1421"/>
                    <a:pt x="699" y="1330"/>
                  </a:cubicBezTo>
                  <a:cubicBezTo>
                    <a:pt x="821" y="1269"/>
                    <a:pt x="912" y="1209"/>
                    <a:pt x="1034" y="1148"/>
                  </a:cubicBezTo>
                  <a:cubicBezTo>
                    <a:pt x="1094" y="1087"/>
                    <a:pt x="1216" y="1026"/>
                    <a:pt x="1186" y="935"/>
                  </a:cubicBezTo>
                  <a:cubicBezTo>
                    <a:pt x="1186" y="631"/>
                    <a:pt x="1186" y="327"/>
                    <a:pt x="1186" y="23"/>
                  </a:cubicBezTo>
                  <a:cubicBezTo>
                    <a:pt x="1155" y="8"/>
                    <a:pt x="1125" y="0"/>
                    <a:pt x="1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2" name="Google Shape;3032;p59"/>
          <p:cNvGrpSpPr/>
          <p:nvPr/>
        </p:nvGrpSpPr>
        <p:grpSpPr>
          <a:xfrm flipH="1">
            <a:off x="189902" y="3423789"/>
            <a:ext cx="461232" cy="780893"/>
            <a:chOff x="1582125" y="543175"/>
            <a:chExt cx="836475" cy="1416200"/>
          </a:xfrm>
        </p:grpSpPr>
        <p:sp>
          <p:nvSpPr>
            <p:cNvPr id="3033" name="Google Shape;3033;p59"/>
            <p:cNvSpPr/>
            <p:nvPr/>
          </p:nvSpPr>
          <p:spPr>
            <a:xfrm>
              <a:off x="1582125" y="543175"/>
              <a:ext cx="836475" cy="874975"/>
            </a:xfrm>
            <a:custGeom>
              <a:avLst/>
              <a:gdLst/>
              <a:ahLst/>
              <a:cxnLst/>
              <a:rect l="l" t="t" r="r" b="b"/>
              <a:pathLst>
                <a:path w="33459" h="34999" extrusionOk="0">
                  <a:moveTo>
                    <a:pt x="14471" y="0"/>
                  </a:moveTo>
                  <a:cubicBezTo>
                    <a:pt x="12207" y="0"/>
                    <a:pt x="9975" y="1052"/>
                    <a:pt x="8507" y="2775"/>
                  </a:cubicBezTo>
                  <a:cubicBezTo>
                    <a:pt x="8273" y="3042"/>
                    <a:pt x="8073" y="3342"/>
                    <a:pt x="7873" y="3676"/>
                  </a:cubicBezTo>
                  <a:cubicBezTo>
                    <a:pt x="7840" y="3709"/>
                    <a:pt x="7806" y="3743"/>
                    <a:pt x="7806" y="3776"/>
                  </a:cubicBezTo>
                  <a:cubicBezTo>
                    <a:pt x="6405" y="6111"/>
                    <a:pt x="5872" y="9347"/>
                    <a:pt x="7206" y="11682"/>
                  </a:cubicBezTo>
                  <a:cubicBezTo>
                    <a:pt x="5605" y="12015"/>
                    <a:pt x="4137" y="12916"/>
                    <a:pt x="3036" y="14117"/>
                  </a:cubicBezTo>
                  <a:cubicBezTo>
                    <a:pt x="2770" y="14450"/>
                    <a:pt x="2503" y="14784"/>
                    <a:pt x="2303" y="15118"/>
                  </a:cubicBezTo>
                  <a:cubicBezTo>
                    <a:pt x="1969" y="15651"/>
                    <a:pt x="1702" y="16218"/>
                    <a:pt x="1502" y="16819"/>
                  </a:cubicBezTo>
                  <a:cubicBezTo>
                    <a:pt x="668" y="19354"/>
                    <a:pt x="1068" y="22256"/>
                    <a:pt x="2870" y="24257"/>
                  </a:cubicBezTo>
                  <a:cubicBezTo>
                    <a:pt x="1669" y="25091"/>
                    <a:pt x="735" y="26326"/>
                    <a:pt x="301" y="27727"/>
                  </a:cubicBezTo>
                  <a:cubicBezTo>
                    <a:pt x="168" y="28160"/>
                    <a:pt x="68" y="28594"/>
                    <a:pt x="34" y="29028"/>
                  </a:cubicBezTo>
                  <a:cubicBezTo>
                    <a:pt x="1" y="29194"/>
                    <a:pt x="1" y="29361"/>
                    <a:pt x="1" y="29495"/>
                  </a:cubicBezTo>
                  <a:cubicBezTo>
                    <a:pt x="1" y="29628"/>
                    <a:pt x="1" y="29761"/>
                    <a:pt x="1" y="29895"/>
                  </a:cubicBezTo>
                  <a:cubicBezTo>
                    <a:pt x="134" y="32764"/>
                    <a:pt x="2603" y="34998"/>
                    <a:pt x="5505" y="34998"/>
                  </a:cubicBezTo>
                  <a:lnTo>
                    <a:pt x="27187" y="34998"/>
                  </a:lnTo>
                  <a:cubicBezTo>
                    <a:pt x="28922" y="34998"/>
                    <a:pt x="30589" y="34198"/>
                    <a:pt x="31590" y="32764"/>
                  </a:cubicBezTo>
                  <a:cubicBezTo>
                    <a:pt x="32791" y="31096"/>
                    <a:pt x="33458" y="28927"/>
                    <a:pt x="33291" y="26959"/>
                  </a:cubicBezTo>
                  <a:cubicBezTo>
                    <a:pt x="33091" y="25091"/>
                    <a:pt x="32224" y="23424"/>
                    <a:pt x="30923" y="22156"/>
                  </a:cubicBezTo>
                  <a:cubicBezTo>
                    <a:pt x="30589" y="21856"/>
                    <a:pt x="30256" y="21589"/>
                    <a:pt x="29889" y="21355"/>
                  </a:cubicBezTo>
                  <a:cubicBezTo>
                    <a:pt x="29355" y="20988"/>
                    <a:pt x="28788" y="20688"/>
                    <a:pt x="28154" y="20455"/>
                  </a:cubicBezTo>
                  <a:cubicBezTo>
                    <a:pt x="28988" y="17653"/>
                    <a:pt x="29255" y="14550"/>
                    <a:pt x="28121" y="11849"/>
                  </a:cubicBezTo>
                  <a:cubicBezTo>
                    <a:pt x="27821" y="11115"/>
                    <a:pt x="27387" y="10414"/>
                    <a:pt x="26853" y="9747"/>
                  </a:cubicBezTo>
                  <a:cubicBezTo>
                    <a:pt x="26587" y="9447"/>
                    <a:pt x="26286" y="9147"/>
                    <a:pt x="25986" y="8846"/>
                  </a:cubicBezTo>
                  <a:cubicBezTo>
                    <a:pt x="24770" y="7721"/>
                    <a:pt x="23221" y="6956"/>
                    <a:pt x="21642" y="6956"/>
                  </a:cubicBezTo>
                  <a:cubicBezTo>
                    <a:pt x="21489" y="6956"/>
                    <a:pt x="21336" y="6964"/>
                    <a:pt x="21183" y="6978"/>
                  </a:cubicBezTo>
                  <a:cubicBezTo>
                    <a:pt x="21416" y="5210"/>
                    <a:pt x="20749" y="3376"/>
                    <a:pt x="19515" y="2108"/>
                  </a:cubicBezTo>
                  <a:cubicBezTo>
                    <a:pt x="18614" y="1174"/>
                    <a:pt x="17447" y="507"/>
                    <a:pt x="16179" y="207"/>
                  </a:cubicBezTo>
                  <a:cubicBezTo>
                    <a:pt x="15779" y="107"/>
                    <a:pt x="15345" y="40"/>
                    <a:pt x="14945" y="7"/>
                  </a:cubicBezTo>
                  <a:lnTo>
                    <a:pt x="14778" y="7"/>
                  </a:lnTo>
                  <a:cubicBezTo>
                    <a:pt x="14676" y="2"/>
                    <a:pt x="14573" y="0"/>
                    <a:pt x="14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9"/>
            <p:cNvSpPr/>
            <p:nvPr/>
          </p:nvSpPr>
          <p:spPr>
            <a:xfrm>
              <a:off x="1582975" y="543325"/>
              <a:ext cx="772225" cy="1416050"/>
            </a:xfrm>
            <a:custGeom>
              <a:avLst/>
              <a:gdLst/>
              <a:ahLst/>
              <a:cxnLst/>
              <a:rect l="l" t="t" r="r" b="b"/>
              <a:pathLst>
                <a:path w="30889" h="56642" extrusionOk="0">
                  <a:moveTo>
                    <a:pt x="14911" y="1"/>
                  </a:moveTo>
                  <a:lnTo>
                    <a:pt x="14911" y="6772"/>
                  </a:lnTo>
                  <a:cubicBezTo>
                    <a:pt x="12543" y="5838"/>
                    <a:pt x="10341" y="4471"/>
                    <a:pt x="8473" y="2769"/>
                  </a:cubicBezTo>
                  <a:cubicBezTo>
                    <a:pt x="8239" y="3036"/>
                    <a:pt x="8039" y="3336"/>
                    <a:pt x="7839" y="3670"/>
                  </a:cubicBezTo>
                  <a:cubicBezTo>
                    <a:pt x="7806" y="3703"/>
                    <a:pt x="7772" y="3737"/>
                    <a:pt x="7772" y="3803"/>
                  </a:cubicBezTo>
                  <a:cubicBezTo>
                    <a:pt x="9841" y="5671"/>
                    <a:pt x="12242" y="7139"/>
                    <a:pt x="14911" y="8073"/>
                  </a:cubicBezTo>
                  <a:lnTo>
                    <a:pt x="14911" y="19114"/>
                  </a:lnTo>
                  <a:cubicBezTo>
                    <a:pt x="10574" y="18481"/>
                    <a:pt x="6472" y="16746"/>
                    <a:pt x="3002" y="14111"/>
                  </a:cubicBezTo>
                  <a:cubicBezTo>
                    <a:pt x="2736" y="14444"/>
                    <a:pt x="2469" y="14778"/>
                    <a:pt x="2269" y="15112"/>
                  </a:cubicBezTo>
                  <a:cubicBezTo>
                    <a:pt x="5938" y="17880"/>
                    <a:pt x="10308" y="19715"/>
                    <a:pt x="14911" y="20382"/>
                  </a:cubicBezTo>
                  <a:lnTo>
                    <a:pt x="14911" y="32257"/>
                  </a:lnTo>
                  <a:cubicBezTo>
                    <a:pt x="9707" y="32190"/>
                    <a:pt x="4570" y="30589"/>
                    <a:pt x="267" y="27721"/>
                  </a:cubicBezTo>
                  <a:cubicBezTo>
                    <a:pt x="134" y="28154"/>
                    <a:pt x="34" y="28588"/>
                    <a:pt x="0" y="29022"/>
                  </a:cubicBezTo>
                  <a:cubicBezTo>
                    <a:pt x="3002" y="30956"/>
                    <a:pt x="6371" y="32291"/>
                    <a:pt x="9874" y="32991"/>
                  </a:cubicBezTo>
                  <a:cubicBezTo>
                    <a:pt x="11542" y="33291"/>
                    <a:pt x="13210" y="33491"/>
                    <a:pt x="14911" y="33491"/>
                  </a:cubicBezTo>
                  <a:lnTo>
                    <a:pt x="14911" y="56041"/>
                  </a:lnTo>
                  <a:cubicBezTo>
                    <a:pt x="14911" y="56441"/>
                    <a:pt x="15219" y="56641"/>
                    <a:pt x="15528" y="56641"/>
                  </a:cubicBezTo>
                  <a:cubicBezTo>
                    <a:pt x="15837" y="56641"/>
                    <a:pt x="16145" y="56441"/>
                    <a:pt x="16145" y="56041"/>
                  </a:cubicBezTo>
                  <a:lnTo>
                    <a:pt x="16145" y="27554"/>
                  </a:lnTo>
                  <a:cubicBezTo>
                    <a:pt x="21449" y="27053"/>
                    <a:pt x="26519" y="25185"/>
                    <a:pt x="30889" y="22183"/>
                  </a:cubicBezTo>
                  <a:cubicBezTo>
                    <a:pt x="30555" y="21883"/>
                    <a:pt x="30222" y="21583"/>
                    <a:pt x="29855" y="21349"/>
                  </a:cubicBezTo>
                  <a:cubicBezTo>
                    <a:pt x="27020" y="23284"/>
                    <a:pt x="23884" y="24718"/>
                    <a:pt x="20548" y="25552"/>
                  </a:cubicBezTo>
                  <a:cubicBezTo>
                    <a:pt x="19114" y="25919"/>
                    <a:pt x="17646" y="26153"/>
                    <a:pt x="16145" y="26286"/>
                  </a:cubicBezTo>
                  <a:lnTo>
                    <a:pt x="16145" y="14178"/>
                  </a:lnTo>
                  <a:cubicBezTo>
                    <a:pt x="20015" y="13610"/>
                    <a:pt x="23717" y="12076"/>
                    <a:pt x="26819" y="9774"/>
                  </a:cubicBezTo>
                  <a:cubicBezTo>
                    <a:pt x="26553" y="9441"/>
                    <a:pt x="26286" y="9141"/>
                    <a:pt x="25952" y="8840"/>
                  </a:cubicBezTo>
                  <a:cubicBezTo>
                    <a:pt x="23083" y="10975"/>
                    <a:pt x="19714" y="12410"/>
                    <a:pt x="16145" y="12943"/>
                  </a:cubicBezTo>
                  <a:lnTo>
                    <a:pt x="16145" y="201"/>
                  </a:lnTo>
                  <a:cubicBezTo>
                    <a:pt x="15745" y="101"/>
                    <a:pt x="15311" y="34"/>
                    <a:pt x="149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5" name="Google Shape;3035;p59"/>
          <p:cNvGrpSpPr/>
          <p:nvPr/>
        </p:nvGrpSpPr>
        <p:grpSpPr>
          <a:xfrm>
            <a:off x="4246547" y="3615067"/>
            <a:ext cx="650901" cy="989117"/>
            <a:chOff x="4206300" y="557025"/>
            <a:chExt cx="1522575" cy="2313725"/>
          </a:xfrm>
        </p:grpSpPr>
        <p:sp>
          <p:nvSpPr>
            <p:cNvPr id="3036" name="Google Shape;3036;p59"/>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9"/>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9"/>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9"/>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9"/>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9"/>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9"/>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9"/>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9"/>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9"/>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9"/>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9"/>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9"/>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9"/>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9"/>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9"/>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9"/>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9"/>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9"/>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59"/>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59"/>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9"/>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9"/>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59"/>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59"/>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9"/>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9"/>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9"/>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9"/>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9"/>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9"/>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9"/>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9"/>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59"/>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9"/>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59"/>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59"/>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3" name="Google Shape;3073;p59"/>
          <p:cNvGrpSpPr/>
          <p:nvPr/>
        </p:nvGrpSpPr>
        <p:grpSpPr>
          <a:xfrm>
            <a:off x="8483642" y="3424847"/>
            <a:ext cx="347646" cy="354973"/>
            <a:chOff x="7348550" y="1658600"/>
            <a:chExt cx="1664175" cy="1699250"/>
          </a:xfrm>
        </p:grpSpPr>
        <p:sp>
          <p:nvSpPr>
            <p:cNvPr id="3074" name="Google Shape;3074;p59"/>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9"/>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9"/>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9"/>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9"/>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9"/>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9"/>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9"/>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9"/>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9"/>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9"/>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9"/>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9"/>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7" name="Google Shape;3087;p59"/>
          <p:cNvGrpSpPr/>
          <p:nvPr/>
        </p:nvGrpSpPr>
        <p:grpSpPr>
          <a:xfrm>
            <a:off x="200105" y="146900"/>
            <a:ext cx="793379" cy="585576"/>
            <a:chOff x="7757175" y="1399875"/>
            <a:chExt cx="1347450" cy="994525"/>
          </a:xfrm>
        </p:grpSpPr>
        <p:sp>
          <p:nvSpPr>
            <p:cNvPr id="3088" name="Google Shape;3088;p59"/>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9"/>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9"/>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9"/>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9"/>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9"/>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9"/>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9"/>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9"/>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097"/>
        <p:cNvGrpSpPr/>
        <p:nvPr/>
      </p:nvGrpSpPr>
      <p:grpSpPr>
        <a:xfrm>
          <a:off x="0" y="0"/>
          <a:ext cx="0" cy="0"/>
          <a:chOff x="0" y="0"/>
          <a:chExt cx="0" cy="0"/>
        </a:xfrm>
      </p:grpSpPr>
      <p:sp>
        <p:nvSpPr>
          <p:cNvPr id="3098" name="Google Shape;3098;p60"/>
          <p:cNvSpPr txBox="1">
            <a:spLocks noGrp="1"/>
          </p:cNvSpPr>
          <p:nvPr>
            <p:ph type="title"/>
          </p:nvPr>
        </p:nvSpPr>
        <p:spPr>
          <a:xfrm>
            <a:off x="714750" y="539400"/>
            <a:ext cx="7714500" cy="119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99" name="Google Shape;3099;p60"/>
          <p:cNvSpPr txBox="1">
            <a:spLocks noGrp="1"/>
          </p:cNvSpPr>
          <p:nvPr>
            <p:ph type="subTitle" idx="1"/>
          </p:nvPr>
        </p:nvSpPr>
        <p:spPr>
          <a:xfrm>
            <a:off x="4563750" y="2399800"/>
            <a:ext cx="3410100" cy="111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00" name="Google Shape;3100;p60"/>
          <p:cNvSpPr txBox="1">
            <a:spLocks noGrp="1"/>
          </p:cNvSpPr>
          <p:nvPr>
            <p:ph type="subTitle" idx="2"/>
          </p:nvPr>
        </p:nvSpPr>
        <p:spPr>
          <a:xfrm>
            <a:off x="4563750" y="1874500"/>
            <a:ext cx="3410100" cy="525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lvl1pPr>
            <a:lvl2pPr lvl="1" algn="ctr" rtl="0">
              <a:lnSpc>
                <a:spcPct val="100000"/>
              </a:lnSpc>
              <a:spcBef>
                <a:spcPts val="0"/>
              </a:spcBef>
              <a:spcAft>
                <a:spcPts val="0"/>
              </a:spcAft>
              <a:buSzPts val="1400"/>
              <a:buNone/>
              <a:defRPr b="1"/>
            </a:lvl2pPr>
            <a:lvl3pPr lvl="2" algn="ctr" rtl="0">
              <a:lnSpc>
                <a:spcPct val="100000"/>
              </a:lnSpc>
              <a:spcBef>
                <a:spcPts val="1600"/>
              </a:spcBef>
              <a:spcAft>
                <a:spcPts val="0"/>
              </a:spcAft>
              <a:buSzPts val="1400"/>
              <a:buNone/>
              <a:defRPr b="1"/>
            </a:lvl3pPr>
            <a:lvl4pPr lvl="3" algn="ctr" rtl="0">
              <a:lnSpc>
                <a:spcPct val="100000"/>
              </a:lnSpc>
              <a:spcBef>
                <a:spcPts val="1600"/>
              </a:spcBef>
              <a:spcAft>
                <a:spcPts val="0"/>
              </a:spcAft>
              <a:buSzPts val="1400"/>
              <a:buNone/>
              <a:defRPr b="1"/>
            </a:lvl4pPr>
            <a:lvl5pPr lvl="4" algn="ctr" rtl="0">
              <a:lnSpc>
                <a:spcPct val="100000"/>
              </a:lnSpc>
              <a:spcBef>
                <a:spcPts val="1600"/>
              </a:spcBef>
              <a:spcAft>
                <a:spcPts val="0"/>
              </a:spcAft>
              <a:buSzPts val="1400"/>
              <a:buNone/>
              <a:defRPr b="1"/>
            </a:lvl5pPr>
            <a:lvl6pPr lvl="5" algn="ctr" rtl="0">
              <a:lnSpc>
                <a:spcPct val="100000"/>
              </a:lnSpc>
              <a:spcBef>
                <a:spcPts val="1600"/>
              </a:spcBef>
              <a:spcAft>
                <a:spcPts val="0"/>
              </a:spcAft>
              <a:buSzPts val="1400"/>
              <a:buNone/>
              <a:defRPr b="1"/>
            </a:lvl6pPr>
            <a:lvl7pPr lvl="6" algn="ctr" rtl="0">
              <a:lnSpc>
                <a:spcPct val="100000"/>
              </a:lnSpc>
              <a:spcBef>
                <a:spcPts val="1600"/>
              </a:spcBef>
              <a:spcAft>
                <a:spcPts val="0"/>
              </a:spcAft>
              <a:buSzPts val="1400"/>
              <a:buNone/>
              <a:defRPr b="1"/>
            </a:lvl7pPr>
            <a:lvl8pPr lvl="7" algn="ctr" rtl="0">
              <a:lnSpc>
                <a:spcPct val="100000"/>
              </a:lnSpc>
              <a:spcBef>
                <a:spcPts val="1600"/>
              </a:spcBef>
              <a:spcAft>
                <a:spcPts val="0"/>
              </a:spcAft>
              <a:buSzPts val="1400"/>
              <a:buNone/>
              <a:defRPr b="1"/>
            </a:lvl8pPr>
            <a:lvl9pPr lvl="8" algn="ctr" rtl="0">
              <a:lnSpc>
                <a:spcPct val="100000"/>
              </a:lnSpc>
              <a:spcBef>
                <a:spcPts val="1600"/>
              </a:spcBef>
              <a:spcAft>
                <a:spcPts val="1600"/>
              </a:spcAft>
              <a:buSzPts val="1400"/>
              <a:buNone/>
              <a:defRPr b="1"/>
            </a:lvl9pPr>
          </a:lstStyle>
          <a:p>
            <a:endParaRPr/>
          </a:p>
        </p:txBody>
      </p:sp>
      <p:sp>
        <p:nvSpPr>
          <p:cNvPr id="3101" name="Google Shape;3101;p60"/>
          <p:cNvSpPr txBox="1"/>
          <p:nvPr/>
        </p:nvSpPr>
        <p:spPr>
          <a:xfrm>
            <a:off x="6012150" y="3510100"/>
            <a:ext cx="2417100" cy="90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 sz="1000">
                <a:solidFill>
                  <a:schemeClr val="dk2"/>
                </a:solidFill>
                <a:latin typeface="Open Sans"/>
                <a:ea typeface="Open Sans"/>
                <a:cs typeface="Open Sans"/>
                <a:sym typeface="Open Sans"/>
              </a:rPr>
              <a:t>CREDITS: This presentation template was created by </a:t>
            </a:r>
            <a:r>
              <a:rPr lang="en" sz="1000"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000">
                <a:solidFill>
                  <a:schemeClr val="dk2"/>
                </a:solidFill>
                <a:latin typeface="Open Sans"/>
                <a:ea typeface="Open Sans"/>
                <a:cs typeface="Open Sans"/>
                <a:sym typeface="Open Sans"/>
              </a:rPr>
              <a:t>, including icons by </a:t>
            </a:r>
            <a:r>
              <a:rPr lang="en" sz="1000"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000">
                <a:solidFill>
                  <a:schemeClr val="dk2"/>
                </a:solidFill>
                <a:latin typeface="Open Sans"/>
                <a:ea typeface="Open Sans"/>
                <a:cs typeface="Open Sans"/>
                <a:sym typeface="Open Sans"/>
              </a:rPr>
              <a:t> and infographics &amp; images by </a:t>
            </a:r>
            <a:r>
              <a:rPr lang="en" sz="1000"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a:solidFill>
                <a:schemeClr val="dk2"/>
              </a:solidFill>
              <a:highlight>
                <a:srgbClr val="DFDEFC"/>
              </a:highlight>
              <a:latin typeface="Open Sans"/>
              <a:ea typeface="Open Sans"/>
              <a:cs typeface="Open Sans"/>
              <a:sym typeface="Open Sans"/>
            </a:endParaRPr>
          </a:p>
        </p:txBody>
      </p:sp>
      <p:sp>
        <p:nvSpPr>
          <p:cNvPr id="3102" name="Google Shape;3102;p60"/>
          <p:cNvSpPr/>
          <p:nvPr/>
        </p:nvSpPr>
        <p:spPr>
          <a:xfrm flipH="1">
            <a:off x="2" y="3516316"/>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&lt;</a:t>
            </a:r>
            <a:endParaRPr/>
          </a:p>
        </p:txBody>
      </p:sp>
      <p:grpSp>
        <p:nvGrpSpPr>
          <p:cNvPr id="3103" name="Google Shape;3103;p60"/>
          <p:cNvGrpSpPr/>
          <p:nvPr/>
        </p:nvGrpSpPr>
        <p:grpSpPr>
          <a:xfrm flipH="1">
            <a:off x="912965" y="3574470"/>
            <a:ext cx="4696968" cy="1343927"/>
            <a:chOff x="3534109" y="3625695"/>
            <a:chExt cx="4696968" cy="1343927"/>
          </a:xfrm>
        </p:grpSpPr>
        <p:sp>
          <p:nvSpPr>
            <p:cNvPr id="3104" name="Google Shape;3104;p6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6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6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6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6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6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6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6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6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6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6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6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6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0" name="Google Shape;3170;p60"/>
          <p:cNvGrpSpPr/>
          <p:nvPr/>
        </p:nvGrpSpPr>
        <p:grpSpPr>
          <a:xfrm>
            <a:off x="-294213" y="3788762"/>
            <a:ext cx="2014630" cy="1630670"/>
            <a:chOff x="-294213" y="3788762"/>
            <a:chExt cx="2014630" cy="1630670"/>
          </a:xfrm>
        </p:grpSpPr>
        <p:sp>
          <p:nvSpPr>
            <p:cNvPr id="3171" name="Google Shape;3171;p6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73"/>
        <p:cNvGrpSpPr/>
        <p:nvPr/>
      </p:nvGrpSpPr>
      <p:grpSpPr>
        <a:xfrm>
          <a:off x="0" y="0"/>
          <a:ext cx="0" cy="0"/>
          <a:chOff x="0" y="0"/>
          <a:chExt cx="0" cy="0"/>
        </a:xfrm>
      </p:grpSpPr>
      <p:grpSp>
        <p:nvGrpSpPr>
          <p:cNvPr id="3174" name="Google Shape;3174;p61"/>
          <p:cNvGrpSpPr/>
          <p:nvPr/>
        </p:nvGrpSpPr>
        <p:grpSpPr>
          <a:xfrm>
            <a:off x="-54725" y="1925672"/>
            <a:ext cx="9198470" cy="3205869"/>
            <a:chOff x="-54725" y="1849472"/>
            <a:chExt cx="9198470" cy="3205869"/>
          </a:xfrm>
        </p:grpSpPr>
        <p:sp>
          <p:nvSpPr>
            <p:cNvPr id="3175" name="Google Shape;3175;p6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6" name="Google Shape;3176;p61"/>
            <p:cNvGrpSpPr/>
            <p:nvPr/>
          </p:nvGrpSpPr>
          <p:grpSpPr>
            <a:xfrm>
              <a:off x="220100" y="2421150"/>
              <a:ext cx="8653600" cy="2015700"/>
              <a:chOff x="220100" y="2421150"/>
              <a:chExt cx="8653600" cy="2015700"/>
            </a:xfrm>
          </p:grpSpPr>
          <p:sp>
            <p:nvSpPr>
              <p:cNvPr id="3177" name="Google Shape;3177;p6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3178" name="Google Shape;3178;p6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3179" name="Google Shape;3179;p6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3180" name="Google Shape;3180;p6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3181" name="Google Shape;3181;p6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3182" name="Google Shape;3182;p6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3183" name="Google Shape;3183;p6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3184" name="Google Shape;3184;p6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3185" name="Google Shape;3185;p6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3186" name="Google Shape;3186;p6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3187" name="Google Shape;3187;p61"/>
          <p:cNvGrpSpPr/>
          <p:nvPr/>
        </p:nvGrpSpPr>
        <p:grpSpPr>
          <a:xfrm>
            <a:off x="-54725" y="4599549"/>
            <a:ext cx="9280415" cy="543860"/>
            <a:chOff x="-54725" y="4599549"/>
            <a:chExt cx="9280415" cy="543860"/>
          </a:xfrm>
        </p:grpSpPr>
        <p:sp>
          <p:nvSpPr>
            <p:cNvPr id="3188" name="Google Shape;3188;p6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6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3190" name="Google Shape;3190;p6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3191" name="Google Shape;3191;p6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3192" name="Google Shape;3192;p6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3193" name="Google Shape;3193;p6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3194" name="Google Shape;3194;p6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3195" name="Google Shape;3195;p6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3196" name="Google Shape;3196;p6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3197" name="Google Shape;3197;p6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3198" name="Google Shape;3198;p6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3199" name="Google Shape;3199;p61"/>
          <p:cNvGrpSpPr/>
          <p:nvPr/>
        </p:nvGrpSpPr>
        <p:grpSpPr>
          <a:xfrm>
            <a:off x="-228600" y="4143323"/>
            <a:ext cx="1307973" cy="1076402"/>
            <a:chOff x="-381000" y="4295723"/>
            <a:chExt cx="1307973" cy="1076402"/>
          </a:xfrm>
        </p:grpSpPr>
        <p:sp>
          <p:nvSpPr>
            <p:cNvPr id="3200" name="Google Shape;3200;p6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6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6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6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6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61"/>
          <p:cNvGrpSpPr/>
          <p:nvPr/>
        </p:nvGrpSpPr>
        <p:grpSpPr>
          <a:xfrm>
            <a:off x="200105" y="146900"/>
            <a:ext cx="8713176" cy="3456633"/>
            <a:chOff x="200105" y="146900"/>
            <a:chExt cx="8713176" cy="3456633"/>
          </a:xfrm>
        </p:grpSpPr>
        <p:grpSp>
          <p:nvGrpSpPr>
            <p:cNvPr id="3206" name="Google Shape;3206;p61"/>
            <p:cNvGrpSpPr/>
            <p:nvPr/>
          </p:nvGrpSpPr>
          <p:grpSpPr>
            <a:xfrm>
              <a:off x="4830333" y="1834459"/>
              <a:ext cx="543053" cy="354885"/>
              <a:chOff x="7218550" y="1264450"/>
              <a:chExt cx="1810175" cy="1182950"/>
            </a:xfrm>
          </p:grpSpPr>
          <p:sp>
            <p:nvSpPr>
              <p:cNvPr id="3207" name="Google Shape;3207;p6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6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6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6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6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6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6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6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6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6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6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6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6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0" name="Google Shape;3220;p61"/>
            <p:cNvGrpSpPr/>
            <p:nvPr/>
          </p:nvGrpSpPr>
          <p:grpSpPr>
            <a:xfrm>
              <a:off x="8257067" y="2781797"/>
              <a:ext cx="347646" cy="354973"/>
              <a:chOff x="7348550" y="1658600"/>
              <a:chExt cx="1664175" cy="1699250"/>
            </a:xfrm>
          </p:grpSpPr>
          <p:sp>
            <p:nvSpPr>
              <p:cNvPr id="3221" name="Google Shape;3221;p6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6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6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6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6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6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6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6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6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6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6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6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6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61"/>
            <p:cNvGrpSpPr/>
            <p:nvPr/>
          </p:nvGrpSpPr>
          <p:grpSpPr>
            <a:xfrm>
              <a:off x="200105" y="146900"/>
              <a:ext cx="793379" cy="585576"/>
              <a:chOff x="7757175" y="1399875"/>
              <a:chExt cx="1347450" cy="994525"/>
            </a:xfrm>
          </p:grpSpPr>
          <p:sp>
            <p:nvSpPr>
              <p:cNvPr id="3235" name="Google Shape;3235;p6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6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6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6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6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6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6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6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6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4" name="Google Shape;3244;p61"/>
            <p:cNvGrpSpPr/>
            <p:nvPr/>
          </p:nvGrpSpPr>
          <p:grpSpPr>
            <a:xfrm>
              <a:off x="8257081" y="151524"/>
              <a:ext cx="656201" cy="775759"/>
              <a:chOff x="4377350" y="3576850"/>
              <a:chExt cx="1070125" cy="1265100"/>
            </a:xfrm>
          </p:grpSpPr>
          <p:sp>
            <p:nvSpPr>
              <p:cNvPr id="3245" name="Google Shape;3245;p6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6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6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6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6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6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61"/>
            <p:cNvGrpSpPr/>
            <p:nvPr/>
          </p:nvGrpSpPr>
          <p:grpSpPr>
            <a:xfrm>
              <a:off x="3267176" y="3186920"/>
              <a:ext cx="399301" cy="416613"/>
              <a:chOff x="2105350" y="2220525"/>
              <a:chExt cx="1113500" cy="1161775"/>
            </a:xfrm>
          </p:grpSpPr>
          <p:sp>
            <p:nvSpPr>
              <p:cNvPr id="3252" name="Google Shape;3252;p6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6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6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6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6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6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8" name="Google Shape;3258;p61"/>
            <p:cNvGrpSpPr/>
            <p:nvPr/>
          </p:nvGrpSpPr>
          <p:grpSpPr>
            <a:xfrm>
              <a:off x="7675559" y="1583013"/>
              <a:ext cx="929164" cy="543026"/>
              <a:chOff x="3973200" y="2218800"/>
              <a:chExt cx="1850925" cy="1081725"/>
            </a:xfrm>
          </p:grpSpPr>
          <p:sp>
            <p:nvSpPr>
              <p:cNvPr id="3259" name="Google Shape;3259;p6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6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6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6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6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6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6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6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6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6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6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6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6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6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6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274"/>
        <p:cNvGrpSpPr/>
        <p:nvPr/>
      </p:nvGrpSpPr>
      <p:grpSpPr>
        <a:xfrm>
          <a:off x="0" y="0"/>
          <a:ext cx="0" cy="0"/>
          <a:chOff x="0" y="0"/>
          <a:chExt cx="0" cy="0"/>
        </a:xfrm>
      </p:grpSpPr>
      <p:sp>
        <p:nvSpPr>
          <p:cNvPr id="3275" name="Google Shape;3275;p62"/>
          <p:cNvSpPr/>
          <p:nvPr/>
        </p:nvSpPr>
        <p:spPr>
          <a:xfrm flipH="1">
            <a:off x="-24175" y="4094413"/>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62"/>
          <p:cNvSpPr/>
          <p:nvPr/>
        </p:nvSpPr>
        <p:spPr>
          <a:xfrm flipH="1">
            <a:off x="-24150" y="4470673"/>
            <a:ext cx="9192325" cy="88406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62"/>
          <p:cNvSpPr/>
          <p:nvPr/>
        </p:nvSpPr>
        <p:spPr>
          <a:xfrm>
            <a:off x="2863052" y="3593341"/>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8" name="Google Shape;3278;p62"/>
          <p:cNvGrpSpPr/>
          <p:nvPr/>
        </p:nvGrpSpPr>
        <p:grpSpPr>
          <a:xfrm>
            <a:off x="3559609" y="3651495"/>
            <a:ext cx="4696968" cy="1343927"/>
            <a:chOff x="3534109" y="3625695"/>
            <a:chExt cx="4696968" cy="1343927"/>
          </a:xfrm>
        </p:grpSpPr>
        <p:sp>
          <p:nvSpPr>
            <p:cNvPr id="3279" name="Google Shape;3279;p6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6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6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6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6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6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6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6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6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6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6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6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6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6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6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6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6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6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6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6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6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6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6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6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6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6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6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6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6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6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6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6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6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6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6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6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6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6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6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6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6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6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6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6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6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6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6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6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6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6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6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6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6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6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6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6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6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6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6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6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6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6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6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6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6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6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5" name="Google Shape;3345;p62"/>
          <p:cNvGrpSpPr/>
          <p:nvPr/>
        </p:nvGrpSpPr>
        <p:grpSpPr>
          <a:xfrm>
            <a:off x="-294213" y="3788762"/>
            <a:ext cx="2014630" cy="1630670"/>
            <a:chOff x="-294213" y="3788762"/>
            <a:chExt cx="2014630" cy="1630670"/>
          </a:xfrm>
        </p:grpSpPr>
        <p:sp>
          <p:nvSpPr>
            <p:cNvPr id="3346" name="Google Shape;3346;p6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6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8" name="Google Shape;3348;p62"/>
          <p:cNvGrpSpPr/>
          <p:nvPr/>
        </p:nvGrpSpPr>
        <p:grpSpPr>
          <a:xfrm>
            <a:off x="1834475" y="4647288"/>
            <a:ext cx="1315910" cy="449738"/>
            <a:chOff x="1834475" y="4647288"/>
            <a:chExt cx="1315910" cy="449738"/>
          </a:xfrm>
        </p:grpSpPr>
        <p:sp>
          <p:nvSpPr>
            <p:cNvPr id="3349" name="Google Shape;3349;p6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0" name="Google Shape;3350;p6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1" name="Google Shape;3351;p6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2" name="Google Shape;3352;p6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3" name="Google Shape;3353;p6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4" name="Google Shape;3354;p6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3355" name="Google Shape;3355;p62"/>
          <p:cNvGrpSpPr/>
          <p:nvPr/>
        </p:nvGrpSpPr>
        <p:grpSpPr>
          <a:xfrm>
            <a:off x="1710325" y="4254375"/>
            <a:ext cx="1791760" cy="101113"/>
            <a:chOff x="1710325" y="4254375"/>
            <a:chExt cx="1791760" cy="101113"/>
          </a:xfrm>
        </p:grpSpPr>
        <p:sp>
          <p:nvSpPr>
            <p:cNvPr id="3356" name="Google Shape;3356;p6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3357" name="Google Shape;3357;p6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3358" name="Google Shape;3358;p62"/>
          <p:cNvGrpSpPr/>
          <p:nvPr/>
        </p:nvGrpSpPr>
        <p:grpSpPr>
          <a:xfrm>
            <a:off x="1980975" y="3112173"/>
            <a:ext cx="3675343" cy="1243323"/>
            <a:chOff x="1980975" y="3112173"/>
            <a:chExt cx="3675343" cy="1243323"/>
          </a:xfrm>
        </p:grpSpPr>
        <p:grpSp>
          <p:nvGrpSpPr>
            <p:cNvPr id="3359" name="Google Shape;3359;p62"/>
            <p:cNvGrpSpPr/>
            <p:nvPr/>
          </p:nvGrpSpPr>
          <p:grpSpPr>
            <a:xfrm>
              <a:off x="1980975" y="3471400"/>
              <a:ext cx="929121" cy="884096"/>
              <a:chOff x="307925" y="4041975"/>
              <a:chExt cx="929121" cy="884096"/>
            </a:xfrm>
          </p:grpSpPr>
          <p:sp>
            <p:nvSpPr>
              <p:cNvPr id="3360" name="Google Shape;3360;p6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5" name="Google Shape;3365;p62"/>
            <p:cNvGrpSpPr/>
            <p:nvPr/>
          </p:nvGrpSpPr>
          <p:grpSpPr>
            <a:xfrm>
              <a:off x="4532312" y="3401532"/>
              <a:ext cx="347775" cy="572773"/>
              <a:chOff x="1789625" y="3319825"/>
              <a:chExt cx="1097775" cy="1807425"/>
            </a:xfrm>
          </p:grpSpPr>
          <p:sp>
            <p:nvSpPr>
              <p:cNvPr id="3366" name="Google Shape;3366;p6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6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6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6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6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6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7" name="Google Shape;3387;p62"/>
            <p:cNvGrpSpPr/>
            <p:nvPr/>
          </p:nvGrpSpPr>
          <p:grpSpPr>
            <a:xfrm>
              <a:off x="5092198" y="3112173"/>
              <a:ext cx="564119" cy="809913"/>
              <a:chOff x="3732423" y="4038948"/>
              <a:chExt cx="564119" cy="809913"/>
            </a:xfrm>
          </p:grpSpPr>
          <p:sp>
            <p:nvSpPr>
              <p:cNvPr id="3388" name="Google Shape;3388;p6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6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6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6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6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6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6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6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6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4" name="Google Shape;3404;p62"/>
              <p:cNvGrpSpPr/>
              <p:nvPr/>
            </p:nvGrpSpPr>
            <p:grpSpPr>
              <a:xfrm>
                <a:off x="3755574" y="4057815"/>
                <a:ext cx="513968" cy="231129"/>
                <a:chOff x="3755574" y="4057815"/>
                <a:chExt cx="513968" cy="231129"/>
              </a:xfrm>
            </p:grpSpPr>
            <p:sp>
              <p:nvSpPr>
                <p:cNvPr id="3405" name="Google Shape;3405;p6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6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6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6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6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6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6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6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6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6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6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6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6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6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6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6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6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6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6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6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6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6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6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6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6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6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7" name="Google Shape;3437;p6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6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39" name="Google Shape;3439;p62"/>
          <p:cNvGrpSpPr/>
          <p:nvPr/>
        </p:nvGrpSpPr>
        <p:grpSpPr>
          <a:xfrm>
            <a:off x="231726" y="422195"/>
            <a:ext cx="8653916" cy="3082936"/>
            <a:chOff x="231726" y="422195"/>
            <a:chExt cx="8653916" cy="3082936"/>
          </a:xfrm>
        </p:grpSpPr>
        <p:sp>
          <p:nvSpPr>
            <p:cNvPr id="3440" name="Google Shape;3440;p6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62"/>
            <p:cNvGrpSpPr/>
            <p:nvPr/>
          </p:nvGrpSpPr>
          <p:grpSpPr>
            <a:xfrm>
              <a:off x="231726" y="521563"/>
              <a:ext cx="8653916" cy="2983568"/>
              <a:chOff x="231726" y="521563"/>
              <a:chExt cx="8653916" cy="2983568"/>
            </a:xfrm>
          </p:grpSpPr>
          <p:grpSp>
            <p:nvGrpSpPr>
              <p:cNvPr id="3442" name="Google Shape;3442;p62"/>
              <p:cNvGrpSpPr/>
              <p:nvPr/>
            </p:nvGrpSpPr>
            <p:grpSpPr>
              <a:xfrm>
                <a:off x="4303933" y="1107959"/>
                <a:ext cx="543053" cy="354885"/>
                <a:chOff x="7218550" y="1264450"/>
                <a:chExt cx="1810175" cy="1182950"/>
              </a:xfrm>
            </p:grpSpPr>
            <p:sp>
              <p:nvSpPr>
                <p:cNvPr id="3443" name="Google Shape;3443;p6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6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6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6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6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6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6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6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6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6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6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6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3456;p62"/>
              <p:cNvGrpSpPr/>
              <p:nvPr/>
            </p:nvGrpSpPr>
            <p:grpSpPr>
              <a:xfrm>
                <a:off x="231726" y="1042995"/>
                <a:ext cx="399301" cy="416613"/>
                <a:chOff x="2105350" y="2220525"/>
                <a:chExt cx="1113500" cy="1161775"/>
              </a:xfrm>
            </p:grpSpPr>
            <p:sp>
              <p:nvSpPr>
                <p:cNvPr id="3457" name="Google Shape;3457;p6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6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6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6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6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6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3" name="Google Shape;3463;p62"/>
              <p:cNvGrpSpPr/>
              <p:nvPr/>
            </p:nvGrpSpPr>
            <p:grpSpPr>
              <a:xfrm>
                <a:off x="5463284" y="521563"/>
                <a:ext cx="929164" cy="543026"/>
                <a:chOff x="3973200" y="2218800"/>
                <a:chExt cx="1850925" cy="1081725"/>
              </a:xfrm>
            </p:grpSpPr>
            <p:sp>
              <p:nvSpPr>
                <p:cNvPr id="3464" name="Google Shape;3464;p6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6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6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6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6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6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6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6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6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6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6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6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6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6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6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9" name="Google Shape;3479;p62"/>
              <p:cNvGrpSpPr/>
              <p:nvPr/>
            </p:nvGrpSpPr>
            <p:grpSpPr>
              <a:xfrm flipH="1">
                <a:off x="8486317" y="3244172"/>
                <a:ext cx="399325" cy="260959"/>
                <a:chOff x="7218550" y="1264450"/>
                <a:chExt cx="1810175" cy="1182950"/>
              </a:xfrm>
            </p:grpSpPr>
            <p:sp>
              <p:nvSpPr>
                <p:cNvPr id="3480" name="Google Shape;3480;p6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6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6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6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6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6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6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6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6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6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6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6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6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9"/>
        <p:cNvGrpSpPr/>
        <p:nvPr/>
      </p:nvGrpSpPr>
      <p:grpSpPr>
        <a:xfrm>
          <a:off x="0" y="0"/>
          <a:ext cx="0" cy="0"/>
          <a:chOff x="0" y="0"/>
          <a:chExt cx="0" cy="0"/>
        </a:xfrm>
      </p:grpSpPr>
      <p:sp>
        <p:nvSpPr>
          <p:cNvPr id="200" name="Google Shape;200;p7"/>
          <p:cNvSpPr/>
          <p:nvPr/>
        </p:nvSpPr>
        <p:spPr>
          <a:xfrm>
            <a:off x="2837502" y="3536566"/>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7"/>
          <p:cNvGrpSpPr/>
          <p:nvPr/>
        </p:nvGrpSpPr>
        <p:grpSpPr>
          <a:xfrm>
            <a:off x="3534059" y="3594720"/>
            <a:ext cx="4696968" cy="1343927"/>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7"/>
          <p:cNvSpPr txBox="1">
            <a:spLocks noGrp="1"/>
          </p:cNvSpPr>
          <p:nvPr>
            <p:ph type="body" idx="1"/>
          </p:nvPr>
        </p:nvSpPr>
        <p:spPr>
          <a:xfrm>
            <a:off x="720000" y="1274350"/>
            <a:ext cx="4117800" cy="23931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381000" y="4295723"/>
            <a:ext cx="1307973" cy="1076402"/>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2431575" y="539400"/>
            <a:ext cx="4281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3" name="Google Shape;293;p9"/>
          <p:cNvSpPr txBox="1">
            <a:spLocks noGrp="1"/>
          </p:cNvSpPr>
          <p:nvPr>
            <p:ph type="subTitle" idx="1"/>
          </p:nvPr>
        </p:nvSpPr>
        <p:spPr>
          <a:xfrm>
            <a:off x="2431425" y="1324200"/>
            <a:ext cx="4281000" cy="168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94" name="Google Shape;294;p9"/>
          <p:cNvGrpSpPr/>
          <p:nvPr/>
        </p:nvGrpSpPr>
        <p:grpSpPr>
          <a:xfrm>
            <a:off x="1286201" y="2320180"/>
            <a:ext cx="933618" cy="1291480"/>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9"/>
          <p:cNvGrpSpPr/>
          <p:nvPr/>
        </p:nvGrpSpPr>
        <p:grpSpPr>
          <a:xfrm>
            <a:off x="-42735" y="2161936"/>
            <a:ext cx="1534398" cy="1455584"/>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9"/>
          <p:cNvSpPr/>
          <p:nvPr/>
        </p:nvSpPr>
        <p:spPr>
          <a:xfrm>
            <a:off x="0" y="3315925"/>
            <a:ext cx="9234222" cy="1827592"/>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0" y="3688000"/>
            <a:ext cx="9234222" cy="1455552"/>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9"/>
          <p:cNvGrpSpPr/>
          <p:nvPr/>
        </p:nvGrpSpPr>
        <p:grpSpPr>
          <a:xfrm>
            <a:off x="6392746" y="4195966"/>
            <a:ext cx="74406" cy="67512"/>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9"/>
          <p:cNvGrpSpPr/>
          <p:nvPr/>
        </p:nvGrpSpPr>
        <p:grpSpPr>
          <a:xfrm>
            <a:off x="5718530" y="4389837"/>
            <a:ext cx="30677" cy="51879"/>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9"/>
          <p:cNvGrpSpPr/>
          <p:nvPr/>
        </p:nvGrpSpPr>
        <p:grpSpPr>
          <a:xfrm>
            <a:off x="4278813" y="4248914"/>
            <a:ext cx="82889" cy="62578"/>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9"/>
          <p:cNvGrpSpPr/>
          <p:nvPr/>
        </p:nvGrpSpPr>
        <p:grpSpPr>
          <a:xfrm>
            <a:off x="4576638" y="4648121"/>
            <a:ext cx="80951" cy="62578"/>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9"/>
          <p:cNvGrpSpPr/>
          <p:nvPr/>
        </p:nvGrpSpPr>
        <p:grpSpPr>
          <a:xfrm>
            <a:off x="6191399" y="4826483"/>
            <a:ext cx="80256" cy="62578"/>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9"/>
          <p:cNvGrpSpPr/>
          <p:nvPr/>
        </p:nvGrpSpPr>
        <p:grpSpPr>
          <a:xfrm>
            <a:off x="6899227" y="4787839"/>
            <a:ext cx="80293" cy="62578"/>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9"/>
          <p:cNvGrpSpPr/>
          <p:nvPr/>
        </p:nvGrpSpPr>
        <p:grpSpPr>
          <a:xfrm>
            <a:off x="173139" y="4079422"/>
            <a:ext cx="80256" cy="62578"/>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9"/>
          <p:cNvGrpSpPr/>
          <p:nvPr/>
        </p:nvGrpSpPr>
        <p:grpSpPr>
          <a:xfrm>
            <a:off x="7655255" y="4826050"/>
            <a:ext cx="80293" cy="63408"/>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 name="Google Shape;335;p9"/>
          <p:cNvGrpSpPr/>
          <p:nvPr/>
        </p:nvGrpSpPr>
        <p:grpSpPr>
          <a:xfrm>
            <a:off x="5437246" y="4899713"/>
            <a:ext cx="80256" cy="63408"/>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9"/>
          <p:cNvGrpSpPr/>
          <p:nvPr/>
        </p:nvGrpSpPr>
        <p:grpSpPr>
          <a:xfrm>
            <a:off x="7117748" y="4162080"/>
            <a:ext cx="80293" cy="63408"/>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9"/>
          <p:cNvGrpSpPr/>
          <p:nvPr/>
        </p:nvGrpSpPr>
        <p:grpSpPr>
          <a:xfrm>
            <a:off x="8833581" y="4813723"/>
            <a:ext cx="70494" cy="88080"/>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9"/>
          <p:cNvGrpSpPr/>
          <p:nvPr/>
        </p:nvGrpSpPr>
        <p:grpSpPr>
          <a:xfrm>
            <a:off x="349012" y="4732292"/>
            <a:ext cx="34625" cy="88909"/>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9"/>
          <p:cNvGrpSpPr/>
          <p:nvPr/>
        </p:nvGrpSpPr>
        <p:grpSpPr>
          <a:xfrm>
            <a:off x="8063179" y="4378917"/>
            <a:ext cx="73748" cy="97948"/>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9"/>
          <p:cNvGrpSpPr/>
          <p:nvPr/>
        </p:nvGrpSpPr>
        <p:grpSpPr>
          <a:xfrm>
            <a:off x="5345911" y="4116411"/>
            <a:ext cx="37843" cy="70002"/>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9"/>
          <p:cNvGrpSpPr/>
          <p:nvPr/>
        </p:nvGrpSpPr>
        <p:grpSpPr>
          <a:xfrm>
            <a:off x="3922394" y="4890674"/>
            <a:ext cx="33309" cy="79041"/>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9"/>
          <p:cNvGrpSpPr/>
          <p:nvPr/>
        </p:nvGrpSpPr>
        <p:grpSpPr>
          <a:xfrm>
            <a:off x="3047704" y="4537821"/>
            <a:ext cx="110933" cy="132553"/>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9"/>
          <p:cNvGrpSpPr/>
          <p:nvPr/>
        </p:nvGrpSpPr>
        <p:grpSpPr>
          <a:xfrm>
            <a:off x="3522465" y="4154271"/>
            <a:ext cx="89434" cy="79041"/>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9"/>
          <p:cNvGrpSpPr/>
          <p:nvPr/>
        </p:nvGrpSpPr>
        <p:grpSpPr>
          <a:xfrm>
            <a:off x="4011096" y="3873710"/>
            <a:ext cx="37879" cy="70786"/>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9"/>
          <p:cNvGrpSpPr/>
          <p:nvPr/>
        </p:nvGrpSpPr>
        <p:grpSpPr>
          <a:xfrm>
            <a:off x="1845107" y="4233292"/>
            <a:ext cx="41792" cy="9384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9"/>
          <p:cNvGrpSpPr/>
          <p:nvPr/>
        </p:nvGrpSpPr>
        <p:grpSpPr>
          <a:xfrm>
            <a:off x="2654162" y="4014405"/>
            <a:ext cx="44388" cy="65022"/>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9"/>
          <p:cNvGrpSpPr/>
          <p:nvPr/>
        </p:nvGrpSpPr>
        <p:grpSpPr>
          <a:xfrm>
            <a:off x="2572568" y="4725292"/>
            <a:ext cx="81573" cy="102928"/>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9"/>
          <p:cNvGrpSpPr/>
          <p:nvPr/>
        </p:nvGrpSpPr>
        <p:grpSpPr>
          <a:xfrm>
            <a:off x="1491670" y="3910333"/>
            <a:ext cx="40476" cy="69956"/>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9"/>
          <p:cNvGrpSpPr/>
          <p:nvPr/>
        </p:nvGrpSpPr>
        <p:grpSpPr>
          <a:xfrm>
            <a:off x="1708649" y="4727366"/>
            <a:ext cx="88739" cy="98778"/>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9"/>
          <p:cNvGrpSpPr/>
          <p:nvPr/>
        </p:nvGrpSpPr>
        <p:grpSpPr>
          <a:xfrm>
            <a:off x="702261" y="4063796"/>
            <a:ext cx="44424" cy="9384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9"/>
          <p:cNvGrpSpPr/>
          <p:nvPr/>
        </p:nvGrpSpPr>
        <p:grpSpPr>
          <a:xfrm>
            <a:off x="1018645" y="4560052"/>
            <a:ext cx="110933" cy="88079"/>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9"/>
          <p:cNvGrpSpPr/>
          <p:nvPr/>
        </p:nvGrpSpPr>
        <p:grpSpPr>
          <a:xfrm>
            <a:off x="278025" y="3394250"/>
            <a:ext cx="8595675" cy="752975"/>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22"/>
        <p:cNvGrpSpPr/>
        <p:nvPr/>
      </p:nvGrpSpPr>
      <p:grpSpPr>
        <a:xfrm>
          <a:off x="0" y="0"/>
          <a:ext cx="0" cy="0"/>
          <a:chOff x="0" y="0"/>
          <a:chExt cx="0" cy="0"/>
        </a:xfrm>
      </p:grpSpPr>
      <p:sp>
        <p:nvSpPr>
          <p:cNvPr id="423" name="Google Shape;423;p13"/>
          <p:cNvSpPr txBox="1">
            <a:spLocks noGrp="1"/>
          </p:cNvSpPr>
          <p:nvPr>
            <p:ph type="title"/>
          </p:nvPr>
        </p:nvSpPr>
        <p:spPr>
          <a:xfrm>
            <a:off x="720000" y="532347"/>
            <a:ext cx="7710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4" name="Google Shape;424;p13"/>
          <p:cNvSpPr txBox="1">
            <a:spLocks noGrp="1"/>
          </p:cNvSpPr>
          <p:nvPr>
            <p:ph type="title" idx="2"/>
          </p:nvPr>
        </p:nvSpPr>
        <p:spPr>
          <a:xfrm>
            <a:off x="1482000" y="14890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5" name="Google Shape;425;p13"/>
          <p:cNvSpPr txBox="1">
            <a:spLocks noGrp="1"/>
          </p:cNvSpPr>
          <p:nvPr>
            <p:ph type="subTitle" idx="1"/>
          </p:nvPr>
        </p:nvSpPr>
        <p:spPr>
          <a:xfrm>
            <a:off x="1482000" y="20167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6" name="Google Shape;426;p13"/>
          <p:cNvSpPr txBox="1">
            <a:spLocks noGrp="1"/>
          </p:cNvSpPr>
          <p:nvPr>
            <p:ph type="title" idx="3"/>
          </p:nvPr>
        </p:nvSpPr>
        <p:spPr>
          <a:xfrm>
            <a:off x="5048530" y="14890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13"/>
          <p:cNvSpPr txBox="1">
            <a:spLocks noGrp="1"/>
          </p:cNvSpPr>
          <p:nvPr>
            <p:ph type="subTitle" idx="4"/>
          </p:nvPr>
        </p:nvSpPr>
        <p:spPr>
          <a:xfrm>
            <a:off x="5048530" y="20167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8" name="Google Shape;428;p13"/>
          <p:cNvSpPr txBox="1">
            <a:spLocks noGrp="1"/>
          </p:cNvSpPr>
          <p:nvPr>
            <p:ph type="title" idx="5"/>
          </p:nvPr>
        </p:nvSpPr>
        <p:spPr>
          <a:xfrm>
            <a:off x="1482000" y="29224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9" name="Google Shape;429;p13"/>
          <p:cNvSpPr txBox="1">
            <a:spLocks noGrp="1"/>
          </p:cNvSpPr>
          <p:nvPr>
            <p:ph type="subTitle" idx="6"/>
          </p:nvPr>
        </p:nvSpPr>
        <p:spPr>
          <a:xfrm>
            <a:off x="1482000" y="34501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0" name="Google Shape;430;p13"/>
          <p:cNvSpPr txBox="1">
            <a:spLocks noGrp="1"/>
          </p:cNvSpPr>
          <p:nvPr>
            <p:ph type="title" idx="7"/>
          </p:nvPr>
        </p:nvSpPr>
        <p:spPr>
          <a:xfrm>
            <a:off x="5048530" y="29224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1" name="Google Shape;431;p13"/>
          <p:cNvSpPr txBox="1">
            <a:spLocks noGrp="1"/>
          </p:cNvSpPr>
          <p:nvPr>
            <p:ph type="subTitle" idx="8"/>
          </p:nvPr>
        </p:nvSpPr>
        <p:spPr>
          <a:xfrm>
            <a:off x="5048530" y="34501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2" name="Google Shape;432;p13"/>
          <p:cNvSpPr txBox="1">
            <a:spLocks noGrp="1"/>
          </p:cNvSpPr>
          <p:nvPr>
            <p:ph type="title" idx="9" hasCustomPrompt="1"/>
          </p:nvPr>
        </p:nvSpPr>
        <p:spPr>
          <a:xfrm>
            <a:off x="668475" y="1713238"/>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3" name="Google Shape;433;p13"/>
          <p:cNvSpPr txBox="1">
            <a:spLocks noGrp="1"/>
          </p:cNvSpPr>
          <p:nvPr>
            <p:ph type="title" idx="13" hasCustomPrompt="1"/>
          </p:nvPr>
        </p:nvSpPr>
        <p:spPr>
          <a:xfrm>
            <a:off x="668475" y="3133750"/>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4" name="Google Shape;434;p13"/>
          <p:cNvSpPr txBox="1">
            <a:spLocks noGrp="1"/>
          </p:cNvSpPr>
          <p:nvPr>
            <p:ph type="title" idx="14" hasCustomPrompt="1"/>
          </p:nvPr>
        </p:nvSpPr>
        <p:spPr>
          <a:xfrm>
            <a:off x="4180951" y="1713238"/>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5" name="Google Shape;435;p13"/>
          <p:cNvSpPr txBox="1">
            <a:spLocks noGrp="1"/>
          </p:cNvSpPr>
          <p:nvPr>
            <p:ph type="title" idx="15" hasCustomPrompt="1"/>
          </p:nvPr>
        </p:nvSpPr>
        <p:spPr>
          <a:xfrm>
            <a:off x="4195851" y="3137925"/>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grpSp>
        <p:nvGrpSpPr>
          <p:cNvPr id="436" name="Google Shape;436;p13"/>
          <p:cNvGrpSpPr/>
          <p:nvPr/>
        </p:nvGrpSpPr>
        <p:grpSpPr>
          <a:xfrm>
            <a:off x="6959200" y="3742728"/>
            <a:ext cx="2232934" cy="709188"/>
            <a:chOff x="7196900" y="3819825"/>
            <a:chExt cx="1947100" cy="632075"/>
          </a:xfrm>
        </p:grpSpPr>
        <p:sp>
          <p:nvSpPr>
            <p:cNvPr id="437" name="Google Shape;437;p13"/>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13"/>
          <p:cNvSpPr/>
          <p:nvPr/>
        </p:nvSpPr>
        <p:spPr>
          <a:xfrm>
            <a:off x="0" y="4243100"/>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3"/>
          <p:cNvGrpSpPr/>
          <p:nvPr/>
        </p:nvGrpSpPr>
        <p:grpSpPr>
          <a:xfrm>
            <a:off x="7002346" y="4424566"/>
            <a:ext cx="74406" cy="67512"/>
            <a:chOff x="5326971" y="3517429"/>
            <a:chExt cx="74406" cy="67512"/>
          </a:xfrm>
        </p:grpSpPr>
        <p:sp>
          <p:nvSpPr>
            <p:cNvPr id="445" name="Google Shape;445;p13"/>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13"/>
          <p:cNvGrpSpPr/>
          <p:nvPr/>
        </p:nvGrpSpPr>
        <p:grpSpPr>
          <a:xfrm>
            <a:off x="5772080" y="4576175"/>
            <a:ext cx="30677" cy="51879"/>
            <a:chOff x="5822805" y="3872050"/>
            <a:chExt cx="30677" cy="51879"/>
          </a:xfrm>
        </p:grpSpPr>
        <p:sp>
          <p:nvSpPr>
            <p:cNvPr id="449" name="Google Shape;449;p1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13"/>
          <p:cNvGrpSpPr/>
          <p:nvPr/>
        </p:nvGrpSpPr>
        <p:grpSpPr>
          <a:xfrm>
            <a:off x="4888413" y="4477514"/>
            <a:ext cx="82889" cy="62578"/>
            <a:chOff x="4915963" y="3914014"/>
            <a:chExt cx="82889" cy="62578"/>
          </a:xfrm>
        </p:grpSpPr>
        <p:sp>
          <p:nvSpPr>
            <p:cNvPr id="452" name="Google Shape;452;p1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13"/>
          <p:cNvGrpSpPr/>
          <p:nvPr/>
        </p:nvGrpSpPr>
        <p:grpSpPr>
          <a:xfrm>
            <a:off x="5186238" y="4876721"/>
            <a:ext cx="80951" cy="62578"/>
            <a:chOff x="4981850" y="4484221"/>
            <a:chExt cx="80951" cy="62578"/>
          </a:xfrm>
        </p:grpSpPr>
        <p:sp>
          <p:nvSpPr>
            <p:cNvPr id="456" name="Google Shape;456;p1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13"/>
          <p:cNvGrpSpPr/>
          <p:nvPr/>
        </p:nvGrpSpPr>
        <p:grpSpPr>
          <a:xfrm>
            <a:off x="6557724" y="4705483"/>
            <a:ext cx="80256" cy="62578"/>
            <a:chOff x="6191399" y="4826483"/>
            <a:chExt cx="80256" cy="62578"/>
          </a:xfrm>
        </p:grpSpPr>
        <p:sp>
          <p:nvSpPr>
            <p:cNvPr id="460" name="Google Shape;460;p13"/>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13"/>
          <p:cNvGrpSpPr/>
          <p:nvPr/>
        </p:nvGrpSpPr>
        <p:grpSpPr>
          <a:xfrm>
            <a:off x="7508827" y="5016439"/>
            <a:ext cx="80293" cy="62578"/>
            <a:chOff x="6899227" y="4787839"/>
            <a:chExt cx="80293" cy="62578"/>
          </a:xfrm>
        </p:grpSpPr>
        <p:sp>
          <p:nvSpPr>
            <p:cNvPr id="464" name="Google Shape;464;p13"/>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13"/>
          <p:cNvGrpSpPr/>
          <p:nvPr/>
        </p:nvGrpSpPr>
        <p:grpSpPr>
          <a:xfrm>
            <a:off x="8264855" y="5054650"/>
            <a:ext cx="80293" cy="63408"/>
            <a:chOff x="5836480" y="4396188"/>
            <a:chExt cx="80293" cy="63408"/>
          </a:xfrm>
        </p:grpSpPr>
        <p:sp>
          <p:nvSpPr>
            <p:cNvPr id="468" name="Google Shape;468;p13"/>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13"/>
            <p:cNvGrpSpPr/>
            <p:nvPr/>
          </p:nvGrpSpPr>
          <p:grpSpPr>
            <a:xfrm>
              <a:off x="5836480" y="4396188"/>
              <a:ext cx="41792" cy="60088"/>
              <a:chOff x="5836480" y="4396188"/>
              <a:chExt cx="41792" cy="60088"/>
            </a:xfrm>
          </p:grpSpPr>
          <p:sp>
            <p:nvSpPr>
              <p:cNvPr id="470" name="Google Shape;470;p13"/>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2" name="Google Shape;472;p13"/>
          <p:cNvGrpSpPr/>
          <p:nvPr/>
        </p:nvGrpSpPr>
        <p:grpSpPr>
          <a:xfrm>
            <a:off x="6046846" y="5128313"/>
            <a:ext cx="80256" cy="63408"/>
            <a:chOff x="5437246" y="4899713"/>
            <a:chExt cx="80256" cy="63408"/>
          </a:xfrm>
        </p:grpSpPr>
        <p:sp>
          <p:nvSpPr>
            <p:cNvPr id="473" name="Google Shape;473;p1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13"/>
          <p:cNvGrpSpPr/>
          <p:nvPr/>
        </p:nvGrpSpPr>
        <p:grpSpPr>
          <a:xfrm>
            <a:off x="7727348" y="4390680"/>
            <a:ext cx="80293" cy="63408"/>
            <a:chOff x="6390998" y="4284268"/>
            <a:chExt cx="80293" cy="63408"/>
          </a:xfrm>
        </p:grpSpPr>
        <p:sp>
          <p:nvSpPr>
            <p:cNvPr id="477" name="Google Shape;477;p13"/>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3"/>
          <p:cNvGrpSpPr/>
          <p:nvPr/>
        </p:nvGrpSpPr>
        <p:grpSpPr>
          <a:xfrm>
            <a:off x="958612" y="4960892"/>
            <a:ext cx="34625" cy="88909"/>
            <a:chOff x="997737" y="4927704"/>
            <a:chExt cx="34625" cy="88909"/>
          </a:xfrm>
        </p:grpSpPr>
        <p:sp>
          <p:nvSpPr>
            <p:cNvPr id="481" name="Google Shape;481;p1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a:off x="8672779" y="4607517"/>
            <a:ext cx="73748" cy="97948"/>
            <a:chOff x="6974254" y="4186367"/>
            <a:chExt cx="73748" cy="97948"/>
          </a:xfrm>
        </p:grpSpPr>
        <p:sp>
          <p:nvSpPr>
            <p:cNvPr id="484" name="Google Shape;484;p13"/>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a:off x="4531994" y="5119274"/>
            <a:ext cx="33309" cy="79041"/>
            <a:chOff x="3922394" y="4890674"/>
            <a:chExt cx="33309" cy="79041"/>
          </a:xfrm>
        </p:grpSpPr>
        <p:sp>
          <p:nvSpPr>
            <p:cNvPr id="488" name="Google Shape;488;p1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3"/>
          <p:cNvGrpSpPr/>
          <p:nvPr/>
        </p:nvGrpSpPr>
        <p:grpSpPr>
          <a:xfrm>
            <a:off x="3657304" y="4766421"/>
            <a:ext cx="110933" cy="132553"/>
            <a:chOff x="4148103" y="5123543"/>
            <a:chExt cx="269125" cy="321576"/>
          </a:xfrm>
        </p:grpSpPr>
        <p:sp>
          <p:nvSpPr>
            <p:cNvPr id="491" name="Google Shape;491;p1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3"/>
          <p:cNvGrpSpPr/>
          <p:nvPr/>
        </p:nvGrpSpPr>
        <p:grpSpPr>
          <a:xfrm>
            <a:off x="4271090" y="4562596"/>
            <a:ext cx="89434" cy="79041"/>
            <a:chOff x="3522465" y="4154271"/>
            <a:chExt cx="89434" cy="79041"/>
          </a:xfrm>
        </p:grpSpPr>
        <p:sp>
          <p:nvSpPr>
            <p:cNvPr id="495" name="Google Shape;495;p13"/>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3"/>
          <p:cNvGrpSpPr/>
          <p:nvPr/>
        </p:nvGrpSpPr>
        <p:grpSpPr>
          <a:xfrm>
            <a:off x="346332" y="5000817"/>
            <a:ext cx="41792" cy="93844"/>
            <a:chOff x="4891832" y="3454067"/>
            <a:chExt cx="41792" cy="93844"/>
          </a:xfrm>
        </p:grpSpPr>
        <p:sp>
          <p:nvSpPr>
            <p:cNvPr id="499" name="Google Shape;499;p1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a:off x="3182168" y="4953892"/>
            <a:ext cx="81573" cy="102928"/>
            <a:chOff x="2802243" y="4633955"/>
            <a:chExt cx="81573" cy="102928"/>
          </a:xfrm>
        </p:grpSpPr>
        <p:sp>
          <p:nvSpPr>
            <p:cNvPr id="502" name="Google Shape;502;p1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3"/>
          <p:cNvGrpSpPr/>
          <p:nvPr/>
        </p:nvGrpSpPr>
        <p:grpSpPr>
          <a:xfrm>
            <a:off x="2318249" y="4955966"/>
            <a:ext cx="88739" cy="98778"/>
            <a:chOff x="2483887" y="5072504"/>
            <a:chExt cx="88739" cy="98778"/>
          </a:xfrm>
        </p:grpSpPr>
        <p:sp>
          <p:nvSpPr>
            <p:cNvPr id="506" name="Google Shape;506;p1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3"/>
          <p:cNvGrpSpPr/>
          <p:nvPr/>
        </p:nvGrpSpPr>
        <p:grpSpPr>
          <a:xfrm>
            <a:off x="1628245" y="4788652"/>
            <a:ext cx="110933" cy="88079"/>
            <a:chOff x="1400920" y="4965564"/>
            <a:chExt cx="110933" cy="88079"/>
          </a:xfrm>
        </p:grpSpPr>
        <p:sp>
          <p:nvSpPr>
            <p:cNvPr id="510" name="Google Shape;510;p1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1">
  <p:cSld name="CUSTOM_14">
    <p:spTree>
      <p:nvGrpSpPr>
        <p:cNvPr id="1" name="Shape 513"/>
        <p:cNvGrpSpPr/>
        <p:nvPr/>
      </p:nvGrpSpPr>
      <p:grpSpPr>
        <a:xfrm>
          <a:off x="0" y="0"/>
          <a:ext cx="0" cy="0"/>
          <a:chOff x="0" y="0"/>
          <a:chExt cx="0" cy="0"/>
        </a:xfrm>
      </p:grpSpPr>
      <p:grpSp>
        <p:nvGrpSpPr>
          <p:cNvPr id="514" name="Google Shape;514;p14"/>
          <p:cNvGrpSpPr/>
          <p:nvPr/>
        </p:nvGrpSpPr>
        <p:grpSpPr>
          <a:xfrm flipH="1">
            <a:off x="-54725" y="4727624"/>
            <a:ext cx="9280415" cy="543860"/>
            <a:chOff x="-54725" y="4599549"/>
            <a:chExt cx="9280415" cy="543860"/>
          </a:xfrm>
        </p:grpSpPr>
        <p:sp>
          <p:nvSpPr>
            <p:cNvPr id="515" name="Google Shape;515;p1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17" name="Google Shape;517;p1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18" name="Google Shape;518;p1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19" name="Google Shape;519;p1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20" name="Google Shape;520;p1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21" name="Google Shape;521;p1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22" name="Google Shape;522;p1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23" name="Google Shape;523;p1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24" name="Google Shape;524;p1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25" name="Google Shape;525;p1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526" name="Google Shape;526;p14"/>
          <p:cNvSpPr txBox="1">
            <a:spLocks noGrp="1"/>
          </p:cNvSpPr>
          <p:nvPr>
            <p:ph type="title"/>
          </p:nvPr>
        </p:nvSpPr>
        <p:spPr>
          <a:xfrm>
            <a:off x="720000" y="532347"/>
            <a:ext cx="7710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7" name="Google Shape;527;p14"/>
          <p:cNvSpPr txBox="1">
            <a:spLocks noGrp="1"/>
          </p:cNvSpPr>
          <p:nvPr>
            <p:ph type="title" idx="2"/>
          </p:nvPr>
        </p:nvSpPr>
        <p:spPr>
          <a:xfrm>
            <a:off x="713600" y="1349975"/>
            <a:ext cx="2266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28" name="Google Shape;528;p14"/>
          <p:cNvSpPr txBox="1">
            <a:spLocks noGrp="1"/>
          </p:cNvSpPr>
          <p:nvPr>
            <p:ph type="subTitle" idx="1"/>
          </p:nvPr>
        </p:nvSpPr>
        <p:spPr>
          <a:xfrm>
            <a:off x="713600" y="1877675"/>
            <a:ext cx="22668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29" name="Google Shape;529;p14"/>
          <p:cNvSpPr txBox="1">
            <a:spLocks noGrp="1"/>
          </p:cNvSpPr>
          <p:nvPr>
            <p:ph type="title" idx="3"/>
          </p:nvPr>
        </p:nvSpPr>
        <p:spPr>
          <a:xfrm>
            <a:off x="6163563" y="1349975"/>
            <a:ext cx="2266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0" name="Google Shape;530;p14"/>
          <p:cNvSpPr txBox="1">
            <a:spLocks noGrp="1"/>
          </p:cNvSpPr>
          <p:nvPr>
            <p:ph type="subTitle" idx="4"/>
          </p:nvPr>
        </p:nvSpPr>
        <p:spPr>
          <a:xfrm>
            <a:off x="6163563" y="1877675"/>
            <a:ext cx="2266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1" name="Google Shape;531;p14"/>
          <p:cNvSpPr txBox="1">
            <a:spLocks noGrp="1"/>
          </p:cNvSpPr>
          <p:nvPr>
            <p:ph type="title" idx="5"/>
          </p:nvPr>
        </p:nvSpPr>
        <p:spPr>
          <a:xfrm>
            <a:off x="713625" y="2460975"/>
            <a:ext cx="2266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2" name="Google Shape;532;p14"/>
          <p:cNvSpPr txBox="1">
            <a:spLocks noGrp="1"/>
          </p:cNvSpPr>
          <p:nvPr>
            <p:ph type="subTitle" idx="6"/>
          </p:nvPr>
        </p:nvSpPr>
        <p:spPr>
          <a:xfrm>
            <a:off x="713625" y="2988675"/>
            <a:ext cx="22668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3" name="Google Shape;533;p14"/>
          <p:cNvSpPr txBox="1">
            <a:spLocks noGrp="1"/>
          </p:cNvSpPr>
          <p:nvPr>
            <p:ph type="title" idx="7"/>
          </p:nvPr>
        </p:nvSpPr>
        <p:spPr>
          <a:xfrm>
            <a:off x="6163588" y="2460975"/>
            <a:ext cx="2266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4" name="Google Shape;534;p14"/>
          <p:cNvSpPr txBox="1">
            <a:spLocks noGrp="1"/>
          </p:cNvSpPr>
          <p:nvPr>
            <p:ph type="subTitle" idx="8"/>
          </p:nvPr>
        </p:nvSpPr>
        <p:spPr>
          <a:xfrm>
            <a:off x="6163588" y="2988675"/>
            <a:ext cx="2266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5" name="Google Shape;535;p14"/>
          <p:cNvSpPr txBox="1">
            <a:spLocks noGrp="1"/>
          </p:cNvSpPr>
          <p:nvPr>
            <p:ph type="title" idx="9" hasCustomPrompt="1"/>
          </p:nvPr>
        </p:nvSpPr>
        <p:spPr>
          <a:xfrm>
            <a:off x="3056650" y="1592375"/>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36" name="Google Shape;536;p14"/>
          <p:cNvSpPr txBox="1">
            <a:spLocks noGrp="1"/>
          </p:cNvSpPr>
          <p:nvPr>
            <p:ph type="title" idx="13" hasCustomPrompt="1"/>
          </p:nvPr>
        </p:nvSpPr>
        <p:spPr>
          <a:xfrm>
            <a:off x="3056650" y="2703375"/>
            <a:ext cx="782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37" name="Google Shape;537;p14"/>
          <p:cNvSpPr txBox="1">
            <a:spLocks noGrp="1"/>
          </p:cNvSpPr>
          <p:nvPr>
            <p:ph type="title" idx="14" hasCustomPrompt="1"/>
          </p:nvPr>
        </p:nvSpPr>
        <p:spPr>
          <a:xfrm>
            <a:off x="5305264" y="1592363"/>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38" name="Google Shape;538;p14"/>
          <p:cNvSpPr txBox="1">
            <a:spLocks noGrp="1"/>
          </p:cNvSpPr>
          <p:nvPr>
            <p:ph type="title" idx="15" hasCustomPrompt="1"/>
          </p:nvPr>
        </p:nvSpPr>
        <p:spPr>
          <a:xfrm>
            <a:off x="5305263" y="2703375"/>
            <a:ext cx="782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grpSp>
        <p:nvGrpSpPr>
          <p:cNvPr id="539" name="Google Shape;539;p14"/>
          <p:cNvGrpSpPr/>
          <p:nvPr/>
        </p:nvGrpSpPr>
        <p:grpSpPr>
          <a:xfrm>
            <a:off x="8469032" y="4161338"/>
            <a:ext cx="245466" cy="250639"/>
            <a:chOff x="7348550" y="1658600"/>
            <a:chExt cx="1664175" cy="1699250"/>
          </a:xfrm>
        </p:grpSpPr>
        <p:sp>
          <p:nvSpPr>
            <p:cNvPr id="540" name="Google Shape;540;p14"/>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4"/>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4"/>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flipH="1">
            <a:off x="8147292" y="480485"/>
            <a:ext cx="567217" cy="591808"/>
            <a:chOff x="2105350" y="2220525"/>
            <a:chExt cx="1113500" cy="1161775"/>
          </a:xfrm>
        </p:grpSpPr>
        <p:sp>
          <p:nvSpPr>
            <p:cNvPr id="554" name="Google Shape;554;p14"/>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4"/>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4"/>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4"/>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4"/>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14"/>
          <p:cNvSpPr txBox="1">
            <a:spLocks noGrp="1"/>
          </p:cNvSpPr>
          <p:nvPr>
            <p:ph type="title" idx="16"/>
          </p:nvPr>
        </p:nvSpPr>
        <p:spPr>
          <a:xfrm>
            <a:off x="713637" y="3571975"/>
            <a:ext cx="2266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61" name="Google Shape;561;p14"/>
          <p:cNvSpPr txBox="1">
            <a:spLocks noGrp="1"/>
          </p:cNvSpPr>
          <p:nvPr>
            <p:ph type="subTitle" idx="17"/>
          </p:nvPr>
        </p:nvSpPr>
        <p:spPr>
          <a:xfrm>
            <a:off x="713637" y="4099675"/>
            <a:ext cx="22668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2" name="Google Shape;562;p14"/>
          <p:cNvSpPr txBox="1">
            <a:spLocks noGrp="1"/>
          </p:cNvSpPr>
          <p:nvPr>
            <p:ph type="title" idx="18"/>
          </p:nvPr>
        </p:nvSpPr>
        <p:spPr>
          <a:xfrm>
            <a:off x="6163600" y="3571975"/>
            <a:ext cx="2266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63" name="Google Shape;563;p14"/>
          <p:cNvSpPr txBox="1">
            <a:spLocks noGrp="1"/>
          </p:cNvSpPr>
          <p:nvPr>
            <p:ph type="subTitle" idx="19"/>
          </p:nvPr>
        </p:nvSpPr>
        <p:spPr>
          <a:xfrm>
            <a:off x="6163600" y="4099675"/>
            <a:ext cx="2266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4" name="Google Shape;564;p14"/>
          <p:cNvSpPr txBox="1">
            <a:spLocks noGrp="1"/>
          </p:cNvSpPr>
          <p:nvPr>
            <p:ph type="title" idx="20" hasCustomPrompt="1"/>
          </p:nvPr>
        </p:nvSpPr>
        <p:spPr>
          <a:xfrm>
            <a:off x="3056662" y="3814375"/>
            <a:ext cx="782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65" name="Google Shape;565;p14"/>
          <p:cNvSpPr txBox="1">
            <a:spLocks noGrp="1"/>
          </p:cNvSpPr>
          <p:nvPr>
            <p:ph type="title" idx="21" hasCustomPrompt="1"/>
          </p:nvPr>
        </p:nvSpPr>
        <p:spPr>
          <a:xfrm>
            <a:off x="5305276" y="3814375"/>
            <a:ext cx="782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12">
    <p:spTree>
      <p:nvGrpSpPr>
        <p:cNvPr id="1" name="Shape 566"/>
        <p:cNvGrpSpPr/>
        <p:nvPr/>
      </p:nvGrpSpPr>
      <p:grpSpPr>
        <a:xfrm>
          <a:off x="0" y="0"/>
          <a:ext cx="0" cy="0"/>
          <a:chOff x="0" y="0"/>
          <a:chExt cx="0" cy="0"/>
        </a:xfrm>
      </p:grpSpPr>
      <p:sp>
        <p:nvSpPr>
          <p:cNvPr id="567" name="Google Shape;567;p15"/>
          <p:cNvSpPr txBox="1">
            <a:spLocks noGrp="1"/>
          </p:cNvSpPr>
          <p:nvPr>
            <p:ph type="title"/>
          </p:nvPr>
        </p:nvSpPr>
        <p:spPr>
          <a:xfrm>
            <a:off x="2961000" y="2353050"/>
            <a:ext cx="5469900" cy="832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72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568" name="Google Shape;568;p15"/>
          <p:cNvSpPr txBox="1">
            <a:spLocks noGrp="1"/>
          </p:cNvSpPr>
          <p:nvPr>
            <p:ph type="title" idx="2" hasCustomPrompt="1"/>
          </p:nvPr>
        </p:nvSpPr>
        <p:spPr>
          <a:xfrm>
            <a:off x="6428700" y="539400"/>
            <a:ext cx="2230800" cy="16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9" name="Google Shape;569;p15"/>
          <p:cNvSpPr txBox="1">
            <a:spLocks noGrp="1"/>
          </p:cNvSpPr>
          <p:nvPr>
            <p:ph type="subTitle" idx="1"/>
          </p:nvPr>
        </p:nvSpPr>
        <p:spPr>
          <a:xfrm>
            <a:off x="2961000" y="3185550"/>
            <a:ext cx="5469900" cy="775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grpSp>
        <p:nvGrpSpPr>
          <p:cNvPr id="570" name="Google Shape;570;p15"/>
          <p:cNvGrpSpPr/>
          <p:nvPr/>
        </p:nvGrpSpPr>
        <p:grpSpPr>
          <a:xfrm flipH="1">
            <a:off x="0" y="4451401"/>
            <a:ext cx="9192325" cy="1128282"/>
            <a:chOff x="0" y="4451401"/>
            <a:chExt cx="9192325" cy="1128282"/>
          </a:xfrm>
        </p:grpSpPr>
        <p:sp>
          <p:nvSpPr>
            <p:cNvPr id="571" name="Google Shape;571;p15"/>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2" name="Google Shape;572;p15"/>
            <p:cNvGrpSpPr/>
            <p:nvPr/>
          </p:nvGrpSpPr>
          <p:grpSpPr>
            <a:xfrm>
              <a:off x="8788430" y="4679462"/>
              <a:ext cx="30677" cy="51879"/>
              <a:chOff x="5822805" y="3872050"/>
              <a:chExt cx="30677" cy="51879"/>
            </a:xfrm>
          </p:grpSpPr>
          <p:sp>
            <p:nvSpPr>
              <p:cNvPr id="573" name="Google Shape;573;p1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15"/>
            <p:cNvGrpSpPr/>
            <p:nvPr/>
          </p:nvGrpSpPr>
          <p:grpSpPr>
            <a:xfrm>
              <a:off x="849813" y="5091289"/>
              <a:ext cx="82889" cy="62578"/>
              <a:chOff x="4915963" y="3914014"/>
              <a:chExt cx="82889" cy="62578"/>
            </a:xfrm>
          </p:grpSpPr>
          <p:sp>
            <p:nvSpPr>
              <p:cNvPr id="576" name="Google Shape;576;p1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15"/>
            <p:cNvGrpSpPr/>
            <p:nvPr/>
          </p:nvGrpSpPr>
          <p:grpSpPr>
            <a:xfrm>
              <a:off x="7241088" y="4731346"/>
              <a:ext cx="80951" cy="62578"/>
              <a:chOff x="4981850" y="4484221"/>
              <a:chExt cx="80951" cy="62578"/>
            </a:xfrm>
          </p:grpSpPr>
          <p:sp>
            <p:nvSpPr>
              <p:cNvPr id="580" name="Google Shape;580;p1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15"/>
            <p:cNvGrpSpPr/>
            <p:nvPr/>
          </p:nvGrpSpPr>
          <p:grpSpPr>
            <a:xfrm>
              <a:off x="8205971" y="4862013"/>
              <a:ext cx="80256" cy="63408"/>
              <a:chOff x="5437246" y="4899713"/>
              <a:chExt cx="80256" cy="63408"/>
            </a:xfrm>
          </p:grpSpPr>
          <p:sp>
            <p:nvSpPr>
              <p:cNvPr id="584" name="Google Shape;584;p1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2897612" y="5021929"/>
              <a:ext cx="34625" cy="88909"/>
              <a:chOff x="997737" y="4927704"/>
              <a:chExt cx="34625" cy="88909"/>
            </a:xfrm>
          </p:grpSpPr>
          <p:sp>
            <p:nvSpPr>
              <p:cNvPr id="588" name="Google Shape;588;p1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5"/>
            <p:cNvGrpSpPr/>
            <p:nvPr/>
          </p:nvGrpSpPr>
          <p:grpSpPr>
            <a:xfrm>
              <a:off x="6117604" y="4827446"/>
              <a:ext cx="110933" cy="132553"/>
              <a:chOff x="4148103" y="5123543"/>
              <a:chExt cx="269125" cy="321576"/>
            </a:xfrm>
          </p:grpSpPr>
          <p:sp>
            <p:nvSpPr>
              <p:cNvPr id="591" name="Google Shape;591;p1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15"/>
            <p:cNvGrpSpPr/>
            <p:nvPr/>
          </p:nvGrpSpPr>
          <p:grpSpPr>
            <a:xfrm>
              <a:off x="1717707" y="5091292"/>
              <a:ext cx="41792" cy="93844"/>
              <a:chOff x="4891832" y="3454067"/>
              <a:chExt cx="41792" cy="93844"/>
            </a:xfrm>
          </p:grpSpPr>
          <p:sp>
            <p:nvSpPr>
              <p:cNvPr id="595" name="Google Shape;595;p1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15"/>
            <p:cNvGrpSpPr/>
            <p:nvPr/>
          </p:nvGrpSpPr>
          <p:grpSpPr>
            <a:xfrm>
              <a:off x="5642468" y="5014917"/>
              <a:ext cx="81573" cy="102928"/>
              <a:chOff x="2802243" y="4633955"/>
              <a:chExt cx="81573" cy="102928"/>
            </a:xfrm>
          </p:grpSpPr>
          <p:sp>
            <p:nvSpPr>
              <p:cNvPr id="598" name="Google Shape;598;p1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15"/>
            <p:cNvGrpSpPr/>
            <p:nvPr/>
          </p:nvGrpSpPr>
          <p:grpSpPr>
            <a:xfrm>
              <a:off x="4778549" y="5016991"/>
              <a:ext cx="88739" cy="98778"/>
              <a:chOff x="2483887" y="5072504"/>
              <a:chExt cx="88739" cy="98778"/>
            </a:xfrm>
          </p:grpSpPr>
          <p:sp>
            <p:nvSpPr>
              <p:cNvPr id="602" name="Google Shape;602;p1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15"/>
            <p:cNvGrpSpPr/>
            <p:nvPr/>
          </p:nvGrpSpPr>
          <p:grpSpPr>
            <a:xfrm>
              <a:off x="3799920" y="4971502"/>
              <a:ext cx="110933" cy="88079"/>
              <a:chOff x="1400920" y="4965564"/>
              <a:chExt cx="110933" cy="88079"/>
            </a:xfrm>
          </p:grpSpPr>
          <p:sp>
            <p:nvSpPr>
              <p:cNvPr id="606" name="Google Shape;606;p1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64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236682"/>
            <a:ext cx="7717800" cy="3367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5"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7" r:id="rId14"/>
    <p:sldLayoutId id="2147483672" r:id="rId15"/>
    <p:sldLayoutId id="2147483674" r:id="rId16"/>
    <p:sldLayoutId id="2147483675" r:id="rId17"/>
    <p:sldLayoutId id="2147483676" r:id="rId18"/>
    <p:sldLayoutId id="2147483677" r:id="rId19"/>
    <p:sldLayoutId id="2147483678" r:id="rId20"/>
    <p:sldLayoutId id="2147483679" r:id="rId21"/>
    <p:sldLayoutId id="2147483680" r:id="rId22"/>
    <p:sldLayoutId id="2147483687" r:id="rId23"/>
    <p:sldLayoutId id="2147483690" r:id="rId24"/>
    <p:sldLayoutId id="2147483691" r:id="rId25"/>
    <p:sldLayoutId id="2147483694" r:id="rId26"/>
    <p:sldLayoutId id="2147483696" r:id="rId27"/>
    <p:sldLayoutId id="2147483697" r:id="rId28"/>
    <p:sldLayoutId id="2147483698" r:id="rId29"/>
    <p:sldLayoutId id="2147483700" r:id="rId30"/>
    <p:sldLayoutId id="2147483701" r:id="rId31"/>
    <p:sldLayoutId id="2147483704" r:id="rId32"/>
    <p:sldLayoutId id="2147483705" r:id="rId33"/>
    <p:sldLayoutId id="2147483706" r:id="rId34"/>
    <p:sldLayoutId id="2147483707" r:id="rId35"/>
    <p:sldLayoutId id="2147483708"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2"/>
        <p:cNvGrpSpPr/>
        <p:nvPr/>
      </p:nvGrpSpPr>
      <p:grpSpPr>
        <a:xfrm>
          <a:off x="0" y="0"/>
          <a:ext cx="0" cy="0"/>
          <a:chOff x="0" y="0"/>
          <a:chExt cx="0" cy="0"/>
        </a:xfrm>
      </p:grpSpPr>
      <p:grpSp>
        <p:nvGrpSpPr>
          <p:cNvPr id="3505" name="Google Shape;3505;p66"/>
          <p:cNvGrpSpPr/>
          <p:nvPr/>
        </p:nvGrpSpPr>
        <p:grpSpPr>
          <a:xfrm>
            <a:off x="28397" y="364375"/>
            <a:ext cx="8713176" cy="3456633"/>
            <a:chOff x="200105" y="146900"/>
            <a:chExt cx="8713176" cy="3456633"/>
          </a:xfrm>
        </p:grpSpPr>
        <p:grpSp>
          <p:nvGrpSpPr>
            <p:cNvPr id="3506" name="Google Shape;3506;p66"/>
            <p:cNvGrpSpPr/>
            <p:nvPr/>
          </p:nvGrpSpPr>
          <p:grpSpPr>
            <a:xfrm>
              <a:off x="4830333" y="1834459"/>
              <a:ext cx="543053" cy="354885"/>
              <a:chOff x="7218550" y="1264450"/>
              <a:chExt cx="1810175" cy="1182950"/>
            </a:xfrm>
          </p:grpSpPr>
          <p:sp>
            <p:nvSpPr>
              <p:cNvPr id="3507" name="Google Shape;3507;p66"/>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66"/>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66"/>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66"/>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66"/>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66"/>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66"/>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66"/>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66"/>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66"/>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66"/>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66"/>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66"/>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0" name="Google Shape;3520;p66"/>
            <p:cNvGrpSpPr/>
            <p:nvPr/>
          </p:nvGrpSpPr>
          <p:grpSpPr>
            <a:xfrm>
              <a:off x="8257067" y="2781797"/>
              <a:ext cx="347646" cy="354973"/>
              <a:chOff x="7348550" y="1658600"/>
              <a:chExt cx="1664175" cy="1699250"/>
            </a:xfrm>
          </p:grpSpPr>
          <p:sp>
            <p:nvSpPr>
              <p:cNvPr id="3521" name="Google Shape;3521;p66"/>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66"/>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6"/>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6"/>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6"/>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6"/>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6"/>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6"/>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6"/>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6"/>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6"/>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6"/>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66"/>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4" name="Google Shape;3534;p66"/>
            <p:cNvGrpSpPr/>
            <p:nvPr/>
          </p:nvGrpSpPr>
          <p:grpSpPr>
            <a:xfrm>
              <a:off x="200105" y="146900"/>
              <a:ext cx="793379" cy="585576"/>
              <a:chOff x="7757175" y="1399875"/>
              <a:chExt cx="1347450" cy="994525"/>
            </a:xfrm>
          </p:grpSpPr>
          <p:sp>
            <p:nvSpPr>
              <p:cNvPr id="3535" name="Google Shape;3535;p6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6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6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6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6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6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6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4" name="Google Shape;3544;p66"/>
            <p:cNvGrpSpPr/>
            <p:nvPr/>
          </p:nvGrpSpPr>
          <p:grpSpPr>
            <a:xfrm>
              <a:off x="8257081" y="151524"/>
              <a:ext cx="656201" cy="775759"/>
              <a:chOff x="4377350" y="3576850"/>
              <a:chExt cx="1070125" cy="1265100"/>
            </a:xfrm>
          </p:grpSpPr>
          <p:sp>
            <p:nvSpPr>
              <p:cNvPr id="3545" name="Google Shape;3545;p6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6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6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6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6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6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1" name="Google Shape;3551;p66"/>
            <p:cNvGrpSpPr/>
            <p:nvPr/>
          </p:nvGrpSpPr>
          <p:grpSpPr>
            <a:xfrm>
              <a:off x="3267176" y="3186920"/>
              <a:ext cx="399301" cy="416613"/>
              <a:chOff x="2105350" y="2220525"/>
              <a:chExt cx="1113500" cy="1161775"/>
            </a:xfrm>
          </p:grpSpPr>
          <p:sp>
            <p:nvSpPr>
              <p:cNvPr id="3552" name="Google Shape;3552;p66"/>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66"/>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66"/>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66"/>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66"/>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66"/>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8" name="Google Shape;3558;p66"/>
            <p:cNvGrpSpPr/>
            <p:nvPr/>
          </p:nvGrpSpPr>
          <p:grpSpPr>
            <a:xfrm>
              <a:off x="7675559" y="1583013"/>
              <a:ext cx="929164" cy="543026"/>
              <a:chOff x="3973200" y="2218800"/>
              <a:chExt cx="1850925" cy="1081725"/>
            </a:xfrm>
          </p:grpSpPr>
          <p:sp>
            <p:nvSpPr>
              <p:cNvPr id="3559" name="Google Shape;3559;p66"/>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66"/>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66"/>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66"/>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66"/>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66"/>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66"/>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66"/>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66"/>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66"/>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66"/>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66"/>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66"/>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66"/>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66"/>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4" name="Google Shape;3574;p66"/>
          <p:cNvGrpSpPr/>
          <p:nvPr/>
        </p:nvGrpSpPr>
        <p:grpSpPr>
          <a:xfrm>
            <a:off x="2175450" y="1834461"/>
            <a:ext cx="6251998" cy="3385950"/>
            <a:chOff x="2175450" y="1834461"/>
            <a:chExt cx="6251998" cy="3385950"/>
          </a:xfrm>
        </p:grpSpPr>
        <p:grpSp>
          <p:nvGrpSpPr>
            <p:cNvPr id="3575" name="Google Shape;3575;p66"/>
            <p:cNvGrpSpPr/>
            <p:nvPr/>
          </p:nvGrpSpPr>
          <p:grpSpPr>
            <a:xfrm>
              <a:off x="5184625" y="3221725"/>
              <a:ext cx="593750" cy="1382375"/>
              <a:chOff x="7648150" y="2767200"/>
              <a:chExt cx="593750" cy="1382375"/>
            </a:xfrm>
          </p:grpSpPr>
          <p:sp>
            <p:nvSpPr>
              <p:cNvPr id="3576" name="Google Shape;3576;p66"/>
              <p:cNvSpPr/>
              <p:nvPr/>
            </p:nvSpPr>
            <p:spPr>
              <a:xfrm>
                <a:off x="7938550" y="3275250"/>
                <a:ext cx="236875" cy="427800"/>
              </a:xfrm>
              <a:custGeom>
                <a:avLst/>
                <a:gdLst/>
                <a:ahLst/>
                <a:cxnLst/>
                <a:rect l="l" t="t" r="r" b="b"/>
                <a:pathLst>
                  <a:path w="9475" h="17112" extrusionOk="0">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66"/>
              <p:cNvSpPr/>
              <p:nvPr/>
            </p:nvSpPr>
            <p:spPr>
              <a:xfrm>
                <a:off x="7957725" y="3279275"/>
                <a:ext cx="202100" cy="401475"/>
              </a:xfrm>
              <a:custGeom>
                <a:avLst/>
                <a:gdLst/>
                <a:ahLst/>
                <a:cxnLst/>
                <a:rect l="l" t="t" r="r" b="b"/>
                <a:pathLst>
                  <a:path w="8084" h="16059" fill="none" extrusionOk="0">
                    <a:moveTo>
                      <a:pt x="0" y="16059"/>
                    </a:moveTo>
                    <a:cubicBezTo>
                      <a:pt x="1374" y="13222"/>
                      <a:pt x="2516" y="10117"/>
                      <a:pt x="3979" y="7316"/>
                    </a:cubicBezTo>
                    <a:cubicBezTo>
                      <a:pt x="5282" y="4836"/>
                      <a:pt x="6656" y="2391"/>
                      <a:pt x="808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66"/>
              <p:cNvSpPr/>
              <p:nvPr/>
            </p:nvSpPr>
            <p:spPr>
              <a:xfrm>
                <a:off x="7719075" y="2859075"/>
                <a:ext cx="212800" cy="740500"/>
              </a:xfrm>
              <a:custGeom>
                <a:avLst/>
                <a:gdLst/>
                <a:ahLst/>
                <a:cxnLst/>
                <a:rect l="l" t="t" r="r" b="b"/>
                <a:pathLst>
                  <a:path w="8512" h="29620" extrusionOk="0">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66"/>
              <p:cNvSpPr/>
              <p:nvPr/>
            </p:nvSpPr>
            <p:spPr>
              <a:xfrm>
                <a:off x="7721750" y="2862200"/>
                <a:ext cx="210125" cy="716850"/>
              </a:xfrm>
              <a:custGeom>
                <a:avLst/>
                <a:gdLst/>
                <a:ahLst/>
                <a:cxnLst/>
                <a:rect l="l" t="t" r="r" b="b"/>
                <a:pathLst>
                  <a:path w="8405" h="28674" fill="none" extrusionOk="0">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66"/>
              <p:cNvSpPr/>
              <p:nvPr/>
            </p:nvSpPr>
            <p:spPr>
              <a:xfrm>
                <a:off x="7951925" y="3580325"/>
                <a:ext cx="289975" cy="189650"/>
              </a:xfrm>
              <a:custGeom>
                <a:avLst/>
                <a:gdLst/>
                <a:ahLst/>
                <a:cxnLst/>
                <a:rect l="l" t="t" r="r" b="b"/>
                <a:pathLst>
                  <a:path w="11599" h="7586" extrusionOk="0">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66"/>
              <p:cNvSpPr/>
              <p:nvPr/>
            </p:nvSpPr>
            <p:spPr>
              <a:xfrm>
                <a:off x="7950575" y="3590175"/>
                <a:ext cx="195400" cy="145450"/>
              </a:xfrm>
              <a:custGeom>
                <a:avLst/>
                <a:gdLst/>
                <a:ahLst/>
                <a:cxnLst/>
                <a:rect l="l" t="t" r="r" b="b"/>
                <a:pathLst>
                  <a:path w="7816" h="5818" extrusionOk="0">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66"/>
              <p:cNvSpPr/>
              <p:nvPr/>
            </p:nvSpPr>
            <p:spPr>
              <a:xfrm>
                <a:off x="8071025" y="3579025"/>
                <a:ext cx="127600" cy="186925"/>
              </a:xfrm>
              <a:custGeom>
                <a:avLst/>
                <a:gdLst/>
                <a:ahLst/>
                <a:cxnLst/>
                <a:rect l="l" t="t" r="r" b="b"/>
                <a:pathLst>
                  <a:path w="5104" h="7477" fill="none" extrusionOk="0">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66"/>
              <p:cNvSpPr/>
              <p:nvPr/>
            </p:nvSpPr>
            <p:spPr>
              <a:xfrm>
                <a:off x="7648150" y="3545550"/>
                <a:ext cx="292650" cy="223975"/>
              </a:xfrm>
              <a:custGeom>
                <a:avLst/>
                <a:gdLst/>
                <a:ahLst/>
                <a:cxnLst/>
                <a:rect l="l" t="t" r="r" b="b"/>
                <a:pathLst>
                  <a:path w="11706" h="8959" extrusionOk="0">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66"/>
              <p:cNvSpPr/>
              <p:nvPr/>
            </p:nvSpPr>
            <p:spPr>
              <a:xfrm>
                <a:off x="7668225" y="3574575"/>
                <a:ext cx="269000" cy="153025"/>
              </a:xfrm>
              <a:custGeom>
                <a:avLst/>
                <a:gdLst/>
                <a:ahLst/>
                <a:cxnLst/>
                <a:rect l="l" t="t" r="r" b="b"/>
                <a:pathLst>
                  <a:path w="10760" h="6121" fill="none" extrusionOk="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66"/>
              <p:cNvSpPr/>
              <p:nvPr/>
            </p:nvSpPr>
            <p:spPr>
              <a:xfrm>
                <a:off x="7938100" y="3252500"/>
                <a:ext cx="6700" cy="897075"/>
              </a:xfrm>
              <a:custGeom>
                <a:avLst/>
                <a:gdLst/>
                <a:ahLst/>
                <a:cxnLst/>
                <a:rect l="l" t="t" r="r" b="b"/>
                <a:pathLst>
                  <a:path w="268" h="35883" fill="none" extrusionOk="0">
                    <a:moveTo>
                      <a:pt x="0" y="1"/>
                    </a:moveTo>
                    <a:cubicBezTo>
                      <a:pt x="232" y="12401"/>
                      <a:pt x="268" y="25195"/>
                      <a:pt x="107" y="35882"/>
                    </a:cubicBezTo>
                  </a:path>
                </a:pathLst>
              </a:custGeom>
              <a:solidFill>
                <a:schemeClr val="dk2"/>
              </a:solid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66"/>
              <p:cNvSpPr/>
              <p:nvPr/>
            </p:nvSpPr>
            <p:spPr>
              <a:xfrm>
                <a:off x="7870300" y="2767200"/>
                <a:ext cx="128475" cy="556250"/>
              </a:xfrm>
              <a:custGeom>
                <a:avLst/>
                <a:gdLst/>
                <a:ahLst/>
                <a:cxnLst/>
                <a:rect l="l" t="t" r="r" b="b"/>
                <a:pathLst>
                  <a:path w="5139" h="22250" extrusionOk="0">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7" name="Google Shape;3587;p66"/>
            <p:cNvGrpSpPr/>
            <p:nvPr/>
          </p:nvGrpSpPr>
          <p:grpSpPr>
            <a:xfrm>
              <a:off x="2175450" y="3534675"/>
              <a:ext cx="929121" cy="884096"/>
              <a:chOff x="307925" y="4041975"/>
              <a:chExt cx="929121" cy="884096"/>
            </a:xfrm>
          </p:grpSpPr>
          <p:sp>
            <p:nvSpPr>
              <p:cNvPr id="3588" name="Google Shape;3588;p66"/>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66"/>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66"/>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66"/>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66"/>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3" name="Google Shape;3593;p66"/>
            <p:cNvGrpSpPr/>
            <p:nvPr/>
          </p:nvGrpSpPr>
          <p:grpSpPr>
            <a:xfrm>
              <a:off x="6034509" y="1834461"/>
              <a:ext cx="1071062" cy="3385950"/>
              <a:chOff x="5882109" y="1834461"/>
              <a:chExt cx="1071062" cy="3385950"/>
            </a:xfrm>
          </p:grpSpPr>
          <p:sp>
            <p:nvSpPr>
              <p:cNvPr id="3594" name="Google Shape;3594;p66"/>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66"/>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66"/>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66"/>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66"/>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66"/>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66"/>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66"/>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66"/>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66"/>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66"/>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66"/>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66"/>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66"/>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66"/>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66"/>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66"/>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1" name="Google Shape;3611;p66"/>
              <p:cNvGrpSpPr/>
              <p:nvPr/>
            </p:nvGrpSpPr>
            <p:grpSpPr>
              <a:xfrm>
                <a:off x="6499382" y="3469054"/>
                <a:ext cx="365411" cy="558947"/>
                <a:chOff x="5965982" y="3469054"/>
                <a:chExt cx="365411" cy="558947"/>
              </a:xfrm>
            </p:grpSpPr>
            <p:sp>
              <p:nvSpPr>
                <p:cNvPr id="3612" name="Google Shape;3612;p66"/>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66"/>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66"/>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5" name="Google Shape;3615;p66"/>
              <p:cNvGrpSpPr/>
              <p:nvPr/>
            </p:nvGrpSpPr>
            <p:grpSpPr>
              <a:xfrm>
                <a:off x="5882109" y="3202259"/>
                <a:ext cx="594911" cy="449168"/>
                <a:chOff x="5348709" y="3202259"/>
                <a:chExt cx="594911" cy="449168"/>
              </a:xfrm>
            </p:grpSpPr>
            <p:sp>
              <p:nvSpPr>
                <p:cNvPr id="3616" name="Google Shape;3616;p66"/>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66"/>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66"/>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9" name="Google Shape;3619;p66"/>
              <p:cNvGrpSpPr/>
              <p:nvPr/>
            </p:nvGrpSpPr>
            <p:grpSpPr>
              <a:xfrm>
                <a:off x="6048957" y="3706797"/>
                <a:ext cx="454417" cy="363415"/>
                <a:chOff x="5515557" y="3706797"/>
                <a:chExt cx="454417" cy="363415"/>
              </a:xfrm>
            </p:grpSpPr>
            <p:sp>
              <p:nvSpPr>
                <p:cNvPr id="3620" name="Google Shape;3620;p66"/>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66"/>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66"/>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3" name="Google Shape;3623;p66"/>
              <p:cNvGrpSpPr/>
              <p:nvPr/>
            </p:nvGrpSpPr>
            <p:grpSpPr>
              <a:xfrm>
                <a:off x="6486852" y="4148683"/>
                <a:ext cx="466319" cy="428691"/>
                <a:chOff x="5953452" y="4148683"/>
                <a:chExt cx="466319" cy="428691"/>
              </a:xfrm>
            </p:grpSpPr>
            <p:sp>
              <p:nvSpPr>
                <p:cNvPr id="3624" name="Google Shape;3624;p66"/>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66"/>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66"/>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7" name="Google Shape;3627;p66"/>
              <p:cNvGrpSpPr/>
              <p:nvPr/>
            </p:nvGrpSpPr>
            <p:grpSpPr>
              <a:xfrm>
                <a:off x="6159106" y="1834461"/>
                <a:ext cx="545419" cy="3385950"/>
                <a:chOff x="5625706" y="1834461"/>
                <a:chExt cx="545419" cy="3385950"/>
              </a:xfrm>
            </p:grpSpPr>
            <p:sp>
              <p:nvSpPr>
                <p:cNvPr id="3628" name="Google Shape;3628;p66"/>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9" name="Google Shape;3629;p66"/>
                <p:cNvGrpSpPr/>
                <p:nvPr/>
              </p:nvGrpSpPr>
              <p:grpSpPr>
                <a:xfrm>
                  <a:off x="5897417" y="1834461"/>
                  <a:ext cx="273707" cy="3385950"/>
                  <a:chOff x="5897417" y="1834461"/>
                  <a:chExt cx="273707" cy="3385950"/>
                </a:xfrm>
              </p:grpSpPr>
              <p:sp>
                <p:nvSpPr>
                  <p:cNvPr id="3630" name="Google Shape;3630;p66"/>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66"/>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632" name="Google Shape;3632;p66"/>
            <p:cNvGrpSpPr/>
            <p:nvPr/>
          </p:nvGrpSpPr>
          <p:grpSpPr>
            <a:xfrm>
              <a:off x="7311860" y="2394389"/>
              <a:ext cx="1115589" cy="2813433"/>
              <a:chOff x="7311860" y="2394389"/>
              <a:chExt cx="1115589" cy="2813433"/>
            </a:xfrm>
          </p:grpSpPr>
          <p:sp>
            <p:nvSpPr>
              <p:cNvPr id="3633" name="Google Shape;3633;p66"/>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66"/>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66"/>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66"/>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66"/>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66"/>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66"/>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66"/>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66"/>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66"/>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66"/>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4" name="Google Shape;3644;p66"/>
              <p:cNvGrpSpPr/>
              <p:nvPr/>
            </p:nvGrpSpPr>
            <p:grpSpPr>
              <a:xfrm>
                <a:off x="7905425" y="3576213"/>
                <a:ext cx="142687" cy="277579"/>
                <a:chOff x="7905425" y="3576213"/>
                <a:chExt cx="142687" cy="277579"/>
              </a:xfrm>
            </p:grpSpPr>
            <p:sp>
              <p:nvSpPr>
                <p:cNvPr id="3645" name="Google Shape;3645;p66"/>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66"/>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66"/>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66"/>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66"/>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66"/>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1" name="Google Shape;3651;p66"/>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2" name="Google Shape;3652;p66"/>
            <p:cNvGrpSpPr/>
            <p:nvPr/>
          </p:nvGrpSpPr>
          <p:grpSpPr>
            <a:xfrm>
              <a:off x="4070070" y="3588844"/>
              <a:ext cx="471165" cy="775747"/>
              <a:chOff x="1789625" y="3319825"/>
              <a:chExt cx="1097775" cy="1807425"/>
            </a:xfrm>
          </p:grpSpPr>
          <p:sp>
            <p:nvSpPr>
              <p:cNvPr id="3653" name="Google Shape;3653;p66"/>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66"/>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66"/>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66"/>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6"/>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66"/>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66"/>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66"/>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66"/>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66"/>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66"/>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66"/>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6"/>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66"/>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6"/>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66"/>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66"/>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66"/>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66"/>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66"/>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66"/>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04" name="Google Shape;3504;p66"/>
          <p:cNvSpPr txBox="1">
            <a:spLocks noGrp="1"/>
          </p:cNvSpPr>
          <p:nvPr>
            <p:ph type="subTitle" idx="1"/>
          </p:nvPr>
        </p:nvSpPr>
        <p:spPr>
          <a:xfrm>
            <a:off x="713100" y="2663272"/>
            <a:ext cx="77178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sz="2400" dirty="0"/>
              <a:t>五年一班張惠怡</a:t>
            </a:r>
            <a:endParaRPr sz="2400" dirty="0"/>
          </a:p>
        </p:txBody>
      </p:sp>
      <p:sp>
        <p:nvSpPr>
          <p:cNvPr id="3503" name="Google Shape;3503;p66"/>
          <p:cNvSpPr txBox="1">
            <a:spLocks noGrp="1"/>
          </p:cNvSpPr>
          <p:nvPr>
            <p:ph type="ctrTitle"/>
          </p:nvPr>
        </p:nvSpPr>
        <p:spPr>
          <a:xfrm>
            <a:off x="774038" y="372974"/>
            <a:ext cx="7487739" cy="176402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dirty="0"/>
              <a:t>自主學習企劃</a:t>
            </a:r>
            <a:br>
              <a:rPr lang="en-US" altLang="zh-TW" dirty="0"/>
            </a:br>
            <a:r>
              <a:rPr lang="en-US" altLang="zh-TW" dirty="0"/>
              <a:t>----</a:t>
            </a:r>
            <a:r>
              <a:rPr lang="zh-TW" altLang="en-US" sz="5400" dirty="0"/>
              <a:t>認識仁中植物</a:t>
            </a:r>
            <a:endParaRPr sz="5400"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01"/>
        <p:cNvGrpSpPr/>
        <p:nvPr/>
      </p:nvGrpSpPr>
      <p:grpSpPr>
        <a:xfrm>
          <a:off x="0" y="0"/>
          <a:ext cx="0" cy="0"/>
          <a:chOff x="0" y="0"/>
          <a:chExt cx="0" cy="0"/>
        </a:xfrm>
      </p:grpSpPr>
      <p:sp>
        <p:nvSpPr>
          <p:cNvPr id="6203" name="Google Shape;6203;p84"/>
          <p:cNvSpPr/>
          <p:nvPr/>
        </p:nvSpPr>
        <p:spPr>
          <a:xfrm>
            <a:off x="1152174" y="1491150"/>
            <a:ext cx="1233627" cy="1094400"/>
          </a:xfrm>
          <a:prstGeom prst="round2DiagRect">
            <a:avLst>
              <a:gd name="adj1" fmla="val 16667"/>
              <a:gd name="adj2"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dk1"/>
                </a:solidFill>
                <a:latin typeface="Cookie"/>
                <a:ea typeface="Cookie"/>
                <a:cs typeface="Cookie"/>
                <a:sym typeface="Cookie"/>
              </a:rPr>
              <a:t>Step 1</a:t>
            </a:r>
            <a:endParaRPr sz="3000" dirty="0">
              <a:solidFill>
                <a:schemeClr val="dk1"/>
              </a:solidFill>
              <a:latin typeface="Cookie"/>
              <a:ea typeface="Cookie"/>
              <a:cs typeface="Cookie"/>
              <a:sym typeface="Cookie"/>
            </a:endParaRPr>
          </a:p>
        </p:txBody>
      </p:sp>
      <p:sp>
        <p:nvSpPr>
          <p:cNvPr id="6204" name="Google Shape;6204;p84"/>
          <p:cNvSpPr/>
          <p:nvPr/>
        </p:nvSpPr>
        <p:spPr>
          <a:xfrm>
            <a:off x="3067258" y="1491150"/>
            <a:ext cx="1233628" cy="1094400"/>
          </a:xfrm>
          <a:prstGeom prst="round2DiagRect">
            <a:avLst>
              <a:gd name="adj1" fmla="val 16667"/>
              <a:gd name="adj2"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dk1"/>
                </a:solidFill>
                <a:latin typeface="Cookie"/>
                <a:ea typeface="Cookie"/>
                <a:cs typeface="Cookie"/>
                <a:sym typeface="Cookie"/>
              </a:rPr>
              <a:t>Step 2</a:t>
            </a:r>
            <a:endParaRPr sz="3000" dirty="0">
              <a:solidFill>
                <a:schemeClr val="dk1"/>
              </a:solidFill>
              <a:latin typeface="Cookie"/>
              <a:ea typeface="Cookie"/>
              <a:cs typeface="Cookie"/>
              <a:sym typeface="Cookie"/>
            </a:endParaRPr>
          </a:p>
        </p:txBody>
      </p:sp>
      <p:sp>
        <p:nvSpPr>
          <p:cNvPr id="6205" name="Google Shape;6205;p84"/>
          <p:cNvSpPr/>
          <p:nvPr/>
        </p:nvSpPr>
        <p:spPr>
          <a:xfrm>
            <a:off x="4982342" y="1491150"/>
            <a:ext cx="1236444" cy="1094400"/>
          </a:xfrm>
          <a:prstGeom prst="round2DiagRect">
            <a:avLst>
              <a:gd name="adj1" fmla="val 16667"/>
              <a:gd name="adj2"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latin typeface="Cookie"/>
                <a:ea typeface="Cookie"/>
                <a:cs typeface="Cookie"/>
                <a:sym typeface="Cookie"/>
              </a:rPr>
              <a:t>Step 3</a:t>
            </a:r>
            <a:endParaRPr sz="3000">
              <a:solidFill>
                <a:schemeClr val="dk1"/>
              </a:solidFill>
              <a:latin typeface="Cookie"/>
              <a:ea typeface="Cookie"/>
              <a:cs typeface="Cookie"/>
              <a:sym typeface="Cookie"/>
            </a:endParaRPr>
          </a:p>
        </p:txBody>
      </p:sp>
      <p:sp>
        <p:nvSpPr>
          <p:cNvPr id="6206" name="Google Shape;6206;p84"/>
          <p:cNvSpPr/>
          <p:nvPr/>
        </p:nvSpPr>
        <p:spPr>
          <a:xfrm>
            <a:off x="6897424" y="1491150"/>
            <a:ext cx="1236445" cy="1094400"/>
          </a:xfrm>
          <a:prstGeom prst="round2DiagRect">
            <a:avLst>
              <a:gd name="adj1" fmla="val 16667"/>
              <a:gd name="adj2"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dk1"/>
                </a:solidFill>
                <a:latin typeface="Cookie"/>
                <a:ea typeface="Cookie"/>
                <a:cs typeface="Cookie"/>
                <a:sym typeface="Cookie"/>
              </a:rPr>
              <a:t>Step 4</a:t>
            </a:r>
            <a:endParaRPr sz="3000" dirty="0">
              <a:solidFill>
                <a:schemeClr val="dk1"/>
              </a:solidFill>
              <a:latin typeface="Cookie"/>
              <a:ea typeface="Cookie"/>
              <a:cs typeface="Cookie"/>
              <a:sym typeface="Cookie"/>
            </a:endParaRPr>
          </a:p>
        </p:txBody>
      </p:sp>
      <p:sp>
        <p:nvSpPr>
          <p:cNvPr id="6207" name="Google Shape;6207;p84"/>
          <p:cNvSpPr txBox="1">
            <a:spLocks noGrp="1"/>
          </p:cNvSpPr>
          <p:nvPr>
            <p:ph type="title" idx="4294967295"/>
          </p:nvPr>
        </p:nvSpPr>
        <p:spPr>
          <a:xfrm>
            <a:off x="2727984" y="2620849"/>
            <a:ext cx="2110492" cy="6455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3600" dirty="0"/>
              <a:t>澆灌</a:t>
            </a:r>
            <a:r>
              <a:rPr lang="en-US" altLang="zh-TW" sz="3600" dirty="0"/>
              <a:t>AB</a:t>
            </a:r>
            <a:r>
              <a:rPr lang="zh-TW" altLang="en-US" sz="3600" dirty="0"/>
              <a:t>膠</a:t>
            </a:r>
            <a:endParaRPr sz="3600" dirty="0"/>
          </a:p>
        </p:txBody>
      </p:sp>
      <p:sp>
        <p:nvSpPr>
          <p:cNvPr id="6208" name="Google Shape;6208;p84"/>
          <p:cNvSpPr txBox="1">
            <a:spLocks noGrp="1"/>
          </p:cNvSpPr>
          <p:nvPr>
            <p:ph type="subTitle" idx="4294967295"/>
          </p:nvPr>
        </p:nvSpPr>
        <p:spPr>
          <a:xfrm>
            <a:off x="2731214" y="3241370"/>
            <a:ext cx="2069126" cy="1063747"/>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zh-TW" altLang="en-US" sz="2000" dirty="0"/>
              <a:t>標本放置容器，用</a:t>
            </a:r>
            <a:r>
              <a:rPr lang="en-US" altLang="zh-TW" sz="2000" dirty="0"/>
              <a:t>3</a:t>
            </a:r>
            <a:r>
              <a:rPr lang="zh-TW" altLang="en-US" sz="2000" dirty="0"/>
              <a:t>：</a:t>
            </a:r>
            <a:r>
              <a:rPr lang="en-US" altLang="zh-TW" sz="2000" dirty="0"/>
              <a:t>1</a:t>
            </a:r>
            <a:r>
              <a:rPr lang="zh-TW" altLang="en-US" sz="2000" dirty="0"/>
              <a:t>重量比的</a:t>
            </a:r>
            <a:r>
              <a:rPr lang="en-US" altLang="zh-TW" sz="2000" dirty="0"/>
              <a:t>A</a:t>
            </a:r>
            <a:r>
              <a:rPr lang="zh-TW" altLang="en-US" sz="2000" dirty="0"/>
              <a:t>膠和</a:t>
            </a:r>
            <a:r>
              <a:rPr lang="en-US" altLang="zh-TW" sz="2000" dirty="0"/>
              <a:t>B</a:t>
            </a:r>
            <a:r>
              <a:rPr lang="zh-TW" altLang="en-US" sz="2000" dirty="0"/>
              <a:t>膠攪拌均勻後注入容器</a:t>
            </a:r>
            <a:endParaRPr sz="2000" dirty="0"/>
          </a:p>
        </p:txBody>
      </p:sp>
      <p:sp>
        <p:nvSpPr>
          <p:cNvPr id="6209" name="Google Shape;6209;p84"/>
          <p:cNvSpPr txBox="1">
            <a:spLocks noGrp="1"/>
          </p:cNvSpPr>
          <p:nvPr>
            <p:ph type="title" idx="4294967295"/>
          </p:nvPr>
        </p:nvSpPr>
        <p:spPr>
          <a:xfrm>
            <a:off x="6599602" y="2668800"/>
            <a:ext cx="16902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3600" dirty="0"/>
              <a:t>成品</a:t>
            </a:r>
            <a:endParaRPr sz="3600" dirty="0"/>
          </a:p>
        </p:txBody>
      </p:sp>
      <p:sp>
        <p:nvSpPr>
          <p:cNvPr id="6210" name="Google Shape;6210;p84"/>
          <p:cNvSpPr txBox="1">
            <a:spLocks noGrp="1"/>
          </p:cNvSpPr>
          <p:nvPr>
            <p:ph type="subTitle" idx="4294967295"/>
          </p:nvPr>
        </p:nvSpPr>
        <p:spPr>
          <a:xfrm>
            <a:off x="6599602" y="3196500"/>
            <a:ext cx="1690200" cy="6456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zh-TW" altLang="en-US" sz="2000" dirty="0"/>
              <a:t>擁有可永久保存的標本</a:t>
            </a:r>
            <a:endParaRPr sz="2000" dirty="0"/>
          </a:p>
        </p:txBody>
      </p:sp>
      <p:sp>
        <p:nvSpPr>
          <p:cNvPr id="6211" name="Google Shape;6211;p84"/>
          <p:cNvSpPr txBox="1">
            <a:spLocks noGrp="1"/>
          </p:cNvSpPr>
          <p:nvPr>
            <p:ph type="title" idx="4294967295"/>
          </p:nvPr>
        </p:nvSpPr>
        <p:spPr>
          <a:xfrm>
            <a:off x="525833" y="2679797"/>
            <a:ext cx="2400313"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3600" dirty="0"/>
              <a:t>乾燥植物</a:t>
            </a:r>
            <a:endParaRPr sz="3600" dirty="0"/>
          </a:p>
        </p:txBody>
      </p:sp>
      <p:sp>
        <p:nvSpPr>
          <p:cNvPr id="6212" name="Google Shape;6212;p84"/>
          <p:cNvSpPr txBox="1">
            <a:spLocks noGrp="1"/>
          </p:cNvSpPr>
          <p:nvPr>
            <p:ph type="subTitle" idx="4294967295"/>
          </p:nvPr>
        </p:nvSpPr>
        <p:spPr>
          <a:xfrm>
            <a:off x="604101" y="3227716"/>
            <a:ext cx="2071352" cy="1173399"/>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zh-TW" altLang="en-US" sz="2000" dirty="0"/>
              <a:t>用吸水板、報紙、海綿相互隔開各個植物，再用重物壓住</a:t>
            </a:r>
            <a:r>
              <a:rPr lang="en-US" altLang="zh-TW" sz="2000" dirty="0"/>
              <a:t>5-7</a:t>
            </a:r>
            <a:r>
              <a:rPr lang="zh-TW" altLang="en-US" sz="2000" dirty="0"/>
              <a:t>天</a:t>
            </a:r>
            <a:endParaRPr sz="2000" dirty="0"/>
          </a:p>
        </p:txBody>
      </p:sp>
      <p:sp>
        <p:nvSpPr>
          <p:cNvPr id="6213" name="Google Shape;6213;p84"/>
          <p:cNvSpPr txBox="1">
            <a:spLocks noGrp="1"/>
          </p:cNvSpPr>
          <p:nvPr>
            <p:ph type="title" idx="4294967295"/>
          </p:nvPr>
        </p:nvSpPr>
        <p:spPr>
          <a:xfrm>
            <a:off x="4684425" y="2668800"/>
            <a:ext cx="16902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3600" dirty="0"/>
              <a:t>凝固</a:t>
            </a:r>
            <a:endParaRPr sz="3600" dirty="0"/>
          </a:p>
        </p:txBody>
      </p:sp>
      <p:sp>
        <p:nvSpPr>
          <p:cNvPr id="6214" name="Google Shape;6214;p84"/>
          <p:cNvSpPr txBox="1">
            <a:spLocks noGrp="1"/>
          </p:cNvSpPr>
          <p:nvPr>
            <p:ph type="subTitle" idx="4294967295"/>
          </p:nvPr>
        </p:nvSpPr>
        <p:spPr>
          <a:xfrm>
            <a:off x="4743675" y="3351203"/>
            <a:ext cx="1690200" cy="6456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zh-TW" altLang="en-US" sz="2000" dirty="0"/>
              <a:t>夏天放置</a:t>
            </a:r>
            <a:r>
              <a:rPr lang="en-US" altLang="zh-TW" sz="2000" dirty="0"/>
              <a:t>12</a:t>
            </a:r>
            <a:r>
              <a:rPr lang="zh-TW" altLang="en-US" sz="2000" dirty="0"/>
              <a:t>小時</a:t>
            </a:r>
            <a:endParaRPr lang="en-US" altLang="zh-TW" sz="2000" dirty="0"/>
          </a:p>
          <a:p>
            <a:pPr marL="0" lvl="0" indent="0" algn="ctr" rtl="0">
              <a:lnSpc>
                <a:spcPct val="100000"/>
              </a:lnSpc>
              <a:spcBef>
                <a:spcPts val="0"/>
              </a:spcBef>
              <a:spcAft>
                <a:spcPts val="0"/>
              </a:spcAft>
              <a:buNone/>
            </a:pPr>
            <a:r>
              <a:rPr lang="zh-TW" altLang="en-US" sz="2000" dirty="0"/>
              <a:t>冬天</a:t>
            </a:r>
            <a:r>
              <a:rPr lang="en-US" altLang="zh-TW" sz="2000" dirty="0"/>
              <a:t>1-2</a:t>
            </a:r>
            <a:r>
              <a:rPr lang="zh-TW" altLang="en-US" sz="2000" dirty="0"/>
              <a:t>天</a:t>
            </a:r>
            <a:endParaRPr sz="2000" dirty="0"/>
          </a:p>
        </p:txBody>
      </p:sp>
      <p:grpSp>
        <p:nvGrpSpPr>
          <p:cNvPr id="6215" name="Google Shape;6215;p84"/>
          <p:cNvGrpSpPr/>
          <p:nvPr/>
        </p:nvGrpSpPr>
        <p:grpSpPr>
          <a:xfrm>
            <a:off x="4300886" y="4123734"/>
            <a:ext cx="4742811" cy="854352"/>
            <a:chOff x="4300886" y="4123734"/>
            <a:chExt cx="4742811" cy="854352"/>
          </a:xfrm>
        </p:grpSpPr>
        <p:grpSp>
          <p:nvGrpSpPr>
            <p:cNvPr id="6216" name="Google Shape;6216;p84"/>
            <p:cNvGrpSpPr/>
            <p:nvPr/>
          </p:nvGrpSpPr>
          <p:grpSpPr>
            <a:xfrm>
              <a:off x="4300886" y="4320876"/>
              <a:ext cx="579261" cy="580990"/>
              <a:chOff x="4190625" y="3142200"/>
              <a:chExt cx="301400" cy="302300"/>
            </a:xfrm>
          </p:grpSpPr>
          <p:sp>
            <p:nvSpPr>
              <p:cNvPr id="6217" name="Google Shape;6217;p84"/>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84"/>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84"/>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84"/>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84"/>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2" name="Google Shape;6222;p84"/>
            <p:cNvGrpSpPr/>
            <p:nvPr/>
          </p:nvGrpSpPr>
          <p:grpSpPr>
            <a:xfrm rot="-1841536">
              <a:off x="8348544" y="4222502"/>
              <a:ext cx="567255" cy="656816"/>
              <a:chOff x="3784600" y="3727725"/>
              <a:chExt cx="295150" cy="341750"/>
            </a:xfrm>
          </p:grpSpPr>
          <p:sp>
            <p:nvSpPr>
              <p:cNvPr id="6223" name="Google Shape;6223;p84"/>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84"/>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84"/>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84"/>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84"/>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6228" name="Google Shape;6228;p84"/>
          <p:cNvCxnSpPr>
            <a:cxnSpLocks/>
            <a:stCxn id="6203" idx="0"/>
            <a:endCxn id="6204" idx="2"/>
          </p:cNvCxnSpPr>
          <p:nvPr/>
        </p:nvCxnSpPr>
        <p:spPr>
          <a:xfrm>
            <a:off x="2385801" y="2038350"/>
            <a:ext cx="681457" cy="0"/>
          </a:xfrm>
          <a:prstGeom prst="straightConnector1">
            <a:avLst/>
          </a:prstGeom>
          <a:noFill/>
          <a:ln w="28575" cap="flat" cmpd="sng">
            <a:solidFill>
              <a:schemeClr val="dk2"/>
            </a:solidFill>
            <a:prstDash val="lgDash"/>
            <a:round/>
            <a:headEnd type="none" w="med" len="med"/>
            <a:tailEnd type="none" w="med" len="med"/>
          </a:ln>
        </p:spPr>
      </p:cxnSp>
      <p:cxnSp>
        <p:nvCxnSpPr>
          <p:cNvPr id="6229" name="Google Shape;6229;p84"/>
          <p:cNvCxnSpPr>
            <a:cxnSpLocks/>
            <a:stCxn id="6204" idx="0"/>
            <a:endCxn id="6205" idx="2"/>
          </p:cNvCxnSpPr>
          <p:nvPr/>
        </p:nvCxnSpPr>
        <p:spPr>
          <a:xfrm>
            <a:off x="4300886" y="2038350"/>
            <a:ext cx="681456" cy="0"/>
          </a:xfrm>
          <a:prstGeom prst="straightConnector1">
            <a:avLst/>
          </a:prstGeom>
          <a:noFill/>
          <a:ln w="28575" cap="flat" cmpd="sng">
            <a:solidFill>
              <a:schemeClr val="dk2"/>
            </a:solidFill>
            <a:prstDash val="lgDash"/>
            <a:round/>
            <a:headEnd type="none" w="med" len="med"/>
            <a:tailEnd type="none" w="med" len="med"/>
          </a:ln>
        </p:spPr>
      </p:cxnSp>
      <p:cxnSp>
        <p:nvCxnSpPr>
          <p:cNvPr id="6230" name="Google Shape;6230;p84"/>
          <p:cNvCxnSpPr>
            <a:cxnSpLocks/>
            <a:stCxn id="6205" idx="0"/>
            <a:endCxn id="6206" idx="2"/>
          </p:cNvCxnSpPr>
          <p:nvPr/>
        </p:nvCxnSpPr>
        <p:spPr>
          <a:xfrm>
            <a:off x="6218786" y="2038350"/>
            <a:ext cx="678638" cy="0"/>
          </a:xfrm>
          <a:prstGeom prst="straightConnector1">
            <a:avLst/>
          </a:prstGeom>
          <a:noFill/>
          <a:ln w="28575" cap="flat" cmpd="sng">
            <a:solidFill>
              <a:schemeClr val="dk2"/>
            </a:solidFill>
            <a:prstDash val="lgDash"/>
            <a:round/>
            <a:headEnd type="none" w="med" len="med"/>
            <a:tailEnd type="none" w="med" len="med"/>
          </a:ln>
        </p:spPr>
      </p:cxnSp>
      <p:grpSp>
        <p:nvGrpSpPr>
          <p:cNvPr id="6231" name="Google Shape;6231;p84"/>
          <p:cNvGrpSpPr/>
          <p:nvPr/>
        </p:nvGrpSpPr>
        <p:grpSpPr>
          <a:xfrm>
            <a:off x="311233" y="257552"/>
            <a:ext cx="8641130" cy="3866168"/>
            <a:chOff x="311233" y="257552"/>
            <a:chExt cx="8641130" cy="3866168"/>
          </a:xfrm>
        </p:grpSpPr>
        <p:grpSp>
          <p:nvGrpSpPr>
            <p:cNvPr id="6232" name="Google Shape;6232;p84"/>
            <p:cNvGrpSpPr/>
            <p:nvPr/>
          </p:nvGrpSpPr>
          <p:grpSpPr>
            <a:xfrm>
              <a:off x="311233" y="1427384"/>
              <a:ext cx="543053" cy="354885"/>
              <a:chOff x="7218550" y="1264450"/>
              <a:chExt cx="1810175" cy="1182950"/>
            </a:xfrm>
          </p:grpSpPr>
          <p:sp>
            <p:nvSpPr>
              <p:cNvPr id="6233" name="Google Shape;6233;p84"/>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84"/>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84"/>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84"/>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84"/>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84"/>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84"/>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84"/>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84"/>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84"/>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84"/>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84"/>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84"/>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6" name="Google Shape;6246;p84"/>
            <p:cNvGrpSpPr/>
            <p:nvPr/>
          </p:nvGrpSpPr>
          <p:grpSpPr>
            <a:xfrm>
              <a:off x="8604717" y="3768747"/>
              <a:ext cx="347646" cy="354973"/>
              <a:chOff x="7348550" y="1658600"/>
              <a:chExt cx="1664175" cy="1699250"/>
            </a:xfrm>
          </p:grpSpPr>
          <p:sp>
            <p:nvSpPr>
              <p:cNvPr id="6247" name="Google Shape;6247;p84"/>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84"/>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84"/>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84"/>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84"/>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84"/>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84"/>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84"/>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84"/>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84"/>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84"/>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84"/>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84"/>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0" name="Google Shape;6260;p84"/>
            <p:cNvGrpSpPr/>
            <p:nvPr/>
          </p:nvGrpSpPr>
          <p:grpSpPr>
            <a:xfrm>
              <a:off x="4879842" y="257552"/>
              <a:ext cx="966122" cy="713074"/>
              <a:chOff x="7757175" y="1399875"/>
              <a:chExt cx="1347450" cy="994525"/>
            </a:xfrm>
          </p:grpSpPr>
          <p:sp>
            <p:nvSpPr>
              <p:cNvPr id="6261" name="Google Shape;6261;p84"/>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84"/>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84"/>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84"/>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84"/>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84"/>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84"/>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84"/>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84"/>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0" name="Google Shape;6270;p84"/>
            <p:cNvGrpSpPr/>
            <p:nvPr/>
          </p:nvGrpSpPr>
          <p:grpSpPr>
            <a:xfrm>
              <a:off x="7867076" y="760721"/>
              <a:ext cx="966183" cy="564552"/>
              <a:chOff x="3973200" y="2218800"/>
              <a:chExt cx="1850925" cy="1081725"/>
            </a:xfrm>
          </p:grpSpPr>
          <p:sp>
            <p:nvSpPr>
              <p:cNvPr id="6271" name="Google Shape;6271;p84"/>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84"/>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84"/>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84"/>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84"/>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84"/>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84"/>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84"/>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84"/>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84"/>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84"/>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84"/>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84"/>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84"/>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84"/>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6" name="Google Shape;6286;p84"/>
          <p:cNvGrpSpPr/>
          <p:nvPr/>
        </p:nvGrpSpPr>
        <p:grpSpPr>
          <a:xfrm>
            <a:off x="8514331" y="222258"/>
            <a:ext cx="166924" cy="164745"/>
            <a:chOff x="6232000" y="1435050"/>
            <a:chExt cx="488225" cy="481850"/>
          </a:xfrm>
        </p:grpSpPr>
        <p:sp>
          <p:nvSpPr>
            <p:cNvPr id="6287" name="Google Shape;6287;p8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88" name="Google Shape;6288;p8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89" name="Google Shape;6289;p8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90" name="Google Shape;6290;p8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91" name="Google Shape;6291;p8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6292" name="Google Shape;6292;p84">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84">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84">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84"/>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dirty="0"/>
              <a:t>製作標本過程</a:t>
            </a:r>
            <a:endParaRPr dirty="0"/>
          </a:p>
        </p:txBody>
      </p:sp>
      <p:pic>
        <p:nvPicPr>
          <p:cNvPr id="2" name="圖片 1">
            <a:extLst>
              <a:ext uri="{FF2B5EF4-FFF2-40B4-BE49-F238E27FC236}">
                <a16:creationId xmlns:a16="http://schemas.microsoft.com/office/drawing/2014/main" id="{AE8901EA-C385-C746-294F-DE1A28CA8D24}"/>
              </a:ext>
            </a:extLst>
          </p:cNvPr>
          <p:cNvPicPr>
            <a:picLocks noChangeAspect="1"/>
          </p:cNvPicPr>
          <p:nvPr/>
        </p:nvPicPr>
        <p:blipFill>
          <a:blip r:embed="rId4"/>
          <a:stretch>
            <a:fillRect/>
          </a:stretch>
        </p:blipFill>
        <p:spPr>
          <a:xfrm>
            <a:off x="1144016" y="0"/>
            <a:ext cx="6855968" cy="5143500"/>
          </a:xfrm>
          <a:prstGeom prst="rect">
            <a:avLst/>
          </a:prstGeom>
        </p:spPr>
      </p:pic>
      <p:pic>
        <p:nvPicPr>
          <p:cNvPr id="3" name="圖片 2">
            <a:extLst>
              <a:ext uri="{FF2B5EF4-FFF2-40B4-BE49-F238E27FC236}">
                <a16:creationId xmlns:a16="http://schemas.microsoft.com/office/drawing/2014/main" id="{023E1E16-DF8B-7936-823E-F607568B0A6D}"/>
              </a:ext>
            </a:extLst>
          </p:cNvPr>
          <p:cNvPicPr>
            <a:picLocks noChangeAspect="1"/>
          </p:cNvPicPr>
          <p:nvPr/>
        </p:nvPicPr>
        <p:blipFill>
          <a:blip r:embed="rId5"/>
          <a:stretch>
            <a:fillRect/>
          </a:stretch>
        </p:blipFill>
        <p:spPr>
          <a:xfrm>
            <a:off x="1296416" y="152400"/>
            <a:ext cx="6855968"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58"/>
        <p:cNvGrpSpPr/>
        <p:nvPr/>
      </p:nvGrpSpPr>
      <p:grpSpPr>
        <a:xfrm>
          <a:off x="0" y="0"/>
          <a:ext cx="0" cy="0"/>
          <a:chOff x="0" y="0"/>
          <a:chExt cx="0" cy="0"/>
        </a:xfrm>
      </p:grpSpPr>
      <p:sp>
        <p:nvSpPr>
          <p:cNvPr id="5459" name="Google Shape;5459;p79"/>
          <p:cNvSpPr/>
          <p:nvPr/>
        </p:nvSpPr>
        <p:spPr>
          <a:xfrm flipH="1">
            <a:off x="6846262" y="590475"/>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0" name="Google Shape;5460;p79"/>
          <p:cNvSpPr txBox="1">
            <a:spLocks noGrp="1"/>
          </p:cNvSpPr>
          <p:nvPr>
            <p:ph type="title"/>
          </p:nvPr>
        </p:nvSpPr>
        <p:spPr>
          <a:xfrm>
            <a:off x="2961000" y="2353050"/>
            <a:ext cx="5469900" cy="832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zh-TW" altLang="en-US" dirty="0"/>
              <a:t>執行成果</a:t>
            </a:r>
            <a:endParaRPr dirty="0"/>
          </a:p>
        </p:txBody>
      </p:sp>
      <p:sp>
        <p:nvSpPr>
          <p:cNvPr id="5461" name="Google Shape;5461;p79"/>
          <p:cNvSpPr txBox="1">
            <a:spLocks noGrp="1"/>
          </p:cNvSpPr>
          <p:nvPr>
            <p:ph type="title" idx="2"/>
          </p:nvPr>
        </p:nvSpPr>
        <p:spPr>
          <a:xfrm>
            <a:off x="6428700" y="539400"/>
            <a:ext cx="2230800" cy="164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a:t>
            </a:r>
            <a:r>
              <a:rPr lang="en-US" altLang="zh-TW" dirty="0"/>
              <a:t>3</a:t>
            </a:r>
            <a:endParaRPr dirty="0"/>
          </a:p>
        </p:txBody>
      </p:sp>
      <p:grpSp>
        <p:nvGrpSpPr>
          <p:cNvPr id="5463" name="Google Shape;5463;p79"/>
          <p:cNvGrpSpPr/>
          <p:nvPr/>
        </p:nvGrpSpPr>
        <p:grpSpPr>
          <a:xfrm>
            <a:off x="570585" y="1790664"/>
            <a:ext cx="7724712" cy="3284446"/>
            <a:chOff x="570585" y="1790664"/>
            <a:chExt cx="7724712" cy="3284446"/>
          </a:xfrm>
        </p:grpSpPr>
        <p:grpSp>
          <p:nvGrpSpPr>
            <p:cNvPr id="5464" name="Google Shape;5464;p79"/>
            <p:cNvGrpSpPr/>
            <p:nvPr/>
          </p:nvGrpSpPr>
          <p:grpSpPr>
            <a:xfrm>
              <a:off x="570585" y="1790664"/>
              <a:ext cx="1115589" cy="2813433"/>
              <a:chOff x="7311860" y="2394389"/>
              <a:chExt cx="1115589" cy="2813433"/>
            </a:xfrm>
          </p:grpSpPr>
          <p:sp>
            <p:nvSpPr>
              <p:cNvPr id="5465" name="Google Shape;5465;p79"/>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6" name="Google Shape;5466;p79"/>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7" name="Google Shape;5467;p79"/>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8" name="Google Shape;5468;p79"/>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9" name="Google Shape;5469;p79"/>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0" name="Google Shape;5470;p79"/>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1" name="Google Shape;5471;p79"/>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2" name="Google Shape;5472;p79"/>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3" name="Google Shape;5473;p79"/>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4" name="Google Shape;5474;p79"/>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5" name="Google Shape;5475;p79"/>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76" name="Google Shape;5476;p79"/>
              <p:cNvGrpSpPr/>
              <p:nvPr/>
            </p:nvGrpSpPr>
            <p:grpSpPr>
              <a:xfrm>
                <a:off x="7905425" y="3576213"/>
                <a:ext cx="142687" cy="277579"/>
                <a:chOff x="7905425" y="3576213"/>
                <a:chExt cx="142687" cy="277579"/>
              </a:xfrm>
            </p:grpSpPr>
            <p:sp>
              <p:nvSpPr>
                <p:cNvPr id="5477" name="Google Shape;5477;p79"/>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8" name="Google Shape;5478;p79"/>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9" name="Google Shape;5479;p79"/>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0" name="Google Shape;5480;p79"/>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1" name="Google Shape;5481;p79"/>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2" name="Google Shape;5482;p79"/>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83" name="Google Shape;5483;p79"/>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84" name="Google Shape;5484;p79"/>
            <p:cNvGrpSpPr/>
            <p:nvPr/>
          </p:nvGrpSpPr>
          <p:grpSpPr>
            <a:xfrm>
              <a:off x="7883741" y="4397145"/>
              <a:ext cx="411556" cy="677965"/>
              <a:chOff x="1789625" y="3319825"/>
              <a:chExt cx="1097775" cy="1807425"/>
            </a:xfrm>
          </p:grpSpPr>
          <p:sp>
            <p:nvSpPr>
              <p:cNvPr id="5485" name="Google Shape;5485;p79"/>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6" name="Google Shape;5486;p79"/>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7" name="Google Shape;5487;p79"/>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8" name="Google Shape;5488;p79"/>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9" name="Google Shape;5489;p79"/>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0" name="Google Shape;5490;p79"/>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1" name="Google Shape;5491;p79"/>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2" name="Google Shape;5492;p79"/>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3" name="Google Shape;5493;p79"/>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4" name="Google Shape;5494;p79"/>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5" name="Google Shape;5495;p79"/>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6" name="Google Shape;5496;p79"/>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7" name="Google Shape;5497;p79"/>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8" name="Google Shape;5498;p79"/>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9" name="Google Shape;5499;p79"/>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0" name="Google Shape;5500;p79"/>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1" name="Google Shape;5501;p79"/>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2" name="Google Shape;5502;p79"/>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3" name="Google Shape;5503;p79"/>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4" name="Google Shape;5504;p79"/>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5" name="Google Shape;5505;p79"/>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06" name="Google Shape;5506;p79"/>
            <p:cNvGrpSpPr/>
            <p:nvPr/>
          </p:nvGrpSpPr>
          <p:grpSpPr>
            <a:xfrm>
              <a:off x="1875910" y="3698826"/>
              <a:ext cx="667635" cy="958532"/>
              <a:chOff x="3732423" y="4038948"/>
              <a:chExt cx="564119" cy="809913"/>
            </a:xfrm>
          </p:grpSpPr>
          <p:sp>
            <p:nvSpPr>
              <p:cNvPr id="5507" name="Google Shape;5507;p79"/>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8" name="Google Shape;5508;p79"/>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9" name="Google Shape;5509;p79"/>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0" name="Google Shape;5510;p79"/>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1" name="Google Shape;5511;p79"/>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2" name="Google Shape;5512;p79"/>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3" name="Google Shape;5513;p79"/>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4" name="Google Shape;5514;p79"/>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5" name="Google Shape;5515;p79"/>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6" name="Google Shape;5516;p79"/>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7" name="Google Shape;5517;p79"/>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8" name="Google Shape;5518;p79"/>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9" name="Google Shape;5519;p79"/>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0" name="Google Shape;5520;p79"/>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1" name="Google Shape;5521;p79"/>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2" name="Google Shape;5522;p79"/>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23" name="Google Shape;5523;p79"/>
              <p:cNvGrpSpPr/>
              <p:nvPr/>
            </p:nvGrpSpPr>
            <p:grpSpPr>
              <a:xfrm>
                <a:off x="3755574" y="4057815"/>
                <a:ext cx="513968" cy="231129"/>
                <a:chOff x="3755574" y="4057815"/>
                <a:chExt cx="513968" cy="231129"/>
              </a:xfrm>
            </p:grpSpPr>
            <p:sp>
              <p:nvSpPr>
                <p:cNvPr id="5524" name="Google Shape;5524;p79"/>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5" name="Google Shape;5525;p79"/>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6" name="Google Shape;5526;p79"/>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7" name="Google Shape;5527;p79"/>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8" name="Google Shape;5528;p79"/>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9" name="Google Shape;5529;p79"/>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0" name="Google Shape;5530;p79"/>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1" name="Google Shape;5531;p79"/>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2" name="Google Shape;5532;p79"/>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3" name="Google Shape;5533;p79"/>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4" name="Google Shape;5534;p79"/>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5" name="Google Shape;5535;p79"/>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6" name="Google Shape;5536;p79"/>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7" name="Google Shape;5537;p79"/>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8" name="Google Shape;5538;p79"/>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9" name="Google Shape;5539;p79"/>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0" name="Google Shape;5540;p79"/>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1" name="Google Shape;5541;p79"/>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2" name="Google Shape;5542;p79"/>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3" name="Google Shape;5543;p79"/>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4" name="Google Shape;5544;p79"/>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5" name="Google Shape;5545;p79"/>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6" name="Google Shape;5546;p79"/>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7" name="Google Shape;5547;p79"/>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8" name="Google Shape;5548;p79"/>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9" name="Google Shape;5549;p79"/>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0" name="Google Shape;5550;p79"/>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1" name="Google Shape;5551;p79"/>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2" name="Google Shape;5552;p79"/>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3" name="Google Shape;5553;p79"/>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4" name="Google Shape;5554;p79"/>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5" name="Google Shape;5555;p79"/>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56" name="Google Shape;5556;p79"/>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7" name="Google Shape;5557;p79"/>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58" name="Google Shape;5558;p79"/>
            <p:cNvGrpSpPr/>
            <p:nvPr/>
          </p:nvGrpSpPr>
          <p:grpSpPr>
            <a:xfrm>
              <a:off x="5550474" y="4365854"/>
              <a:ext cx="371240" cy="429819"/>
              <a:chOff x="3784600" y="3727725"/>
              <a:chExt cx="295150" cy="341750"/>
            </a:xfrm>
          </p:grpSpPr>
          <p:sp>
            <p:nvSpPr>
              <p:cNvPr id="5559" name="Google Shape;5559;p79"/>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0" name="Google Shape;5560;p79"/>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1" name="Google Shape;5561;p79"/>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2" name="Google Shape;5562;p79"/>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3" name="Google Shape;5563;p79"/>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64" name="Google Shape;5564;p79"/>
            <p:cNvGrpSpPr/>
            <p:nvPr/>
          </p:nvGrpSpPr>
          <p:grpSpPr>
            <a:xfrm>
              <a:off x="5964776" y="4457198"/>
              <a:ext cx="379101" cy="380203"/>
              <a:chOff x="4190625" y="3142200"/>
              <a:chExt cx="301400" cy="302300"/>
            </a:xfrm>
          </p:grpSpPr>
          <p:sp>
            <p:nvSpPr>
              <p:cNvPr id="5565" name="Google Shape;5565;p79"/>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6" name="Google Shape;5566;p79"/>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7" name="Google Shape;5567;p79"/>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8" name="Google Shape;5568;p79"/>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9" name="Google Shape;5569;p79"/>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70" name="Google Shape;5570;p79"/>
          <p:cNvGrpSpPr/>
          <p:nvPr/>
        </p:nvGrpSpPr>
        <p:grpSpPr>
          <a:xfrm>
            <a:off x="484618" y="246612"/>
            <a:ext cx="5641295" cy="2048182"/>
            <a:chOff x="484618" y="246612"/>
            <a:chExt cx="5641295" cy="2048182"/>
          </a:xfrm>
        </p:grpSpPr>
        <p:grpSp>
          <p:nvGrpSpPr>
            <p:cNvPr id="5571" name="Google Shape;5571;p79"/>
            <p:cNvGrpSpPr/>
            <p:nvPr/>
          </p:nvGrpSpPr>
          <p:grpSpPr>
            <a:xfrm>
              <a:off x="484618" y="246612"/>
              <a:ext cx="793379" cy="585576"/>
              <a:chOff x="7757175" y="1399875"/>
              <a:chExt cx="1347450" cy="994525"/>
            </a:xfrm>
          </p:grpSpPr>
          <p:sp>
            <p:nvSpPr>
              <p:cNvPr id="5572" name="Google Shape;5572;p79"/>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3" name="Google Shape;5573;p79"/>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4" name="Google Shape;5574;p79"/>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5" name="Google Shape;5575;p79"/>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6" name="Google Shape;5576;p79"/>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7" name="Google Shape;5577;p79"/>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8" name="Google Shape;5578;p79"/>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9" name="Google Shape;5579;p79"/>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0" name="Google Shape;5580;p79"/>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81" name="Google Shape;5581;p79"/>
            <p:cNvGrpSpPr/>
            <p:nvPr/>
          </p:nvGrpSpPr>
          <p:grpSpPr>
            <a:xfrm flipH="1">
              <a:off x="3507556" y="1267774"/>
              <a:ext cx="656201" cy="775759"/>
              <a:chOff x="4377350" y="3576850"/>
              <a:chExt cx="1070125" cy="1265100"/>
            </a:xfrm>
          </p:grpSpPr>
          <p:sp>
            <p:nvSpPr>
              <p:cNvPr id="5582" name="Google Shape;5582;p79"/>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3" name="Google Shape;5583;p79"/>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4" name="Google Shape;5584;p79"/>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5" name="Google Shape;5585;p79"/>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6" name="Google Shape;5586;p79"/>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7" name="Google Shape;5587;p79"/>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88" name="Google Shape;5588;p79"/>
            <p:cNvGrpSpPr/>
            <p:nvPr/>
          </p:nvGrpSpPr>
          <p:grpSpPr>
            <a:xfrm>
              <a:off x="5778267" y="1824534"/>
              <a:ext cx="347646" cy="354973"/>
              <a:chOff x="7348550" y="1658600"/>
              <a:chExt cx="1664175" cy="1699250"/>
            </a:xfrm>
          </p:grpSpPr>
          <p:sp>
            <p:nvSpPr>
              <p:cNvPr id="5589" name="Google Shape;5589;p79"/>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0" name="Google Shape;5590;p79"/>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1" name="Google Shape;5591;p79"/>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2" name="Google Shape;5592;p79"/>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3" name="Google Shape;5593;p79"/>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4" name="Google Shape;5594;p79"/>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5" name="Google Shape;5595;p79"/>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6" name="Google Shape;5596;p79"/>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7" name="Google Shape;5597;p79"/>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8" name="Google Shape;5598;p79"/>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9" name="Google Shape;5599;p79"/>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0" name="Google Shape;5600;p79"/>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1" name="Google Shape;5601;p79"/>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02" name="Google Shape;5602;p79"/>
            <p:cNvGrpSpPr/>
            <p:nvPr/>
          </p:nvGrpSpPr>
          <p:grpSpPr>
            <a:xfrm flipH="1">
              <a:off x="1608979" y="1709233"/>
              <a:ext cx="573475" cy="585562"/>
              <a:chOff x="7348550" y="1658600"/>
              <a:chExt cx="1664175" cy="1699250"/>
            </a:xfrm>
          </p:grpSpPr>
          <p:sp>
            <p:nvSpPr>
              <p:cNvPr id="5603" name="Google Shape;5603;p79"/>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4" name="Google Shape;5604;p79"/>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5" name="Google Shape;5605;p79"/>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6" name="Google Shape;5606;p79"/>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7" name="Google Shape;5607;p79"/>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8" name="Google Shape;5608;p79"/>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9" name="Google Shape;5609;p79"/>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0" name="Google Shape;5610;p79"/>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1" name="Google Shape;5611;p79"/>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2" name="Google Shape;5612;p79"/>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3" name="Google Shape;5613;p79"/>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4" name="Google Shape;5614;p79"/>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5" name="Google Shape;5615;p79"/>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616" name="Google Shape;5616;p79"/>
          <p:cNvGrpSpPr/>
          <p:nvPr/>
        </p:nvGrpSpPr>
        <p:grpSpPr>
          <a:xfrm>
            <a:off x="8514331" y="222258"/>
            <a:ext cx="166924" cy="164745"/>
            <a:chOff x="6232000" y="1435050"/>
            <a:chExt cx="488225" cy="481850"/>
          </a:xfrm>
        </p:grpSpPr>
        <p:sp>
          <p:nvSpPr>
            <p:cNvPr id="5617" name="Google Shape;5617;p7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5618" name="Google Shape;5618;p7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5619" name="Google Shape;5619;p7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5620" name="Google Shape;5620;p7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5621" name="Google Shape;5621;p7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sp>
        <p:nvSpPr>
          <p:cNvPr id="5622" name="Google Shape;5622;p79">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3" name="Google Shape;5623;p79">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4" name="Google Shape;5624;p79">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7213162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170508-495F-A431-DFD2-166945077999}"/>
              </a:ext>
            </a:extLst>
          </p:cNvPr>
          <p:cNvSpPr>
            <a:spLocks noGrp="1"/>
          </p:cNvSpPr>
          <p:nvPr>
            <p:ph type="title"/>
          </p:nvPr>
        </p:nvSpPr>
        <p:spPr/>
        <p:txBody>
          <a:bodyPr/>
          <a:lstStyle/>
          <a:p>
            <a:r>
              <a:rPr lang="zh-TW" altLang="en-US" dirty="0"/>
              <a:t>成果照片</a:t>
            </a:r>
          </a:p>
        </p:txBody>
      </p:sp>
      <p:pic>
        <p:nvPicPr>
          <p:cNvPr id="4" name="圖片 3">
            <a:extLst>
              <a:ext uri="{FF2B5EF4-FFF2-40B4-BE49-F238E27FC236}">
                <a16:creationId xmlns:a16="http://schemas.microsoft.com/office/drawing/2014/main" id="{BFA96FC5-6DB5-3FB3-A497-FB5094B70BBC}"/>
              </a:ext>
            </a:extLst>
          </p:cNvPr>
          <p:cNvPicPr>
            <a:picLocks noChangeAspect="1"/>
          </p:cNvPicPr>
          <p:nvPr/>
        </p:nvPicPr>
        <p:blipFill>
          <a:blip r:embed="rId2"/>
          <a:stretch>
            <a:fillRect/>
          </a:stretch>
        </p:blipFill>
        <p:spPr>
          <a:xfrm>
            <a:off x="1709854" y="1104000"/>
            <a:ext cx="5881349" cy="4028955"/>
          </a:xfrm>
          <a:prstGeom prst="rect">
            <a:avLst/>
          </a:prstGeom>
        </p:spPr>
      </p:pic>
      <p:pic>
        <p:nvPicPr>
          <p:cNvPr id="5" name="圖片 4">
            <a:extLst>
              <a:ext uri="{FF2B5EF4-FFF2-40B4-BE49-F238E27FC236}">
                <a16:creationId xmlns:a16="http://schemas.microsoft.com/office/drawing/2014/main" id="{5965105B-DE82-AE50-2C9A-6E5B9EDEA0BB}"/>
              </a:ext>
            </a:extLst>
          </p:cNvPr>
          <p:cNvPicPr>
            <a:picLocks noChangeAspect="1"/>
          </p:cNvPicPr>
          <p:nvPr/>
        </p:nvPicPr>
        <p:blipFill>
          <a:blip r:embed="rId3"/>
          <a:stretch>
            <a:fillRect/>
          </a:stretch>
        </p:blipFill>
        <p:spPr>
          <a:xfrm>
            <a:off x="764990" y="156622"/>
            <a:ext cx="7771076" cy="4830256"/>
          </a:xfrm>
          <a:prstGeom prst="rect">
            <a:avLst/>
          </a:prstGeom>
        </p:spPr>
      </p:pic>
      <p:pic>
        <p:nvPicPr>
          <p:cNvPr id="8" name="圖片 7">
            <a:extLst>
              <a:ext uri="{FF2B5EF4-FFF2-40B4-BE49-F238E27FC236}">
                <a16:creationId xmlns:a16="http://schemas.microsoft.com/office/drawing/2014/main" id="{20DA0990-9F43-3BAA-65A7-7DD897E93B7F}"/>
              </a:ext>
            </a:extLst>
          </p:cNvPr>
          <p:cNvPicPr>
            <a:picLocks noChangeAspect="1"/>
          </p:cNvPicPr>
          <p:nvPr/>
        </p:nvPicPr>
        <p:blipFill rotWithShape="1">
          <a:blip r:embed="rId4"/>
          <a:srcRect r="1392" b="72754"/>
          <a:stretch/>
        </p:blipFill>
        <p:spPr>
          <a:xfrm>
            <a:off x="739766" y="1122956"/>
            <a:ext cx="7821524" cy="2897587"/>
          </a:xfrm>
          <a:prstGeom prst="rect">
            <a:avLst/>
          </a:prstGeom>
        </p:spPr>
      </p:pic>
      <p:pic>
        <p:nvPicPr>
          <p:cNvPr id="10" name="圖片 9">
            <a:extLst>
              <a:ext uri="{FF2B5EF4-FFF2-40B4-BE49-F238E27FC236}">
                <a16:creationId xmlns:a16="http://schemas.microsoft.com/office/drawing/2014/main" id="{B843FB92-10F5-6626-9879-B78C992E1FE2}"/>
              </a:ext>
            </a:extLst>
          </p:cNvPr>
          <p:cNvPicPr>
            <a:picLocks noChangeAspect="1"/>
          </p:cNvPicPr>
          <p:nvPr/>
        </p:nvPicPr>
        <p:blipFill rotWithShape="1">
          <a:blip r:embed="rId4"/>
          <a:srcRect t="26549" r="28897"/>
          <a:stretch/>
        </p:blipFill>
        <p:spPr>
          <a:xfrm>
            <a:off x="2735773" y="28416"/>
            <a:ext cx="3672454" cy="5086665"/>
          </a:xfrm>
          <a:prstGeom prst="rect">
            <a:avLst/>
          </a:prstGeom>
        </p:spPr>
      </p:pic>
    </p:spTree>
    <p:extLst>
      <p:ext uri="{BB962C8B-B14F-4D97-AF65-F5344CB8AC3E}">
        <p14:creationId xmlns:p14="http://schemas.microsoft.com/office/powerpoint/2010/main" val="230941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312187-CC16-5E48-1B46-2F370ED41F5C}"/>
              </a:ext>
            </a:extLst>
          </p:cNvPr>
          <p:cNvSpPr>
            <a:spLocks noGrp="1"/>
          </p:cNvSpPr>
          <p:nvPr>
            <p:ph type="title"/>
          </p:nvPr>
        </p:nvSpPr>
        <p:spPr>
          <a:xfrm>
            <a:off x="713100" y="158400"/>
            <a:ext cx="7717800" cy="564600"/>
          </a:xfrm>
        </p:spPr>
        <p:txBody>
          <a:bodyPr/>
          <a:lstStyle/>
          <a:p>
            <a:r>
              <a:rPr lang="zh-TW" altLang="en-US" dirty="0"/>
              <a:t>成果照片</a:t>
            </a:r>
          </a:p>
        </p:txBody>
      </p:sp>
      <p:pic>
        <p:nvPicPr>
          <p:cNvPr id="3" name="圖片 2">
            <a:extLst>
              <a:ext uri="{FF2B5EF4-FFF2-40B4-BE49-F238E27FC236}">
                <a16:creationId xmlns:a16="http://schemas.microsoft.com/office/drawing/2014/main" id="{5D538C44-388A-C659-E6A2-B24CE56170AE}"/>
              </a:ext>
            </a:extLst>
          </p:cNvPr>
          <p:cNvPicPr>
            <a:picLocks noChangeAspect="1"/>
          </p:cNvPicPr>
          <p:nvPr/>
        </p:nvPicPr>
        <p:blipFill>
          <a:blip r:embed="rId2"/>
          <a:stretch>
            <a:fillRect/>
          </a:stretch>
        </p:blipFill>
        <p:spPr>
          <a:xfrm>
            <a:off x="1405631" y="723000"/>
            <a:ext cx="6221803" cy="4346051"/>
          </a:xfrm>
          <a:prstGeom prst="rect">
            <a:avLst/>
          </a:prstGeom>
        </p:spPr>
      </p:pic>
      <p:pic>
        <p:nvPicPr>
          <p:cNvPr id="9" name="圖片 8">
            <a:extLst>
              <a:ext uri="{FF2B5EF4-FFF2-40B4-BE49-F238E27FC236}">
                <a16:creationId xmlns:a16="http://schemas.microsoft.com/office/drawing/2014/main" id="{15B27D65-7222-84F0-F644-72656145069C}"/>
              </a:ext>
            </a:extLst>
          </p:cNvPr>
          <p:cNvPicPr>
            <a:picLocks noChangeAspect="1"/>
          </p:cNvPicPr>
          <p:nvPr/>
        </p:nvPicPr>
        <p:blipFill>
          <a:blip r:embed="rId3"/>
          <a:stretch>
            <a:fillRect/>
          </a:stretch>
        </p:blipFill>
        <p:spPr>
          <a:xfrm>
            <a:off x="816692" y="1623059"/>
            <a:ext cx="7510615" cy="3362041"/>
          </a:xfrm>
          <a:prstGeom prst="rect">
            <a:avLst/>
          </a:prstGeom>
        </p:spPr>
      </p:pic>
      <p:pic>
        <p:nvPicPr>
          <p:cNvPr id="11" name="圖片 10">
            <a:extLst>
              <a:ext uri="{FF2B5EF4-FFF2-40B4-BE49-F238E27FC236}">
                <a16:creationId xmlns:a16="http://schemas.microsoft.com/office/drawing/2014/main" id="{BB74F86C-EEF9-DDC3-2DA8-DA22A4BED898}"/>
              </a:ext>
            </a:extLst>
          </p:cNvPr>
          <p:cNvPicPr>
            <a:picLocks noChangeAspect="1"/>
          </p:cNvPicPr>
          <p:nvPr/>
        </p:nvPicPr>
        <p:blipFill>
          <a:blip r:embed="rId4"/>
          <a:stretch>
            <a:fillRect/>
          </a:stretch>
        </p:blipFill>
        <p:spPr>
          <a:xfrm>
            <a:off x="761224" y="42735"/>
            <a:ext cx="7510615" cy="1580324"/>
          </a:xfrm>
          <a:prstGeom prst="rect">
            <a:avLst/>
          </a:prstGeom>
        </p:spPr>
      </p:pic>
      <p:pic>
        <p:nvPicPr>
          <p:cNvPr id="13" name="圖片 12">
            <a:extLst>
              <a:ext uri="{FF2B5EF4-FFF2-40B4-BE49-F238E27FC236}">
                <a16:creationId xmlns:a16="http://schemas.microsoft.com/office/drawing/2014/main" id="{F1B7FF52-E213-07C9-8AEE-BAAAAE7F7D04}"/>
              </a:ext>
            </a:extLst>
          </p:cNvPr>
          <p:cNvPicPr>
            <a:picLocks noChangeAspect="1"/>
          </p:cNvPicPr>
          <p:nvPr/>
        </p:nvPicPr>
        <p:blipFill>
          <a:blip r:embed="rId5"/>
          <a:stretch>
            <a:fillRect/>
          </a:stretch>
        </p:blipFill>
        <p:spPr>
          <a:xfrm>
            <a:off x="1557741" y="54168"/>
            <a:ext cx="6028515" cy="5046597"/>
          </a:xfrm>
          <a:prstGeom prst="rect">
            <a:avLst/>
          </a:prstGeom>
        </p:spPr>
      </p:pic>
    </p:spTree>
    <p:extLst>
      <p:ext uri="{BB962C8B-B14F-4D97-AF65-F5344CB8AC3E}">
        <p14:creationId xmlns:p14="http://schemas.microsoft.com/office/powerpoint/2010/main" val="129978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9DA473-47BD-A66E-91A1-F685BA03EC89}"/>
              </a:ext>
            </a:extLst>
          </p:cNvPr>
          <p:cNvSpPr>
            <a:spLocks noGrp="1"/>
          </p:cNvSpPr>
          <p:nvPr>
            <p:ph type="title"/>
          </p:nvPr>
        </p:nvSpPr>
        <p:spPr/>
        <p:txBody>
          <a:bodyPr/>
          <a:lstStyle/>
          <a:p>
            <a:r>
              <a:rPr lang="zh-TW" altLang="en-US" dirty="0"/>
              <a:t>成果照片</a:t>
            </a:r>
          </a:p>
        </p:txBody>
      </p:sp>
      <p:pic>
        <p:nvPicPr>
          <p:cNvPr id="8" name="圖片 7">
            <a:extLst>
              <a:ext uri="{FF2B5EF4-FFF2-40B4-BE49-F238E27FC236}">
                <a16:creationId xmlns:a16="http://schemas.microsoft.com/office/drawing/2014/main" id="{F2953B17-DE9F-D3E7-93FE-110CB4F7552E}"/>
              </a:ext>
            </a:extLst>
          </p:cNvPr>
          <p:cNvPicPr>
            <a:picLocks noChangeAspect="1"/>
          </p:cNvPicPr>
          <p:nvPr/>
        </p:nvPicPr>
        <p:blipFill rotWithShape="1">
          <a:blip r:embed="rId2"/>
          <a:srcRect l="14598" t="10494" r="25853" b="28223"/>
          <a:stretch/>
        </p:blipFill>
        <p:spPr>
          <a:xfrm rot="5400000">
            <a:off x="6217766" y="1600220"/>
            <a:ext cx="3303036" cy="2549431"/>
          </a:xfrm>
          <a:prstGeom prst="rect">
            <a:avLst/>
          </a:prstGeom>
        </p:spPr>
      </p:pic>
      <p:pic>
        <p:nvPicPr>
          <p:cNvPr id="10" name="圖片 9">
            <a:extLst>
              <a:ext uri="{FF2B5EF4-FFF2-40B4-BE49-F238E27FC236}">
                <a16:creationId xmlns:a16="http://schemas.microsoft.com/office/drawing/2014/main" id="{B3A975D6-4A92-926E-17FE-615356277117}"/>
              </a:ext>
            </a:extLst>
          </p:cNvPr>
          <p:cNvPicPr>
            <a:picLocks noChangeAspect="1"/>
          </p:cNvPicPr>
          <p:nvPr/>
        </p:nvPicPr>
        <p:blipFill rotWithShape="1">
          <a:blip r:embed="rId3"/>
          <a:srcRect l="17118" t="23190" r="20868" b="13192"/>
          <a:stretch/>
        </p:blipFill>
        <p:spPr>
          <a:xfrm rot="5400000">
            <a:off x="3395328" y="1508978"/>
            <a:ext cx="3410694" cy="2624256"/>
          </a:xfrm>
          <a:prstGeom prst="rect">
            <a:avLst/>
          </a:prstGeom>
        </p:spPr>
      </p:pic>
      <p:pic>
        <p:nvPicPr>
          <p:cNvPr id="12" name="圖片 11">
            <a:extLst>
              <a:ext uri="{FF2B5EF4-FFF2-40B4-BE49-F238E27FC236}">
                <a16:creationId xmlns:a16="http://schemas.microsoft.com/office/drawing/2014/main" id="{8715DF1E-66A6-B49A-AE70-59A47E93CF85}"/>
              </a:ext>
            </a:extLst>
          </p:cNvPr>
          <p:cNvPicPr>
            <a:picLocks noChangeAspect="1"/>
          </p:cNvPicPr>
          <p:nvPr/>
        </p:nvPicPr>
        <p:blipFill rotWithShape="1">
          <a:blip r:embed="rId4"/>
          <a:srcRect l="15176" t="9723" r="19060"/>
          <a:stretch/>
        </p:blipFill>
        <p:spPr>
          <a:xfrm rot="5400000">
            <a:off x="102009" y="1071546"/>
            <a:ext cx="3474019" cy="3576740"/>
          </a:xfrm>
          <a:prstGeom prst="rect">
            <a:avLst/>
          </a:prstGeom>
        </p:spPr>
      </p:pic>
      <p:pic>
        <p:nvPicPr>
          <p:cNvPr id="6" name="圖片 5">
            <a:extLst>
              <a:ext uri="{FF2B5EF4-FFF2-40B4-BE49-F238E27FC236}">
                <a16:creationId xmlns:a16="http://schemas.microsoft.com/office/drawing/2014/main" id="{5FDEBFFE-31C4-F259-4D44-5946175FD00E}"/>
              </a:ext>
            </a:extLst>
          </p:cNvPr>
          <p:cNvPicPr>
            <a:picLocks noChangeAspect="1"/>
          </p:cNvPicPr>
          <p:nvPr/>
        </p:nvPicPr>
        <p:blipFill rotWithShape="1">
          <a:blip r:embed="rId5"/>
          <a:srcRect l="23984" t="22634" r="20361" b="25718"/>
          <a:stretch/>
        </p:blipFill>
        <p:spPr>
          <a:xfrm rot="5400000">
            <a:off x="1061549" y="1535632"/>
            <a:ext cx="4139689" cy="2881213"/>
          </a:xfrm>
          <a:prstGeom prst="rect">
            <a:avLst/>
          </a:prstGeom>
        </p:spPr>
      </p:pic>
      <p:pic>
        <p:nvPicPr>
          <p:cNvPr id="4" name="圖片 3">
            <a:extLst>
              <a:ext uri="{FF2B5EF4-FFF2-40B4-BE49-F238E27FC236}">
                <a16:creationId xmlns:a16="http://schemas.microsoft.com/office/drawing/2014/main" id="{952DEC0B-3F23-BD09-7366-51864A14537E}"/>
              </a:ext>
            </a:extLst>
          </p:cNvPr>
          <p:cNvPicPr>
            <a:picLocks noChangeAspect="1"/>
          </p:cNvPicPr>
          <p:nvPr/>
        </p:nvPicPr>
        <p:blipFill rotWithShape="1">
          <a:blip r:embed="rId6"/>
          <a:srcRect l="25717" t="10487" r="6254" b="17118"/>
          <a:stretch/>
        </p:blipFill>
        <p:spPr>
          <a:xfrm>
            <a:off x="5153962" y="932129"/>
            <a:ext cx="2881212" cy="4088218"/>
          </a:xfrm>
          <a:prstGeom prst="rect">
            <a:avLst/>
          </a:prstGeom>
        </p:spPr>
      </p:pic>
    </p:spTree>
    <p:extLst>
      <p:ext uri="{BB962C8B-B14F-4D97-AF65-F5344CB8AC3E}">
        <p14:creationId xmlns:p14="http://schemas.microsoft.com/office/powerpoint/2010/main" val="281574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C30713-E7C7-B68D-77F8-AED7D5BB7395}"/>
              </a:ext>
            </a:extLst>
          </p:cNvPr>
          <p:cNvSpPr>
            <a:spLocks noGrp="1"/>
          </p:cNvSpPr>
          <p:nvPr>
            <p:ph type="title"/>
          </p:nvPr>
        </p:nvSpPr>
        <p:spPr/>
        <p:txBody>
          <a:bodyPr/>
          <a:lstStyle/>
          <a:p>
            <a:r>
              <a:rPr lang="zh-TW" altLang="en-US" dirty="0"/>
              <a:t>成果照片</a:t>
            </a:r>
          </a:p>
        </p:txBody>
      </p:sp>
      <p:pic>
        <p:nvPicPr>
          <p:cNvPr id="4" name="圖片 3">
            <a:extLst>
              <a:ext uri="{FF2B5EF4-FFF2-40B4-BE49-F238E27FC236}">
                <a16:creationId xmlns:a16="http://schemas.microsoft.com/office/drawing/2014/main" id="{F24C5805-F03C-2B06-3CC2-65878738B80B}"/>
              </a:ext>
            </a:extLst>
          </p:cNvPr>
          <p:cNvPicPr>
            <a:picLocks noChangeAspect="1"/>
          </p:cNvPicPr>
          <p:nvPr/>
        </p:nvPicPr>
        <p:blipFill>
          <a:blip r:embed="rId2"/>
          <a:stretch>
            <a:fillRect/>
          </a:stretch>
        </p:blipFill>
        <p:spPr>
          <a:xfrm rot="5400000">
            <a:off x="377280" y="1677419"/>
            <a:ext cx="2988530" cy="2241398"/>
          </a:xfrm>
          <a:prstGeom prst="rect">
            <a:avLst/>
          </a:prstGeom>
        </p:spPr>
      </p:pic>
      <p:pic>
        <p:nvPicPr>
          <p:cNvPr id="6" name="圖片 5">
            <a:extLst>
              <a:ext uri="{FF2B5EF4-FFF2-40B4-BE49-F238E27FC236}">
                <a16:creationId xmlns:a16="http://schemas.microsoft.com/office/drawing/2014/main" id="{EEB3E757-B50D-9EE3-2609-DB57A72A8C0C}"/>
              </a:ext>
            </a:extLst>
          </p:cNvPr>
          <p:cNvPicPr>
            <a:picLocks noChangeAspect="1"/>
          </p:cNvPicPr>
          <p:nvPr/>
        </p:nvPicPr>
        <p:blipFill>
          <a:blip r:embed="rId3"/>
          <a:stretch>
            <a:fillRect/>
          </a:stretch>
        </p:blipFill>
        <p:spPr>
          <a:xfrm rot="5400000">
            <a:off x="4569520" y="1508664"/>
            <a:ext cx="3409797" cy="2557347"/>
          </a:xfrm>
          <a:prstGeom prst="rect">
            <a:avLst/>
          </a:prstGeom>
        </p:spPr>
      </p:pic>
      <p:sp>
        <p:nvSpPr>
          <p:cNvPr id="7" name="文字方塊 6">
            <a:extLst>
              <a:ext uri="{FF2B5EF4-FFF2-40B4-BE49-F238E27FC236}">
                <a16:creationId xmlns:a16="http://schemas.microsoft.com/office/drawing/2014/main" id="{350D89B4-2D69-5417-D3BF-B53734AB3719}"/>
              </a:ext>
            </a:extLst>
          </p:cNvPr>
          <p:cNvSpPr txBox="1"/>
          <p:nvPr/>
        </p:nvSpPr>
        <p:spPr>
          <a:xfrm>
            <a:off x="2460702" y="2445834"/>
            <a:ext cx="184731" cy="307777"/>
          </a:xfrm>
          <a:prstGeom prst="rect">
            <a:avLst/>
          </a:prstGeom>
          <a:noFill/>
        </p:spPr>
        <p:txBody>
          <a:bodyPr wrap="none" rtlCol="0">
            <a:spAutoFit/>
          </a:bodyPr>
          <a:lstStyle/>
          <a:p>
            <a:endParaRPr lang="zh-TW" altLang="en-US" dirty="0"/>
          </a:p>
        </p:txBody>
      </p:sp>
      <p:cxnSp>
        <p:nvCxnSpPr>
          <p:cNvPr id="12" name="接點: 肘形 11">
            <a:extLst>
              <a:ext uri="{FF2B5EF4-FFF2-40B4-BE49-F238E27FC236}">
                <a16:creationId xmlns:a16="http://schemas.microsoft.com/office/drawing/2014/main" id="{BCCDC18B-343F-5E9B-2281-66BB680DBFED}"/>
              </a:ext>
            </a:extLst>
          </p:cNvPr>
          <p:cNvCxnSpPr/>
          <p:nvPr/>
        </p:nvCxnSpPr>
        <p:spPr>
          <a:xfrm>
            <a:off x="2297151" y="2445834"/>
            <a:ext cx="1390186" cy="12700"/>
          </a:xfrm>
          <a:prstGeom prst="bentConnector3">
            <a:avLst/>
          </a:prstGeom>
          <a:ln w="15875">
            <a:tailEnd type="triangle"/>
          </a:ln>
        </p:spPr>
        <p:style>
          <a:lnRef idx="1">
            <a:schemeClr val="accent5"/>
          </a:lnRef>
          <a:fillRef idx="0">
            <a:schemeClr val="accent5"/>
          </a:fillRef>
          <a:effectRef idx="0">
            <a:schemeClr val="accent5"/>
          </a:effectRef>
          <a:fontRef idx="minor">
            <a:schemeClr val="tx1"/>
          </a:fontRef>
        </p:style>
      </p:cxnSp>
      <p:cxnSp>
        <p:nvCxnSpPr>
          <p:cNvPr id="14" name="接點: 肘形 13">
            <a:extLst>
              <a:ext uri="{FF2B5EF4-FFF2-40B4-BE49-F238E27FC236}">
                <a16:creationId xmlns:a16="http://schemas.microsoft.com/office/drawing/2014/main" id="{B7958CA6-37B6-2F35-14B5-B9EFF9CDA3D4}"/>
              </a:ext>
            </a:extLst>
          </p:cNvPr>
          <p:cNvCxnSpPr/>
          <p:nvPr/>
        </p:nvCxnSpPr>
        <p:spPr>
          <a:xfrm>
            <a:off x="1733724" y="3709639"/>
            <a:ext cx="1879271" cy="12700"/>
          </a:xfrm>
          <a:prstGeom prst="bentConnector3">
            <a:avLst/>
          </a:prstGeom>
          <a:ln w="15875">
            <a:tailEnd type="triangle"/>
          </a:ln>
        </p:spPr>
        <p:style>
          <a:lnRef idx="1">
            <a:schemeClr val="accent5"/>
          </a:lnRef>
          <a:fillRef idx="0">
            <a:schemeClr val="accent5"/>
          </a:fillRef>
          <a:effectRef idx="0">
            <a:schemeClr val="accent5"/>
          </a:effectRef>
          <a:fontRef idx="minor">
            <a:schemeClr val="tx1"/>
          </a:fontRef>
        </p:style>
      </p:cxnSp>
      <p:sp>
        <p:nvSpPr>
          <p:cNvPr id="18" name="矩形: 圓角 17">
            <a:extLst>
              <a:ext uri="{FF2B5EF4-FFF2-40B4-BE49-F238E27FC236}">
                <a16:creationId xmlns:a16="http://schemas.microsoft.com/office/drawing/2014/main" id="{D4152A26-B806-C7CD-A8F9-5F6AE1447D78}"/>
              </a:ext>
            </a:extLst>
          </p:cNvPr>
          <p:cNvSpPr/>
          <p:nvPr/>
        </p:nvSpPr>
        <p:spPr>
          <a:xfrm>
            <a:off x="3612996" y="2001334"/>
            <a:ext cx="1199494" cy="9670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台灣欒樹葉子</a:t>
            </a:r>
          </a:p>
        </p:txBody>
      </p:sp>
      <p:sp>
        <p:nvSpPr>
          <p:cNvPr id="19" name="矩形: 圓角 18">
            <a:extLst>
              <a:ext uri="{FF2B5EF4-FFF2-40B4-BE49-F238E27FC236}">
                <a16:creationId xmlns:a16="http://schemas.microsoft.com/office/drawing/2014/main" id="{E2F42938-6D8F-FE45-284E-17C158494402}"/>
              </a:ext>
            </a:extLst>
          </p:cNvPr>
          <p:cNvSpPr/>
          <p:nvPr/>
        </p:nvSpPr>
        <p:spPr>
          <a:xfrm>
            <a:off x="3681473" y="3265139"/>
            <a:ext cx="914400"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紫檀葉子</a:t>
            </a:r>
          </a:p>
        </p:txBody>
      </p:sp>
      <p:cxnSp>
        <p:nvCxnSpPr>
          <p:cNvPr id="23" name="接點: 肘形 22">
            <a:extLst>
              <a:ext uri="{FF2B5EF4-FFF2-40B4-BE49-F238E27FC236}">
                <a16:creationId xmlns:a16="http://schemas.microsoft.com/office/drawing/2014/main" id="{3B2DF41B-77D2-4DAC-C64C-92A0BF4D7596}"/>
              </a:ext>
            </a:extLst>
          </p:cNvPr>
          <p:cNvCxnSpPr/>
          <p:nvPr/>
        </p:nvCxnSpPr>
        <p:spPr>
          <a:xfrm flipV="1">
            <a:off x="5813502" y="1706257"/>
            <a:ext cx="2252547" cy="752277"/>
          </a:xfrm>
          <a:prstGeom prst="bentConnector3">
            <a:avLst/>
          </a:prstGeom>
          <a:ln w="15875">
            <a:tailEnd type="triangle"/>
          </a:ln>
        </p:spPr>
        <p:style>
          <a:lnRef idx="1">
            <a:schemeClr val="accent5"/>
          </a:lnRef>
          <a:fillRef idx="0">
            <a:schemeClr val="accent5"/>
          </a:fillRef>
          <a:effectRef idx="0">
            <a:schemeClr val="accent5"/>
          </a:effectRef>
          <a:fontRef idx="minor">
            <a:schemeClr val="tx1"/>
          </a:fontRef>
        </p:style>
      </p:cxnSp>
      <p:sp>
        <p:nvSpPr>
          <p:cNvPr id="24" name="矩形: 圓角 23">
            <a:extLst>
              <a:ext uri="{FF2B5EF4-FFF2-40B4-BE49-F238E27FC236}">
                <a16:creationId xmlns:a16="http://schemas.microsoft.com/office/drawing/2014/main" id="{D970C7F4-C7B5-B399-7D57-A80B63F93E50}"/>
              </a:ext>
            </a:extLst>
          </p:cNvPr>
          <p:cNvSpPr/>
          <p:nvPr/>
        </p:nvSpPr>
        <p:spPr>
          <a:xfrm>
            <a:off x="8094954" y="1152694"/>
            <a:ext cx="950451" cy="11419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細葉欖仁葉子</a:t>
            </a:r>
          </a:p>
        </p:txBody>
      </p:sp>
      <p:cxnSp>
        <p:nvCxnSpPr>
          <p:cNvPr id="28" name="接點: 肘形 27">
            <a:extLst>
              <a:ext uri="{FF2B5EF4-FFF2-40B4-BE49-F238E27FC236}">
                <a16:creationId xmlns:a16="http://schemas.microsoft.com/office/drawing/2014/main" id="{2C8AF245-473C-5571-B7F8-C2B81CF2B156}"/>
              </a:ext>
            </a:extLst>
          </p:cNvPr>
          <p:cNvCxnSpPr/>
          <p:nvPr/>
        </p:nvCxnSpPr>
        <p:spPr>
          <a:xfrm rot="10800000">
            <a:off x="4947424" y="2445834"/>
            <a:ext cx="1868566" cy="1330712"/>
          </a:xfrm>
          <a:prstGeom prst="bentConnector3">
            <a:avLst/>
          </a:prstGeom>
          <a:ln w="15875">
            <a:tailEnd type="triangle"/>
          </a:ln>
        </p:spPr>
        <p:style>
          <a:lnRef idx="1">
            <a:schemeClr val="accent5"/>
          </a:lnRef>
          <a:fillRef idx="0">
            <a:schemeClr val="accent5"/>
          </a:fillRef>
          <a:effectRef idx="0">
            <a:schemeClr val="accent5"/>
          </a:effectRef>
          <a:fontRef idx="minor">
            <a:schemeClr val="tx1"/>
          </a:fontRef>
        </p:style>
      </p:cxnSp>
      <p:cxnSp>
        <p:nvCxnSpPr>
          <p:cNvPr id="32" name="接點: 肘形 31">
            <a:extLst>
              <a:ext uri="{FF2B5EF4-FFF2-40B4-BE49-F238E27FC236}">
                <a16:creationId xmlns:a16="http://schemas.microsoft.com/office/drawing/2014/main" id="{AC12EC02-1DCA-4BB8-1ABF-353C1C96B536}"/>
              </a:ext>
            </a:extLst>
          </p:cNvPr>
          <p:cNvCxnSpPr/>
          <p:nvPr/>
        </p:nvCxnSpPr>
        <p:spPr>
          <a:xfrm flipV="1">
            <a:off x="5561029" y="3268946"/>
            <a:ext cx="2497874" cy="240151"/>
          </a:xfrm>
          <a:prstGeom prst="bentConnector3">
            <a:avLst/>
          </a:prstGeom>
          <a:ln w="158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圓角 32">
            <a:extLst>
              <a:ext uri="{FF2B5EF4-FFF2-40B4-BE49-F238E27FC236}">
                <a16:creationId xmlns:a16="http://schemas.microsoft.com/office/drawing/2014/main" id="{C2590064-BE70-486F-6034-3733F9B30141}"/>
              </a:ext>
            </a:extLst>
          </p:cNvPr>
          <p:cNvSpPr/>
          <p:nvPr/>
        </p:nvSpPr>
        <p:spPr>
          <a:xfrm>
            <a:off x="8094954" y="2848826"/>
            <a:ext cx="914400"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雞蛋花</a:t>
            </a:r>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64564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8"/>
        <p:cNvGrpSpPr/>
        <p:nvPr/>
      </p:nvGrpSpPr>
      <p:grpSpPr>
        <a:xfrm>
          <a:off x="0" y="0"/>
          <a:ext cx="0" cy="0"/>
          <a:chOff x="0" y="0"/>
          <a:chExt cx="0" cy="0"/>
        </a:xfrm>
      </p:grpSpPr>
      <p:sp>
        <p:nvSpPr>
          <p:cNvPr id="5459" name="Google Shape;5459;p79"/>
          <p:cNvSpPr/>
          <p:nvPr/>
        </p:nvSpPr>
        <p:spPr>
          <a:xfrm flipH="1">
            <a:off x="6846262" y="590475"/>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0" name="Google Shape;5460;p79"/>
          <p:cNvSpPr txBox="1">
            <a:spLocks noGrp="1"/>
          </p:cNvSpPr>
          <p:nvPr>
            <p:ph type="title"/>
          </p:nvPr>
        </p:nvSpPr>
        <p:spPr>
          <a:xfrm>
            <a:off x="2961000" y="2353050"/>
            <a:ext cx="5469900" cy="832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zh-TW" altLang="en-US" dirty="0"/>
              <a:t>心得反思</a:t>
            </a:r>
            <a:endParaRPr dirty="0"/>
          </a:p>
        </p:txBody>
      </p:sp>
      <p:sp>
        <p:nvSpPr>
          <p:cNvPr id="5461" name="Google Shape;5461;p79"/>
          <p:cNvSpPr txBox="1">
            <a:spLocks noGrp="1"/>
          </p:cNvSpPr>
          <p:nvPr>
            <p:ph type="title" idx="2"/>
          </p:nvPr>
        </p:nvSpPr>
        <p:spPr>
          <a:xfrm>
            <a:off x="6428700" y="539400"/>
            <a:ext cx="2230800" cy="164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a:t>
            </a:r>
            <a:r>
              <a:rPr lang="en-US" altLang="zh-TW" dirty="0"/>
              <a:t>4</a:t>
            </a:r>
            <a:endParaRPr dirty="0"/>
          </a:p>
        </p:txBody>
      </p:sp>
      <p:grpSp>
        <p:nvGrpSpPr>
          <p:cNvPr id="5463" name="Google Shape;5463;p79"/>
          <p:cNvGrpSpPr/>
          <p:nvPr/>
        </p:nvGrpSpPr>
        <p:grpSpPr>
          <a:xfrm>
            <a:off x="570585" y="1790664"/>
            <a:ext cx="7724712" cy="3284446"/>
            <a:chOff x="570585" y="1790664"/>
            <a:chExt cx="7724712" cy="3284446"/>
          </a:xfrm>
        </p:grpSpPr>
        <p:grpSp>
          <p:nvGrpSpPr>
            <p:cNvPr id="5464" name="Google Shape;5464;p79"/>
            <p:cNvGrpSpPr/>
            <p:nvPr/>
          </p:nvGrpSpPr>
          <p:grpSpPr>
            <a:xfrm>
              <a:off x="570585" y="1790664"/>
              <a:ext cx="1115589" cy="2813433"/>
              <a:chOff x="7311860" y="2394389"/>
              <a:chExt cx="1115589" cy="2813433"/>
            </a:xfrm>
          </p:grpSpPr>
          <p:sp>
            <p:nvSpPr>
              <p:cNvPr id="5465" name="Google Shape;5465;p79"/>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6" name="Google Shape;5466;p79"/>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7" name="Google Shape;5467;p79"/>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8" name="Google Shape;5468;p79"/>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9" name="Google Shape;5469;p79"/>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0" name="Google Shape;5470;p79"/>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1" name="Google Shape;5471;p79"/>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2" name="Google Shape;5472;p79"/>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3" name="Google Shape;5473;p79"/>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4" name="Google Shape;5474;p79"/>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5" name="Google Shape;5475;p79"/>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76" name="Google Shape;5476;p79"/>
              <p:cNvGrpSpPr/>
              <p:nvPr/>
            </p:nvGrpSpPr>
            <p:grpSpPr>
              <a:xfrm>
                <a:off x="7905425" y="3576213"/>
                <a:ext cx="142687" cy="277579"/>
                <a:chOff x="7905425" y="3576213"/>
                <a:chExt cx="142687" cy="277579"/>
              </a:xfrm>
            </p:grpSpPr>
            <p:sp>
              <p:nvSpPr>
                <p:cNvPr id="5477" name="Google Shape;5477;p79"/>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8" name="Google Shape;5478;p79"/>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9" name="Google Shape;5479;p79"/>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0" name="Google Shape;5480;p79"/>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1" name="Google Shape;5481;p79"/>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2" name="Google Shape;5482;p79"/>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83" name="Google Shape;5483;p79"/>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84" name="Google Shape;5484;p79"/>
            <p:cNvGrpSpPr/>
            <p:nvPr/>
          </p:nvGrpSpPr>
          <p:grpSpPr>
            <a:xfrm>
              <a:off x="7883741" y="4397145"/>
              <a:ext cx="411556" cy="677965"/>
              <a:chOff x="1789625" y="3319825"/>
              <a:chExt cx="1097775" cy="1807425"/>
            </a:xfrm>
          </p:grpSpPr>
          <p:sp>
            <p:nvSpPr>
              <p:cNvPr id="5485" name="Google Shape;5485;p79"/>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6" name="Google Shape;5486;p79"/>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7" name="Google Shape;5487;p79"/>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8" name="Google Shape;5488;p79"/>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9" name="Google Shape;5489;p79"/>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0" name="Google Shape;5490;p79"/>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1" name="Google Shape;5491;p79"/>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2" name="Google Shape;5492;p79"/>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3" name="Google Shape;5493;p79"/>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4" name="Google Shape;5494;p79"/>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5" name="Google Shape;5495;p79"/>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6" name="Google Shape;5496;p79"/>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7" name="Google Shape;5497;p79"/>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8" name="Google Shape;5498;p79"/>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9" name="Google Shape;5499;p79"/>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0" name="Google Shape;5500;p79"/>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1" name="Google Shape;5501;p79"/>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2" name="Google Shape;5502;p79"/>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3" name="Google Shape;5503;p79"/>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4" name="Google Shape;5504;p79"/>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5" name="Google Shape;5505;p79"/>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06" name="Google Shape;5506;p79"/>
            <p:cNvGrpSpPr/>
            <p:nvPr/>
          </p:nvGrpSpPr>
          <p:grpSpPr>
            <a:xfrm>
              <a:off x="1875910" y="3698826"/>
              <a:ext cx="667635" cy="958532"/>
              <a:chOff x="3732423" y="4038948"/>
              <a:chExt cx="564119" cy="809913"/>
            </a:xfrm>
          </p:grpSpPr>
          <p:sp>
            <p:nvSpPr>
              <p:cNvPr id="5507" name="Google Shape;5507;p79"/>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8" name="Google Shape;5508;p79"/>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9" name="Google Shape;5509;p79"/>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0" name="Google Shape;5510;p79"/>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1" name="Google Shape;5511;p79"/>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2" name="Google Shape;5512;p79"/>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3" name="Google Shape;5513;p79"/>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4" name="Google Shape;5514;p79"/>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5" name="Google Shape;5515;p79"/>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6" name="Google Shape;5516;p79"/>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7" name="Google Shape;5517;p79"/>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8" name="Google Shape;5518;p79"/>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9" name="Google Shape;5519;p79"/>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0" name="Google Shape;5520;p79"/>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1" name="Google Shape;5521;p79"/>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2" name="Google Shape;5522;p79"/>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23" name="Google Shape;5523;p79"/>
              <p:cNvGrpSpPr/>
              <p:nvPr/>
            </p:nvGrpSpPr>
            <p:grpSpPr>
              <a:xfrm>
                <a:off x="3755574" y="4057815"/>
                <a:ext cx="513968" cy="231129"/>
                <a:chOff x="3755574" y="4057815"/>
                <a:chExt cx="513968" cy="231129"/>
              </a:xfrm>
            </p:grpSpPr>
            <p:sp>
              <p:nvSpPr>
                <p:cNvPr id="5524" name="Google Shape;5524;p79"/>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5" name="Google Shape;5525;p79"/>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6" name="Google Shape;5526;p79"/>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7" name="Google Shape;5527;p79"/>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8" name="Google Shape;5528;p79"/>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9" name="Google Shape;5529;p79"/>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0" name="Google Shape;5530;p79"/>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1" name="Google Shape;5531;p79"/>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2" name="Google Shape;5532;p79"/>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3" name="Google Shape;5533;p79"/>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4" name="Google Shape;5534;p79"/>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5" name="Google Shape;5535;p79"/>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6" name="Google Shape;5536;p79"/>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7" name="Google Shape;5537;p79"/>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8" name="Google Shape;5538;p79"/>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9" name="Google Shape;5539;p79"/>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0" name="Google Shape;5540;p79"/>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1" name="Google Shape;5541;p79"/>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2" name="Google Shape;5542;p79"/>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3" name="Google Shape;5543;p79"/>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4" name="Google Shape;5544;p79"/>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5" name="Google Shape;5545;p79"/>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6" name="Google Shape;5546;p79"/>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7" name="Google Shape;5547;p79"/>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8" name="Google Shape;5548;p79"/>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9" name="Google Shape;5549;p79"/>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0" name="Google Shape;5550;p79"/>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1" name="Google Shape;5551;p79"/>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2" name="Google Shape;5552;p79"/>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3" name="Google Shape;5553;p79"/>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4" name="Google Shape;5554;p79"/>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5" name="Google Shape;5555;p79"/>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56" name="Google Shape;5556;p79"/>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7" name="Google Shape;5557;p79"/>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58" name="Google Shape;5558;p79"/>
            <p:cNvGrpSpPr/>
            <p:nvPr/>
          </p:nvGrpSpPr>
          <p:grpSpPr>
            <a:xfrm>
              <a:off x="5550474" y="4365854"/>
              <a:ext cx="371240" cy="429819"/>
              <a:chOff x="3784600" y="3727725"/>
              <a:chExt cx="295150" cy="341750"/>
            </a:xfrm>
          </p:grpSpPr>
          <p:sp>
            <p:nvSpPr>
              <p:cNvPr id="5559" name="Google Shape;5559;p79"/>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0" name="Google Shape;5560;p79"/>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1" name="Google Shape;5561;p79"/>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2" name="Google Shape;5562;p79"/>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3" name="Google Shape;5563;p79"/>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64" name="Google Shape;5564;p79"/>
            <p:cNvGrpSpPr/>
            <p:nvPr/>
          </p:nvGrpSpPr>
          <p:grpSpPr>
            <a:xfrm>
              <a:off x="5964776" y="4457198"/>
              <a:ext cx="379101" cy="380203"/>
              <a:chOff x="4190625" y="3142200"/>
              <a:chExt cx="301400" cy="302300"/>
            </a:xfrm>
          </p:grpSpPr>
          <p:sp>
            <p:nvSpPr>
              <p:cNvPr id="5565" name="Google Shape;5565;p79"/>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6" name="Google Shape;5566;p79"/>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7" name="Google Shape;5567;p79"/>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8" name="Google Shape;5568;p79"/>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9" name="Google Shape;5569;p79"/>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70" name="Google Shape;5570;p79"/>
          <p:cNvGrpSpPr/>
          <p:nvPr/>
        </p:nvGrpSpPr>
        <p:grpSpPr>
          <a:xfrm>
            <a:off x="484618" y="246612"/>
            <a:ext cx="5641295" cy="2048182"/>
            <a:chOff x="484618" y="246612"/>
            <a:chExt cx="5641295" cy="2048182"/>
          </a:xfrm>
        </p:grpSpPr>
        <p:grpSp>
          <p:nvGrpSpPr>
            <p:cNvPr id="5571" name="Google Shape;5571;p79"/>
            <p:cNvGrpSpPr/>
            <p:nvPr/>
          </p:nvGrpSpPr>
          <p:grpSpPr>
            <a:xfrm>
              <a:off x="484618" y="246612"/>
              <a:ext cx="793379" cy="585576"/>
              <a:chOff x="7757175" y="1399875"/>
              <a:chExt cx="1347450" cy="994525"/>
            </a:xfrm>
          </p:grpSpPr>
          <p:sp>
            <p:nvSpPr>
              <p:cNvPr id="5572" name="Google Shape;5572;p79"/>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3" name="Google Shape;5573;p79"/>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4" name="Google Shape;5574;p79"/>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5" name="Google Shape;5575;p79"/>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6" name="Google Shape;5576;p79"/>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7" name="Google Shape;5577;p79"/>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8" name="Google Shape;5578;p79"/>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9" name="Google Shape;5579;p79"/>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0" name="Google Shape;5580;p79"/>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81" name="Google Shape;5581;p79"/>
            <p:cNvGrpSpPr/>
            <p:nvPr/>
          </p:nvGrpSpPr>
          <p:grpSpPr>
            <a:xfrm flipH="1">
              <a:off x="3507556" y="1267774"/>
              <a:ext cx="656201" cy="775759"/>
              <a:chOff x="4377350" y="3576850"/>
              <a:chExt cx="1070125" cy="1265100"/>
            </a:xfrm>
          </p:grpSpPr>
          <p:sp>
            <p:nvSpPr>
              <p:cNvPr id="5582" name="Google Shape;5582;p79"/>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3" name="Google Shape;5583;p79"/>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4" name="Google Shape;5584;p79"/>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5" name="Google Shape;5585;p79"/>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6" name="Google Shape;5586;p79"/>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7" name="Google Shape;5587;p79"/>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88" name="Google Shape;5588;p79"/>
            <p:cNvGrpSpPr/>
            <p:nvPr/>
          </p:nvGrpSpPr>
          <p:grpSpPr>
            <a:xfrm>
              <a:off x="5778267" y="1824534"/>
              <a:ext cx="347646" cy="354973"/>
              <a:chOff x="7348550" y="1658600"/>
              <a:chExt cx="1664175" cy="1699250"/>
            </a:xfrm>
          </p:grpSpPr>
          <p:sp>
            <p:nvSpPr>
              <p:cNvPr id="5589" name="Google Shape;5589;p79"/>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0" name="Google Shape;5590;p79"/>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1" name="Google Shape;5591;p79"/>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2" name="Google Shape;5592;p79"/>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3" name="Google Shape;5593;p79"/>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4" name="Google Shape;5594;p79"/>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5" name="Google Shape;5595;p79"/>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6" name="Google Shape;5596;p79"/>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7" name="Google Shape;5597;p79"/>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8" name="Google Shape;5598;p79"/>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9" name="Google Shape;5599;p79"/>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0" name="Google Shape;5600;p79"/>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1" name="Google Shape;5601;p79"/>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02" name="Google Shape;5602;p79"/>
            <p:cNvGrpSpPr/>
            <p:nvPr/>
          </p:nvGrpSpPr>
          <p:grpSpPr>
            <a:xfrm flipH="1">
              <a:off x="1608979" y="1709233"/>
              <a:ext cx="573475" cy="585562"/>
              <a:chOff x="7348550" y="1658600"/>
              <a:chExt cx="1664175" cy="1699250"/>
            </a:xfrm>
          </p:grpSpPr>
          <p:sp>
            <p:nvSpPr>
              <p:cNvPr id="5603" name="Google Shape;5603;p79"/>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4" name="Google Shape;5604;p79"/>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5" name="Google Shape;5605;p79"/>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6" name="Google Shape;5606;p79"/>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7" name="Google Shape;5607;p79"/>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8" name="Google Shape;5608;p79"/>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9" name="Google Shape;5609;p79"/>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0" name="Google Shape;5610;p79"/>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1" name="Google Shape;5611;p79"/>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2" name="Google Shape;5612;p79"/>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3" name="Google Shape;5613;p79"/>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4" name="Google Shape;5614;p79"/>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5" name="Google Shape;5615;p79"/>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616" name="Google Shape;5616;p79"/>
          <p:cNvGrpSpPr/>
          <p:nvPr/>
        </p:nvGrpSpPr>
        <p:grpSpPr>
          <a:xfrm>
            <a:off x="8514331" y="222258"/>
            <a:ext cx="166924" cy="164745"/>
            <a:chOff x="6232000" y="1435050"/>
            <a:chExt cx="488225" cy="481850"/>
          </a:xfrm>
        </p:grpSpPr>
        <p:sp>
          <p:nvSpPr>
            <p:cNvPr id="5617" name="Google Shape;5617;p7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5618" name="Google Shape;5618;p7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5619" name="Google Shape;5619;p7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5620" name="Google Shape;5620;p7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5621" name="Google Shape;5621;p7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sp>
        <p:nvSpPr>
          <p:cNvPr id="5622" name="Google Shape;5622;p79">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3" name="Google Shape;5623;p79">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4" name="Google Shape;5624;p79">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655267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74"/>
        <p:cNvGrpSpPr/>
        <p:nvPr/>
      </p:nvGrpSpPr>
      <p:grpSpPr>
        <a:xfrm>
          <a:off x="0" y="0"/>
          <a:ext cx="0" cy="0"/>
          <a:chOff x="0" y="0"/>
          <a:chExt cx="0" cy="0"/>
        </a:xfrm>
      </p:grpSpPr>
      <p:sp>
        <p:nvSpPr>
          <p:cNvPr id="4975" name="Google Shape;4975;p75"/>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dirty="0"/>
              <a:t>心得反思</a:t>
            </a:r>
            <a:endParaRPr dirty="0"/>
          </a:p>
        </p:txBody>
      </p:sp>
      <p:grpSp>
        <p:nvGrpSpPr>
          <p:cNvPr id="4977" name="Google Shape;4977;p75"/>
          <p:cNvGrpSpPr/>
          <p:nvPr/>
        </p:nvGrpSpPr>
        <p:grpSpPr>
          <a:xfrm>
            <a:off x="2180856" y="3000637"/>
            <a:ext cx="6959487" cy="2849796"/>
            <a:chOff x="1151129" y="2370201"/>
            <a:chExt cx="6959487" cy="2849796"/>
          </a:xfrm>
        </p:grpSpPr>
        <p:grpSp>
          <p:nvGrpSpPr>
            <p:cNvPr id="4978" name="Google Shape;4978;p75"/>
            <p:cNvGrpSpPr/>
            <p:nvPr/>
          </p:nvGrpSpPr>
          <p:grpSpPr>
            <a:xfrm>
              <a:off x="5728543" y="4057988"/>
              <a:ext cx="788129" cy="584348"/>
              <a:chOff x="6134268" y="707013"/>
              <a:chExt cx="788129" cy="584348"/>
            </a:xfrm>
          </p:grpSpPr>
          <p:sp>
            <p:nvSpPr>
              <p:cNvPr id="4979" name="Google Shape;4979;p75"/>
              <p:cNvSpPr/>
              <p:nvPr/>
            </p:nvSpPr>
            <p:spPr>
              <a:xfrm>
                <a:off x="6134268" y="775680"/>
                <a:ext cx="788129" cy="515681"/>
              </a:xfrm>
              <a:custGeom>
                <a:avLst/>
                <a:gdLst/>
                <a:ahLst/>
                <a:cxnLst/>
                <a:rect l="l" t="t" r="r" b="b"/>
                <a:pathLst>
                  <a:path w="11007" h="7202" extrusionOk="0">
                    <a:moveTo>
                      <a:pt x="8488" y="0"/>
                    </a:moveTo>
                    <a:cubicBezTo>
                      <a:pt x="7407" y="0"/>
                      <a:pt x="6376" y="716"/>
                      <a:pt x="5781" y="1595"/>
                    </a:cubicBezTo>
                    <a:cubicBezTo>
                      <a:pt x="5697" y="1713"/>
                      <a:pt x="5613" y="1847"/>
                      <a:pt x="5529" y="1999"/>
                    </a:cubicBezTo>
                    <a:cubicBezTo>
                      <a:pt x="5241" y="2524"/>
                      <a:pt x="4947" y="2732"/>
                      <a:pt x="4637" y="2732"/>
                    </a:cubicBezTo>
                    <a:cubicBezTo>
                      <a:pt x="4224" y="2732"/>
                      <a:pt x="3784" y="2361"/>
                      <a:pt x="3294" y="1881"/>
                    </a:cubicBezTo>
                    <a:cubicBezTo>
                      <a:pt x="3076" y="1663"/>
                      <a:pt x="2874" y="1427"/>
                      <a:pt x="2588" y="1276"/>
                    </a:cubicBezTo>
                    <a:cubicBezTo>
                      <a:pt x="2369" y="1157"/>
                      <a:pt x="2125" y="1101"/>
                      <a:pt x="1878" y="1101"/>
                    </a:cubicBezTo>
                    <a:cubicBezTo>
                      <a:pt x="1462" y="1101"/>
                      <a:pt x="1040" y="1260"/>
                      <a:pt x="723" y="1545"/>
                    </a:cubicBezTo>
                    <a:cubicBezTo>
                      <a:pt x="236" y="1982"/>
                      <a:pt x="1" y="2687"/>
                      <a:pt x="1" y="3360"/>
                    </a:cubicBezTo>
                    <a:cubicBezTo>
                      <a:pt x="18" y="4015"/>
                      <a:pt x="253" y="4670"/>
                      <a:pt x="589" y="5258"/>
                    </a:cubicBezTo>
                    <a:cubicBezTo>
                      <a:pt x="858" y="5729"/>
                      <a:pt x="1177" y="6182"/>
                      <a:pt x="1631" y="6485"/>
                    </a:cubicBezTo>
                    <a:cubicBezTo>
                      <a:pt x="2168" y="6854"/>
                      <a:pt x="2840" y="7006"/>
                      <a:pt x="3496" y="7090"/>
                    </a:cubicBezTo>
                    <a:cubicBezTo>
                      <a:pt x="4039" y="7163"/>
                      <a:pt x="4589" y="7201"/>
                      <a:pt x="5139" y="7201"/>
                    </a:cubicBezTo>
                    <a:cubicBezTo>
                      <a:pt x="5846" y="7201"/>
                      <a:pt x="6552" y="7138"/>
                      <a:pt x="7242" y="7006"/>
                    </a:cubicBezTo>
                    <a:cubicBezTo>
                      <a:pt x="8435" y="6787"/>
                      <a:pt x="9578" y="6451"/>
                      <a:pt x="10384" y="5493"/>
                    </a:cubicBezTo>
                    <a:cubicBezTo>
                      <a:pt x="10620" y="5208"/>
                      <a:pt x="10838" y="4905"/>
                      <a:pt x="10922" y="4552"/>
                    </a:cubicBezTo>
                    <a:cubicBezTo>
                      <a:pt x="11006" y="4216"/>
                      <a:pt x="10972" y="3864"/>
                      <a:pt x="10939" y="3511"/>
                    </a:cubicBezTo>
                    <a:cubicBezTo>
                      <a:pt x="10821" y="2553"/>
                      <a:pt x="10704" y="1545"/>
                      <a:pt x="10116" y="789"/>
                    </a:cubicBezTo>
                    <a:cubicBezTo>
                      <a:pt x="9897" y="503"/>
                      <a:pt x="9612" y="251"/>
                      <a:pt x="9275" y="134"/>
                    </a:cubicBezTo>
                    <a:cubicBezTo>
                      <a:pt x="9014" y="42"/>
                      <a:pt x="8749" y="0"/>
                      <a:pt x="8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75"/>
              <p:cNvSpPr/>
              <p:nvPr/>
            </p:nvSpPr>
            <p:spPr>
              <a:xfrm>
                <a:off x="6265444" y="707013"/>
                <a:ext cx="560648" cy="561865"/>
              </a:xfrm>
              <a:custGeom>
                <a:avLst/>
                <a:gdLst/>
                <a:ahLst/>
                <a:cxnLst/>
                <a:rect l="l" t="t" r="r" b="b"/>
                <a:pathLst>
                  <a:path w="7830" h="7847" extrusionOk="0">
                    <a:moveTo>
                      <a:pt x="3915" y="0"/>
                    </a:moveTo>
                    <a:cubicBezTo>
                      <a:pt x="1748" y="0"/>
                      <a:pt x="0" y="1765"/>
                      <a:pt x="0" y="3932"/>
                    </a:cubicBezTo>
                    <a:cubicBezTo>
                      <a:pt x="0" y="6083"/>
                      <a:pt x="1748" y="7847"/>
                      <a:pt x="3915" y="7847"/>
                    </a:cubicBezTo>
                    <a:cubicBezTo>
                      <a:pt x="6066" y="7847"/>
                      <a:pt x="7830" y="6083"/>
                      <a:pt x="7830" y="3932"/>
                    </a:cubicBezTo>
                    <a:cubicBezTo>
                      <a:pt x="7830" y="1765"/>
                      <a:pt x="6066" y="0"/>
                      <a:pt x="39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75"/>
              <p:cNvSpPr/>
              <p:nvPr/>
            </p:nvSpPr>
            <p:spPr>
              <a:xfrm>
                <a:off x="6376141" y="886234"/>
                <a:ext cx="449950" cy="327367"/>
              </a:xfrm>
              <a:custGeom>
                <a:avLst/>
                <a:gdLst/>
                <a:ahLst/>
                <a:cxnLst/>
                <a:rect l="l" t="t" r="r" b="b"/>
                <a:pathLst>
                  <a:path w="6284" h="4572" fill="none" extrusionOk="0">
                    <a:moveTo>
                      <a:pt x="6284" y="371"/>
                    </a:moveTo>
                    <a:cubicBezTo>
                      <a:pt x="5293" y="1"/>
                      <a:pt x="4150" y="85"/>
                      <a:pt x="3209" y="572"/>
                    </a:cubicBezTo>
                    <a:cubicBezTo>
                      <a:pt x="2924" y="723"/>
                      <a:pt x="2655" y="925"/>
                      <a:pt x="2470" y="1194"/>
                    </a:cubicBezTo>
                    <a:cubicBezTo>
                      <a:pt x="2218" y="1614"/>
                      <a:pt x="2201" y="2168"/>
                      <a:pt x="1848" y="2488"/>
                    </a:cubicBezTo>
                    <a:cubicBezTo>
                      <a:pt x="1563" y="2740"/>
                      <a:pt x="1159" y="2773"/>
                      <a:pt x="806" y="2891"/>
                    </a:cubicBezTo>
                    <a:cubicBezTo>
                      <a:pt x="151" y="3143"/>
                      <a:pt x="67" y="3865"/>
                      <a:pt x="0" y="4571"/>
                    </a:cubicBezTo>
                  </a:path>
                </a:pathLst>
              </a:custGeom>
              <a:noFill/>
              <a:ln w="19050" cap="flat" cmpd="sng">
                <a:solidFill>
                  <a:schemeClr val="lt1"/>
                </a:solidFill>
                <a:prstDash val="solid"/>
                <a:miter lim="168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75"/>
              <p:cNvSpPr/>
              <p:nvPr/>
            </p:nvSpPr>
            <p:spPr>
              <a:xfrm>
                <a:off x="6313561" y="818928"/>
                <a:ext cx="234641" cy="157669"/>
              </a:xfrm>
              <a:custGeom>
                <a:avLst/>
                <a:gdLst/>
                <a:ahLst/>
                <a:cxnLst/>
                <a:rect l="l" t="t" r="r" b="b"/>
                <a:pathLst>
                  <a:path w="3277" h="2202" fill="none" extrusionOk="0">
                    <a:moveTo>
                      <a:pt x="3260" y="2201"/>
                    </a:moveTo>
                    <a:cubicBezTo>
                      <a:pt x="3277" y="0"/>
                      <a:pt x="1328" y="840"/>
                      <a:pt x="0" y="319"/>
                    </a:cubicBezTo>
                  </a:path>
                </a:pathLst>
              </a:custGeom>
              <a:noFill/>
              <a:ln w="19050" cap="flat" cmpd="sng">
                <a:solidFill>
                  <a:schemeClr val="lt1"/>
                </a:solidFill>
                <a:prstDash val="solid"/>
                <a:miter lim="168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75"/>
              <p:cNvSpPr/>
              <p:nvPr/>
            </p:nvSpPr>
            <p:spPr>
              <a:xfrm>
                <a:off x="6481970" y="964209"/>
                <a:ext cx="397107" cy="325505"/>
              </a:xfrm>
              <a:custGeom>
                <a:avLst/>
                <a:gdLst/>
                <a:ahLst/>
                <a:cxnLst/>
                <a:rect l="l" t="t" r="r" b="b"/>
                <a:pathLst>
                  <a:path w="5546" h="4546" extrusionOk="0">
                    <a:moveTo>
                      <a:pt x="3539" y="1"/>
                    </a:moveTo>
                    <a:cubicBezTo>
                      <a:pt x="3377" y="1"/>
                      <a:pt x="3215" y="19"/>
                      <a:pt x="3059" y="54"/>
                    </a:cubicBezTo>
                    <a:cubicBezTo>
                      <a:pt x="2672" y="138"/>
                      <a:pt x="2269" y="357"/>
                      <a:pt x="2084" y="727"/>
                    </a:cubicBezTo>
                    <a:cubicBezTo>
                      <a:pt x="1966" y="945"/>
                      <a:pt x="1950" y="1197"/>
                      <a:pt x="1866" y="1432"/>
                    </a:cubicBezTo>
                    <a:cubicBezTo>
                      <a:pt x="1798" y="1667"/>
                      <a:pt x="1614" y="1835"/>
                      <a:pt x="1412" y="1987"/>
                    </a:cubicBezTo>
                    <a:cubicBezTo>
                      <a:pt x="1160" y="2171"/>
                      <a:pt x="857" y="2340"/>
                      <a:pt x="656" y="2575"/>
                    </a:cubicBezTo>
                    <a:cubicBezTo>
                      <a:pt x="320" y="2995"/>
                      <a:pt x="1" y="3667"/>
                      <a:pt x="320" y="4188"/>
                    </a:cubicBezTo>
                    <a:cubicBezTo>
                      <a:pt x="495" y="4457"/>
                      <a:pt x="788" y="4545"/>
                      <a:pt x="1113" y="4545"/>
                    </a:cubicBezTo>
                    <a:cubicBezTo>
                      <a:pt x="1601" y="4545"/>
                      <a:pt x="2161" y="4346"/>
                      <a:pt x="2504" y="4255"/>
                    </a:cubicBezTo>
                    <a:cubicBezTo>
                      <a:pt x="3462" y="4020"/>
                      <a:pt x="4268" y="3717"/>
                      <a:pt x="4924" y="2944"/>
                    </a:cubicBezTo>
                    <a:cubicBezTo>
                      <a:pt x="5159" y="2676"/>
                      <a:pt x="5360" y="2340"/>
                      <a:pt x="5428" y="1987"/>
                    </a:cubicBezTo>
                    <a:cubicBezTo>
                      <a:pt x="5545" y="1399"/>
                      <a:pt x="5260" y="760"/>
                      <a:pt x="4772" y="407"/>
                    </a:cubicBezTo>
                    <a:cubicBezTo>
                      <a:pt x="4427" y="136"/>
                      <a:pt x="3983" y="1"/>
                      <a:pt x="3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75"/>
              <p:cNvSpPr/>
              <p:nvPr/>
            </p:nvSpPr>
            <p:spPr>
              <a:xfrm>
                <a:off x="6481970" y="751550"/>
                <a:ext cx="205786" cy="113132"/>
              </a:xfrm>
              <a:custGeom>
                <a:avLst/>
                <a:gdLst/>
                <a:ahLst/>
                <a:cxnLst/>
                <a:rect l="l" t="t" r="r" b="b"/>
                <a:pathLst>
                  <a:path w="2874" h="1580" fill="none" extrusionOk="0">
                    <a:moveTo>
                      <a:pt x="1" y="1579"/>
                    </a:moveTo>
                    <a:cubicBezTo>
                      <a:pt x="118" y="1143"/>
                      <a:pt x="404" y="756"/>
                      <a:pt x="773" y="487"/>
                    </a:cubicBezTo>
                    <a:cubicBezTo>
                      <a:pt x="1143" y="219"/>
                      <a:pt x="1614" y="84"/>
                      <a:pt x="2067" y="118"/>
                    </a:cubicBezTo>
                    <a:cubicBezTo>
                      <a:pt x="2353" y="135"/>
                      <a:pt x="2672" y="202"/>
                      <a:pt x="2874" y="0"/>
                    </a:cubicBezTo>
                  </a:path>
                </a:pathLst>
              </a:custGeom>
              <a:noFill/>
              <a:ln w="19050" cap="flat" cmpd="sng">
                <a:solidFill>
                  <a:schemeClr val="lt1"/>
                </a:solidFill>
                <a:prstDash val="solid"/>
                <a:miter lim="168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5" name="Google Shape;4985;p75"/>
            <p:cNvGrpSpPr/>
            <p:nvPr/>
          </p:nvGrpSpPr>
          <p:grpSpPr>
            <a:xfrm>
              <a:off x="4398174" y="3849794"/>
              <a:ext cx="866247" cy="617858"/>
              <a:chOff x="6095224" y="1639194"/>
              <a:chExt cx="866247" cy="617858"/>
            </a:xfrm>
          </p:grpSpPr>
          <p:sp>
            <p:nvSpPr>
              <p:cNvPr id="4986" name="Google Shape;4986;p75"/>
              <p:cNvSpPr/>
              <p:nvPr/>
            </p:nvSpPr>
            <p:spPr>
              <a:xfrm>
                <a:off x="6095224" y="1725403"/>
                <a:ext cx="866247" cy="531649"/>
              </a:xfrm>
              <a:custGeom>
                <a:avLst/>
                <a:gdLst/>
                <a:ahLst/>
                <a:cxnLst/>
                <a:rect l="l" t="t" r="r" b="b"/>
                <a:pathLst>
                  <a:path w="12098" h="7425" extrusionOk="0">
                    <a:moveTo>
                      <a:pt x="9368" y="0"/>
                    </a:moveTo>
                    <a:cubicBezTo>
                      <a:pt x="8991" y="0"/>
                      <a:pt x="8607" y="72"/>
                      <a:pt x="8233" y="175"/>
                    </a:cubicBezTo>
                    <a:cubicBezTo>
                      <a:pt x="7174" y="443"/>
                      <a:pt x="6368" y="964"/>
                      <a:pt x="5780" y="1821"/>
                    </a:cubicBezTo>
                    <a:cubicBezTo>
                      <a:pt x="5696" y="1939"/>
                      <a:pt x="5612" y="2073"/>
                      <a:pt x="5545" y="2224"/>
                    </a:cubicBezTo>
                    <a:cubicBezTo>
                      <a:pt x="5250" y="2750"/>
                      <a:pt x="4952" y="2958"/>
                      <a:pt x="4641" y="2958"/>
                    </a:cubicBezTo>
                    <a:cubicBezTo>
                      <a:pt x="4227" y="2958"/>
                      <a:pt x="3790" y="2587"/>
                      <a:pt x="3310" y="2107"/>
                    </a:cubicBezTo>
                    <a:cubicBezTo>
                      <a:pt x="3092" y="1888"/>
                      <a:pt x="2873" y="1653"/>
                      <a:pt x="2604" y="1502"/>
                    </a:cubicBezTo>
                    <a:cubicBezTo>
                      <a:pt x="2389" y="1385"/>
                      <a:pt x="2150" y="1331"/>
                      <a:pt x="1908" y="1331"/>
                    </a:cubicBezTo>
                    <a:cubicBezTo>
                      <a:pt x="1487" y="1331"/>
                      <a:pt x="1059" y="1494"/>
                      <a:pt x="739" y="1771"/>
                    </a:cubicBezTo>
                    <a:cubicBezTo>
                      <a:pt x="235" y="2224"/>
                      <a:pt x="0" y="2913"/>
                      <a:pt x="17" y="3585"/>
                    </a:cubicBezTo>
                    <a:cubicBezTo>
                      <a:pt x="34" y="4257"/>
                      <a:pt x="269" y="4896"/>
                      <a:pt x="588" y="5484"/>
                    </a:cubicBezTo>
                    <a:cubicBezTo>
                      <a:pt x="857" y="5954"/>
                      <a:pt x="1193" y="6408"/>
                      <a:pt x="1630" y="6710"/>
                    </a:cubicBezTo>
                    <a:cubicBezTo>
                      <a:pt x="2184" y="7097"/>
                      <a:pt x="2856" y="7231"/>
                      <a:pt x="3512" y="7315"/>
                    </a:cubicBezTo>
                    <a:cubicBezTo>
                      <a:pt x="4045" y="7386"/>
                      <a:pt x="4606" y="7425"/>
                      <a:pt x="5176" y="7425"/>
                    </a:cubicBezTo>
                    <a:cubicBezTo>
                      <a:pt x="6512" y="7425"/>
                      <a:pt x="7896" y="7212"/>
                      <a:pt x="9073" y="6694"/>
                    </a:cubicBezTo>
                    <a:cubicBezTo>
                      <a:pt x="10115" y="6223"/>
                      <a:pt x="11610" y="5249"/>
                      <a:pt x="11946" y="4089"/>
                    </a:cubicBezTo>
                    <a:cubicBezTo>
                      <a:pt x="12097" y="3585"/>
                      <a:pt x="12081" y="3064"/>
                      <a:pt x="11980" y="2560"/>
                    </a:cubicBezTo>
                    <a:cubicBezTo>
                      <a:pt x="11795" y="1535"/>
                      <a:pt x="11224" y="511"/>
                      <a:pt x="10249" y="158"/>
                    </a:cubicBezTo>
                    <a:cubicBezTo>
                      <a:pt x="9966" y="46"/>
                      <a:pt x="9669" y="0"/>
                      <a:pt x="9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75"/>
              <p:cNvSpPr/>
              <p:nvPr/>
            </p:nvSpPr>
            <p:spPr>
              <a:xfrm>
                <a:off x="6250386" y="1639194"/>
                <a:ext cx="560719" cy="560719"/>
              </a:xfrm>
              <a:custGeom>
                <a:avLst/>
                <a:gdLst/>
                <a:ahLst/>
                <a:cxnLst/>
                <a:rect l="l" t="t" r="r" b="b"/>
                <a:pathLst>
                  <a:path w="7831" h="7831" extrusionOk="0">
                    <a:moveTo>
                      <a:pt x="3915" y="1"/>
                    </a:moveTo>
                    <a:cubicBezTo>
                      <a:pt x="1748" y="1"/>
                      <a:pt x="1" y="1748"/>
                      <a:pt x="1" y="3916"/>
                    </a:cubicBezTo>
                    <a:cubicBezTo>
                      <a:pt x="1" y="6083"/>
                      <a:pt x="1748" y="7830"/>
                      <a:pt x="3915" y="7830"/>
                    </a:cubicBezTo>
                    <a:cubicBezTo>
                      <a:pt x="6083" y="7830"/>
                      <a:pt x="7830" y="6083"/>
                      <a:pt x="7830" y="3916"/>
                    </a:cubicBezTo>
                    <a:cubicBezTo>
                      <a:pt x="7830" y="1748"/>
                      <a:pt x="6083" y="1"/>
                      <a:pt x="39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75"/>
              <p:cNvSpPr/>
              <p:nvPr/>
            </p:nvSpPr>
            <p:spPr>
              <a:xfrm>
                <a:off x="6331011" y="1817269"/>
                <a:ext cx="481240" cy="320063"/>
              </a:xfrm>
              <a:custGeom>
                <a:avLst/>
                <a:gdLst/>
                <a:ahLst/>
                <a:cxnLst/>
                <a:rect l="l" t="t" r="r" b="b"/>
                <a:pathLst>
                  <a:path w="6721" h="4470" fill="none" extrusionOk="0">
                    <a:moveTo>
                      <a:pt x="6721" y="370"/>
                    </a:moveTo>
                    <a:cubicBezTo>
                      <a:pt x="5730" y="0"/>
                      <a:pt x="4587" y="84"/>
                      <a:pt x="3646" y="572"/>
                    </a:cubicBezTo>
                    <a:cubicBezTo>
                      <a:pt x="3361" y="723"/>
                      <a:pt x="3075" y="925"/>
                      <a:pt x="2907" y="1210"/>
                    </a:cubicBezTo>
                    <a:cubicBezTo>
                      <a:pt x="2655" y="1613"/>
                      <a:pt x="2638" y="2168"/>
                      <a:pt x="2268" y="2487"/>
                    </a:cubicBezTo>
                    <a:cubicBezTo>
                      <a:pt x="2000" y="2739"/>
                      <a:pt x="1580" y="2773"/>
                      <a:pt x="1227" y="2907"/>
                    </a:cubicBezTo>
                    <a:cubicBezTo>
                      <a:pt x="572" y="3142"/>
                      <a:pt x="84" y="3781"/>
                      <a:pt x="0" y="4470"/>
                    </a:cubicBezTo>
                  </a:path>
                </a:pathLst>
              </a:custGeom>
              <a:noFill/>
              <a:ln w="19050" cap="flat" cmpd="sng">
                <a:solidFill>
                  <a:schemeClr val="lt1"/>
                </a:solidFill>
                <a:prstDash val="solid"/>
                <a:miter lim="168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75"/>
              <p:cNvSpPr/>
              <p:nvPr/>
            </p:nvSpPr>
            <p:spPr>
              <a:xfrm>
                <a:off x="6270865" y="1761920"/>
                <a:ext cx="264714" cy="146857"/>
              </a:xfrm>
              <a:custGeom>
                <a:avLst/>
                <a:gdLst/>
                <a:ahLst/>
                <a:cxnLst/>
                <a:rect l="l" t="t" r="r" b="b"/>
                <a:pathLst>
                  <a:path w="3697" h="2051" fill="none" extrusionOk="0">
                    <a:moveTo>
                      <a:pt x="3663" y="2050"/>
                    </a:moveTo>
                    <a:cubicBezTo>
                      <a:pt x="3697" y="1563"/>
                      <a:pt x="3512" y="1076"/>
                      <a:pt x="3176" y="723"/>
                    </a:cubicBezTo>
                    <a:cubicBezTo>
                      <a:pt x="2823" y="387"/>
                      <a:pt x="2336" y="219"/>
                      <a:pt x="1848" y="269"/>
                    </a:cubicBezTo>
                    <a:cubicBezTo>
                      <a:pt x="1395" y="303"/>
                      <a:pt x="891" y="521"/>
                      <a:pt x="521" y="253"/>
                    </a:cubicBezTo>
                    <a:cubicBezTo>
                      <a:pt x="437" y="202"/>
                      <a:pt x="370" y="118"/>
                      <a:pt x="286" y="68"/>
                    </a:cubicBezTo>
                    <a:cubicBezTo>
                      <a:pt x="185" y="17"/>
                      <a:pt x="51" y="1"/>
                      <a:pt x="0" y="85"/>
                    </a:cubicBezTo>
                  </a:path>
                </a:pathLst>
              </a:custGeom>
              <a:noFill/>
              <a:ln w="19050" cap="flat" cmpd="sng">
                <a:solidFill>
                  <a:schemeClr val="lt1"/>
                </a:solidFill>
                <a:prstDash val="solid"/>
                <a:miter lim="168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75"/>
              <p:cNvSpPr/>
              <p:nvPr/>
            </p:nvSpPr>
            <p:spPr>
              <a:xfrm>
                <a:off x="6464549" y="1911927"/>
                <a:ext cx="487327" cy="330231"/>
              </a:xfrm>
              <a:custGeom>
                <a:avLst/>
                <a:gdLst/>
                <a:ahLst/>
                <a:cxnLst/>
                <a:rect l="l" t="t" r="r" b="b"/>
                <a:pathLst>
                  <a:path w="6806" h="4612" extrusionOk="0">
                    <a:moveTo>
                      <a:pt x="5685" y="1"/>
                    </a:moveTo>
                    <a:cubicBezTo>
                      <a:pt x="5515" y="1"/>
                      <a:pt x="5340" y="29"/>
                      <a:pt x="5175" y="73"/>
                    </a:cubicBezTo>
                    <a:cubicBezTo>
                      <a:pt x="4688" y="207"/>
                      <a:pt x="4234" y="443"/>
                      <a:pt x="3865" y="779"/>
                    </a:cubicBezTo>
                    <a:cubicBezTo>
                      <a:pt x="3495" y="1098"/>
                      <a:pt x="3193" y="1501"/>
                      <a:pt x="2773" y="1720"/>
                    </a:cubicBezTo>
                    <a:cubicBezTo>
                      <a:pt x="2386" y="1904"/>
                      <a:pt x="1949" y="1921"/>
                      <a:pt x="1546" y="2056"/>
                    </a:cubicBezTo>
                    <a:cubicBezTo>
                      <a:pt x="891" y="2308"/>
                      <a:pt x="0" y="3517"/>
                      <a:pt x="471" y="4273"/>
                    </a:cubicBezTo>
                    <a:cubicBezTo>
                      <a:pt x="627" y="4522"/>
                      <a:pt x="937" y="4612"/>
                      <a:pt x="1299" y="4612"/>
                    </a:cubicBezTo>
                    <a:cubicBezTo>
                      <a:pt x="1990" y="4612"/>
                      <a:pt x="2874" y="4288"/>
                      <a:pt x="3260" y="4122"/>
                    </a:cubicBezTo>
                    <a:cubicBezTo>
                      <a:pt x="4083" y="3753"/>
                      <a:pt x="4822" y="3215"/>
                      <a:pt x="5528" y="2661"/>
                    </a:cubicBezTo>
                    <a:cubicBezTo>
                      <a:pt x="6133" y="2190"/>
                      <a:pt x="6805" y="1535"/>
                      <a:pt x="6671" y="779"/>
                    </a:cubicBezTo>
                    <a:cubicBezTo>
                      <a:pt x="6637" y="594"/>
                      <a:pt x="6570" y="409"/>
                      <a:pt x="6435" y="275"/>
                    </a:cubicBezTo>
                    <a:cubicBezTo>
                      <a:pt x="6237" y="76"/>
                      <a:pt x="5966" y="1"/>
                      <a:pt x="5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75"/>
              <p:cNvSpPr/>
              <p:nvPr/>
            </p:nvSpPr>
            <p:spPr>
              <a:xfrm>
                <a:off x="6134891" y="1912643"/>
                <a:ext cx="358585" cy="311184"/>
              </a:xfrm>
              <a:custGeom>
                <a:avLst/>
                <a:gdLst/>
                <a:ahLst/>
                <a:cxnLst/>
                <a:rect l="l" t="t" r="r" b="b"/>
                <a:pathLst>
                  <a:path w="5008" h="4346" extrusionOk="0">
                    <a:moveTo>
                      <a:pt x="1024" y="1"/>
                    </a:moveTo>
                    <a:cubicBezTo>
                      <a:pt x="896" y="1"/>
                      <a:pt x="771" y="30"/>
                      <a:pt x="656" y="97"/>
                    </a:cubicBezTo>
                    <a:cubicBezTo>
                      <a:pt x="538" y="164"/>
                      <a:pt x="437" y="265"/>
                      <a:pt x="370" y="399"/>
                    </a:cubicBezTo>
                    <a:cubicBezTo>
                      <a:pt x="1" y="1021"/>
                      <a:pt x="269" y="1810"/>
                      <a:pt x="639" y="2432"/>
                    </a:cubicBezTo>
                    <a:cubicBezTo>
                      <a:pt x="975" y="2987"/>
                      <a:pt x="1395" y="3524"/>
                      <a:pt x="2000" y="3776"/>
                    </a:cubicBezTo>
                    <a:cubicBezTo>
                      <a:pt x="2521" y="3978"/>
                      <a:pt x="3109" y="3944"/>
                      <a:pt x="3647" y="4095"/>
                    </a:cubicBezTo>
                    <a:cubicBezTo>
                      <a:pt x="3871" y="4166"/>
                      <a:pt x="4188" y="4346"/>
                      <a:pt x="4461" y="4346"/>
                    </a:cubicBezTo>
                    <a:cubicBezTo>
                      <a:pt x="4576" y="4346"/>
                      <a:pt x="4683" y="4314"/>
                      <a:pt x="4772" y="4230"/>
                    </a:cubicBezTo>
                    <a:cubicBezTo>
                      <a:pt x="5007" y="4011"/>
                      <a:pt x="4940" y="3356"/>
                      <a:pt x="4907" y="3087"/>
                    </a:cubicBezTo>
                    <a:cubicBezTo>
                      <a:pt x="4856" y="2634"/>
                      <a:pt x="4621" y="2180"/>
                      <a:pt x="4235" y="1962"/>
                    </a:cubicBezTo>
                    <a:cubicBezTo>
                      <a:pt x="3999" y="1827"/>
                      <a:pt x="3714" y="1794"/>
                      <a:pt x="3462" y="1693"/>
                    </a:cubicBezTo>
                    <a:cubicBezTo>
                      <a:pt x="2622" y="1340"/>
                      <a:pt x="2185" y="298"/>
                      <a:pt x="1311" y="46"/>
                    </a:cubicBezTo>
                    <a:cubicBezTo>
                      <a:pt x="1217" y="17"/>
                      <a:pt x="1120" y="1"/>
                      <a:pt x="1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2" name="Google Shape;4992;p75"/>
            <p:cNvGrpSpPr/>
            <p:nvPr/>
          </p:nvGrpSpPr>
          <p:grpSpPr>
            <a:xfrm>
              <a:off x="6597651" y="2370201"/>
              <a:ext cx="1512965" cy="1479596"/>
              <a:chOff x="6597651" y="2370201"/>
              <a:chExt cx="1512965" cy="1479596"/>
            </a:xfrm>
          </p:grpSpPr>
          <p:grpSp>
            <p:nvGrpSpPr>
              <p:cNvPr id="4993" name="Google Shape;4993;p75"/>
              <p:cNvGrpSpPr/>
              <p:nvPr/>
            </p:nvGrpSpPr>
            <p:grpSpPr>
              <a:xfrm>
                <a:off x="7169425" y="2438459"/>
                <a:ext cx="675004" cy="1018797"/>
                <a:chOff x="7017025" y="2362259"/>
                <a:chExt cx="675004" cy="1018797"/>
              </a:xfrm>
            </p:grpSpPr>
            <p:sp>
              <p:nvSpPr>
                <p:cNvPr id="4994" name="Google Shape;4994;p75"/>
                <p:cNvSpPr/>
                <p:nvPr/>
              </p:nvSpPr>
              <p:spPr>
                <a:xfrm flipH="1">
                  <a:off x="7017025" y="2362259"/>
                  <a:ext cx="675004" cy="1018797"/>
                </a:xfrm>
                <a:custGeom>
                  <a:avLst/>
                  <a:gdLst/>
                  <a:ahLst/>
                  <a:cxnLst/>
                  <a:rect l="l" t="t" r="r" b="b"/>
                  <a:pathLst>
                    <a:path w="20653" h="31172" extrusionOk="0">
                      <a:moveTo>
                        <a:pt x="18031" y="0"/>
                      </a:moveTo>
                      <a:cubicBezTo>
                        <a:pt x="17766" y="0"/>
                        <a:pt x="17500" y="60"/>
                        <a:pt x="17244" y="193"/>
                      </a:cubicBezTo>
                      <a:cubicBezTo>
                        <a:pt x="16718" y="469"/>
                        <a:pt x="16342" y="1020"/>
                        <a:pt x="16016" y="1521"/>
                      </a:cubicBezTo>
                      <a:cubicBezTo>
                        <a:pt x="15353" y="2550"/>
                        <a:pt x="14669" y="3579"/>
                        <a:pt x="14002" y="4627"/>
                      </a:cubicBezTo>
                      <a:lnTo>
                        <a:pt x="14002" y="4627"/>
                      </a:lnTo>
                      <a:cubicBezTo>
                        <a:pt x="14235" y="4014"/>
                        <a:pt x="13789" y="3188"/>
                        <a:pt x="13109" y="2975"/>
                      </a:cubicBezTo>
                      <a:cubicBezTo>
                        <a:pt x="12952" y="2929"/>
                        <a:pt x="12792" y="2908"/>
                        <a:pt x="12631" y="2908"/>
                      </a:cubicBezTo>
                      <a:cubicBezTo>
                        <a:pt x="11997" y="2908"/>
                        <a:pt x="11353" y="3237"/>
                        <a:pt x="10853" y="3677"/>
                      </a:cubicBezTo>
                      <a:cubicBezTo>
                        <a:pt x="10226" y="4203"/>
                        <a:pt x="9750" y="4880"/>
                        <a:pt x="9098" y="5381"/>
                      </a:cubicBezTo>
                      <a:cubicBezTo>
                        <a:pt x="8775" y="4798"/>
                        <a:pt x="8167" y="4541"/>
                        <a:pt x="7514" y="4541"/>
                      </a:cubicBezTo>
                      <a:cubicBezTo>
                        <a:pt x="6651" y="4541"/>
                        <a:pt x="5710" y="4990"/>
                        <a:pt x="5239" y="5732"/>
                      </a:cubicBezTo>
                      <a:cubicBezTo>
                        <a:pt x="4387" y="7035"/>
                        <a:pt x="4537" y="8714"/>
                        <a:pt x="4687" y="10268"/>
                      </a:cubicBezTo>
                      <a:cubicBezTo>
                        <a:pt x="4441" y="9753"/>
                        <a:pt x="4275" y="7877"/>
                        <a:pt x="3724" y="7877"/>
                      </a:cubicBezTo>
                      <a:cubicBezTo>
                        <a:pt x="3658" y="7877"/>
                        <a:pt x="3587" y="7904"/>
                        <a:pt x="3509" y="7963"/>
                      </a:cubicBezTo>
                      <a:cubicBezTo>
                        <a:pt x="3504" y="7962"/>
                        <a:pt x="3499" y="7962"/>
                        <a:pt x="3493" y="7962"/>
                      </a:cubicBezTo>
                      <a:cubicBezTo>
                        <a:pt x="2849" y="7962"/>
                        <a:pt x="2355" y="9421"/>
                        <a:pt x="2156" y="10043"/>
                      </a:cubicBezTo>
                      <a:cubicBezTo>
                        <a:pt x="1855" y="10995"/>
                        <a:pt x="2031" y="11797"/>
                        <a:pt x="1730" y="12749"/>
                      </a:cubicBezTo>
                      <a:cubicBezTo>
                        <a:pt x="1" y="18213"/>
                        <a:pt x="1154" y="23627"/>
                        <a:pt x="1655" y="29266"/>
                      </a:cubicBezTo>
                      <a:cubicBezTo>
                        <a:pt x="1680" y="29742"/>
                        <a:pt x="1730" y="30218"/>
                        <a:pt x="2006" y="30594"/>
                      </a:cubicBezTo>
                      <a:cubicBezTo>
                        <a:pt x="2305" y="30998"/>
                        <a:pt x="2773" y="31171"/>
                        <a:pt x="3263" y="31171"/>
                      </a:cubicBezTo>
                      <a:cubicBezTo>
                        <a:pt x="3717" y="31171"/>
                        <a:pt x="4189" y="31023"/>
                        <a:pt x="4562" y="30770"/>
                      </a:cubicBezTo>
                      <a:cubicBezTo>
                        <a:pt x="5364" y="30243"/>
                        <a:pt x="5840" y="29391"/>
                        <a:pt x="6442" y="28664"/>
                      </a:cubicBezTo>
                      <a:cubicBezTo>
                        <a:pt x="9274" y="25080"/>
                        <a:pt x="14713" y="23476"/>
                        <a:pt x="15966" y="19090"/>
                      </a:cubicBezTo>
                      <a:cubicBezTo>
                        <a:pt x="16392" y="17562"/>
                        <a:pt x="16266" y="15807"/>
                        <a:pt x="17219" y="14554"/>
                      </a:cubicBezTo>
                      <a:cubicBezTo>
                        <a:pt x="17870" y="13677"/>
                        <a:pt x="19073" y="13050"/>
                        <a:pt x="19124" y="11947"/>
                      </a:cubicBezTo>
                      <a:cubicBezTo>
                        <a:pt x="19149" y="11471"/>
                        <a:pt x="18973" y="10995"/>
                        <a:pt x="18973" y="10544"/>
                      </a:cubicBezTo>
                      <a:cubicBezTo>
                        <a:pt x="19023" y="9792"/>
                        <a:pt x="19550" y="9191"/>
                        <a:pt x="19800" y="8489"/>
                      </a:cubicBezTo>
                      <a:cubicBezTo>
                        <a:pt x="20048" y="7820"/>
                        <a:pt x="19757" y="6784"/>
                        <a:pt x="19049" y="6784"/>
                      </a:cubicBezTo>
                      <a:cubicBezTo>
                        <a:pt x="19040" y="6784"/>
                        <a:pt x="19032" y="6784"/>
                        <a:pt x="19023" y="6785"/>
                      </a:cubicBezTo>
                      <a:cubicBezTo>
                        <a:pt x="19825" y="5456"/>
                        <a:pt x="20652" y="4003"/>
                        <a:pt x="20502" y="2474"/>
                      </a:cubicBezTo>
                      <a:cubicBezTo>
                        <a:pt x="20379" y="1204"/>
                        <a:pt x="19218" y="0"/>
                        <a:pt x="18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75"/>
                <p:cNvSpPr/>
                <p:nvPr/>
              </p:nvSpPr>
              <p:spPr>
                <a:xfrm flipH="1">
                  <a:off x="7245251" y="2545840"/>
                  <a:ext cx="186294" cy="152499"/>
                </a:xfrm>
                <a:custGeom>
                  <a:avLst/>
                  <a:gdLst/>
                  <a:ahLst/>
                  <a:cxnLst/>
                  <a:rect l="l" t="t" r="r" b="b"/>
                  <a:pathLst>
                    <a:path w="5700" h="4666" extrusionOk="0">
                      <a:moveTo>
                        <a:pt x="5478" y="1"/>
                      </a:moveTo>
                      <a:cubicBezTo>
                        <a:pt x="5458" y="1"/>
                        <a:pt x="5436" y="5"/>
                        <a:pt x="5414" y="15"/>
                      </a:cubicBezTo>
                      <a:cubicBezTo>
                        <a:pt x="4888" y="240"/>
                        <a:pt x="4587" y="616"/>
                        <a:pt x="4261" y="1042"/>
                      </a:cubicBezTo>
                      <a:cubicBezTo>
                        <a:pt x="3885" y="1493"/>
                        <a:pt x="3535" y="1944"/>
                        <a:pt x="2908" y="1995"/>
                      </a:cubicBezTo>
                      <a:cubicBezTo>
                        <a:pt x="2884" y="1996"/>
                        <a:pt x="2860" y="1997"/>
                        <a:pt x="2836" y="1997"/>
                      </a:cubicBezTo>
                      <a:cubicBezTo>
                        <a:pt x="2431" y="1997"/>
                        <a:pt x="2007" y="1817"/>
                        <a:pt x="1601" y="1817"/>
                      </a:cubicBezTo>
                      <a:cubicBezTo>
                        <a:pt x="1577" y="1817"/>
                        <a:pt x="1553" y="1818"/>
                        <a:pt x="1530" y="1819"/>
                      </a:cubicBezTo>
                      <a:cubicBezTo>
                        <a:pt x="76" y="1894"/>
                        <a:pt x="1" y="3398"/>
                        <a:pt x="176" y="4501"/>
                      </a:cubicBezTo>
                      <a:cubicBezTo>
                        <a:pt x="187" y="4614"/>
                        <a:pt x="285" y="4666"/>
                        <a:pt x="387" y="4666"/>
                      </a:cubicBezTo>
                      <a:cubicBezTo>
                        <a:pt x="511" y="4666"/>
                        <a:pt x="641" y="4588"/>
                        <a:pt x="627" y="4451"/>
                      </a:cubicBezTo>
                      <a:cubicBezTo>
                        <a:pt x="493" y="3221"/>
                        <a:pt x="698" y="2410"/>
                        <a:pt x="1902" y="2410"/>
                      </a:cubicBezTo>
                      <a:cubicBezTo>
                        <a:pt x="2047" y="2410"/>
                        <a:pt x="2206" y="2421"/>
                        <a:pt x="2382" y="2446"/>
                      </a:cubicBezTo>
                      <a:cubicBezTo>
                        <a:pt x="2556" y="2468"/>
                        <a:pt x="2725" y="2485"/>
                        <a:pt x="2894" y="2485"/>
                      </a:cubicBezTo>
                      <a:cubicBezTo>
                        <a:pt x="3114" y="2485"/>
                        <a:pt x="3333" y="2456"/>
                        <a:pt x="3560" y="2371"/>
                      </a:cubicBezTo>
                      <a:cubicBezTo>
                        <a:pt x="4437" y="1995"/>
                        <a:pt x="4913" y="917"/>
                        <a:pt x="5590" y="315"/>
                      </a:cubicBezTo>
                      <a:cubicBezTo>
                        <a:pt x="5699" y="206"/>
                        <a:pt x="5617"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75"/>
                <p:cNvSpPr/>
                <p:nvPr/>
              </p:nvSpPr>
              <p:spPr>
                <a:xfrm flipH="1">
                  <a:off x="7182499" y="2564534"/>
                  <a:ext cx="120437" cy="172665"/>
                </a:xfrm>
                <a:custGeom>
                  <a:avLst/>
                  <a:gdLst/>
                  <a:ahLst/>
                  <a:cxnLst/>
                  <a:rect l="l" t="t" r="r" b="b"/>
                  <a:pathLst>
                    <a:path w="3685" h="5283" extrusionOk="0">
                      <a:moveTo>
                        <a:pt x="3437" y="0"/>
                      </a:moveTo>
                      <a:cubicBezTo>
                        <a:pt x="3384" y="0"/>
                        <a:pt x="3334" y="32"/>
                        <a:pt x="3334" y="94"/>
                      </a:cubicBezTo>
                      <a:cubicBezTo>
                        <a:pt x="3234" y="796"/>
                        <a:pt x="3334" y="1673"/>
                        <a:pt x="3008" y="2325"/>
                      </a:cubicBezTo>
                      <a:cubicBezTo>
                        <a:pt x="2707" y="2901"/>
                        <a:pt x="2231" y="3227"/>
                        <a:pt x="1655" y="3327"/>
                      </a:cubicBezTo>
                      <a:cubicBezTo>
                        <a:pt x="1429" y="3378"/>
                        <a:pt x="1229" y="3378"/>
                        <a:pt x="1028" y="3478"/>
                      </a:cubicBezTo>
                      <a:cubicBezTo>
                        <a:pt x="326" y="3753"/>
                        <a:pt x="1" y="4405"/>
                        <a:pt x="26" y="5132"/>
                      </a:cubicBezTo>
                      <a:cubicBezTo>
                        <a:pt x="26" y="5232"/>
                        <a:pt x="95" y="5282"/>
                        <a:pt x="163" y="5282"/>
                      </a:cubicBezTo>
                      <a:cubicBezTo>
                        <a:pt x="232" y="5282"/>
                        <a:pt x="301" y="5232"/>
                        <a:pt x="301" y="5132"/>
                      </a:cubicBezTo>
                      <a:cubicBezTo>
                        <a:pt x="276" y="3302"/>
                        <a:pt x="2306" y="4129"/>
                        <a:pt x="3083" y="3052"/>
                      </a:cubicBezTo>
                      <a:cubicBezTo>
                        <a:pt x="3610" y="2325"/>
                        <a:pt x="3685" y="946"/>
                        <a:pt x="3559" y="94"/>
                      </a:cubicBezTo>
                      <a:cubicBezTo>
                        <a:pt x="3547" y="32"/>
                        <a:pt x="3491" y="0"/>
                        <a:pt x="3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75"/>
                <p:cNvSpPr/>
                <p:nvPr/>
              </p:nvSpPr>
              <p:spPr>
                <a:xfrm flipH="1">
                  <a:off x="7116348" y="2615030"/>
                  <a:ext cx="66183" cy="140799"/>
                </a:xfrm>
                <a:custGeom>
                  <a:avLst/>
                  <a:gdLst/>
                  <a:ahLst/>
                  <a:cxnLst/>
                  <a:rect l="l" t="t" r="r" b="b"/>
                  <a:pathLst>
                    <a:path w="2025" h="4308" extrusionOk="0">
                      <a:moveTo>
                        <a:pt x="1809" y="1"/>
                      </a:moveTo>
                      <a:cubicBezTo>
                        <a:pt x="1800" y="1"/>
                        <a:pt x="1790" y="1"/>
                        <a:pt x="1780" y="3"/>
                      </a:cubicBezTo>
                      <a:cubicBezTo>
                        <a:pt x="1" y="279"/>
                        <a:pt x="1580" y="3211"/>
                        <a:pt x="251" y="3938"/>
                      </a:cubicBezTo>
                      <a:cubicBezTo>
                        <a:pt x="55" y="4047"/>
                        <a:pt x="162" y="4308"/>
                        <a:pt x="359" y="4308"/>
                      </a:cubicBezTo>
                      <a:cubicBezTo>
                        <a:pt x="388" y="4308"/>
                        <a:pt x="419" y="4302"/>
                        <a:pt x="452" y="4289"/>
                      </a:cubicBezTo>
                      <a:cubicBezTo>
                        <a:pt x="978" y="4013"/>
                        <a:pt x="1229" y="3512"/>
                        <a:pt x="1279" y="2935"/>
                      </a:cubicBezTo>
                      <a:cubicBezTo>
                        <a:pt x="1429" y="1883"/>
                        <a:pt x="1078" y="1081"/>
                        <a:pt x="1931" y="254"/>
                      </a:cubicBezTo>
                      <a:cubicBezTo>
                        <a:pt x="2024" y="160"/>
                        <a:pt x="1943" y="1"/>
                        <a:pt x="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8" name="Google Shape;4998;p75"/>
              <p:cNvGrpSpPr/>
              <p:nvPr/>
            </p:nvGrpSpPr>
            <p:grpSpPr>
              <a:xfrm>
                <a:off x="6810018" y="2605799"/>
                <a:ext cx="315574" cy="684098"/>
                <a:chOff x="8401637" y="2281334"/>
                <a:chExt cx="143730" cy="311605"/>
              </a:xfrm>
            </p:grpSpPr>
            <p:sp>
              <p:nvSpPr>
                <p:cNvPr id="4999" name="Google Shape;4999;p75"/>
                <p:cNvSpPr/>
                <p:nvPr/>
              </p:nvSpPr>
              <p:spPr>
                <a:xfrm>
                  <a:off x="8401637" y="2281334"/>
                  <a:ext cx="143730" cy="311605"/>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75"/>
                <p:cNvSpPr/>
                <p:nvPr/>
              </p:nvSpPr>
              <p:spPr>
                <a:xfrm>
                  <a:off x="8406138" y="2318224"/>
                  <a:ext cx="66439" cy="24796"/>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75"/>
                <p:cNvSpPr/>
                <p:nvPr/>
              </p:nvSpPr>
              <p:spPr>
                <a:xfrm>
                  <a:off x="8409146" y="2349372"/>
                  <a:ext cx="86314" cy="36427"/>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75"/>
                <p:cNvSpPr/>
                <p:nvPr/>
              </p:nvSpPr>
              <p:spPr>
                <a:xfrm>
                  <a:off x="8420019" y="2383148"/>
                  <a:ext cx="97208" cy="44671"/>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75"/>
                <p:cNvSpPr/>
                <p:nvPr/>
              </p:nvSpPr>
              <p:spPr>
                <a:xfrm>
                  <a:off x="8432785" y="2423298"/>
                  <a:ext cx="102466" cy="41306"/>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75"/>
                <p:cNvSpPr/>
                <p:nvPr/>
              </p:nvSpPr>
              <p:spPr>
                <a:xfrm>
                  <a:off x="8460925" y="2466455"/>
                  <a:ext cx="72076" cy="28161"/>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75"/>
                <p:cNvSpPr/>
                <p:nvPr/>
              </p:nvSpPr>
              <p:spPr>
                <a:xfrm>
                  <a:off x="8494324" y="2503239"/>
                  <a:ext cx="43557" cy="17646"/>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75"/>
                <p:cNvSpPr/>
                <p:nvPr/>
              </p:nvSpPr>
              <p:spPr>
                <a:xfrm>
                  <a:off x="8439158" y="2293469"/>
                  <a:ext cx="96094" cy="237931"/>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75"/>
                <p:cNvSpPr/>
                <p:nvPr/>
              </p:nvSpPr>
              <p:spPr>
                <a:xfrm>
                  <a:off x="8411396" y="2314480"/>
                  <a:ext cx="87450" cy="21692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8" name="Google Shape;5008;p75"/>
              <p:cNvGrpSpPr/>
              <p:nvPr/>
            </p:nvGrpSpPr>
            <p:grpSpPr>
              <a:xfrm>
                <a:off x="7180912" y="2776434"/>
                <a:ext cx="358828" cy="354023"/>
                <a:chOff x="7028512" y="2700234"/>
                <a:chExt cx="358828" cy="354023"/>
              </a:xfrm>
            </p:grpSpPr>
            <p:sp>
              <p:nvSpPr>
                <p:cNvPr id="5009" name="Google Shape;5009;p75"/>
                <p:cNvSpPr/>
                <p:nvPr/>
              </p:nvSpPr>
              <p:spPr>
                <a:xfrm>
                  <a:off x="7028512" y="2700234"/>
                  <a:ext cx="358828" cy="354023"/>
                </a:xfrm>
                <a:custGeom>
                  <a:avLst/>
                  <a:gdLst/>
                  <a:ahLst/>
                  <a:cxnLst/>
                  <a:rect l="l" t="t" r="r" b="b"/>
                  <a:pathLst>
                    <a:path w="10979" h="10832" extrusionOk="0">
                      <a:moveTo>
                        <a:pt x="5479" y="1"/>
                      </a:moveTo>
                      <a:cubicBezTo>
                        <a:pt x="5433" y="1"/>
                        <a:pt x="5386" y="1"/>
                        <a:pt x="5339" y="2"/>
                      </a:cubicBezTo>
                      <a:cubicBezTo>
                        <a:pt x="2357" y="103"/>
                        <a:pt x="1" y="2584"/>
                        <a:pt x="76" y="5566"/>
                      </a:cubicBezTo>
                      <a:cubicBezTo>
                        <a:pt x="175" y="8502"/>
                        <a:pt x="2581" y="10831"/>
                        <a:pt x="5501" y="10831"/>
                      </a:cubicBezTo>
                      <a:cubicBezTo>
                        <a:pt x="5547" y="10831"/>
                        <a:pt x="5593" y="10831"/>
                        <a:pt x="5640" y="10830"/>
                      </a:cubicBezTo>
                      <a:cubicBezTo>
                        <a:pt x="8622" y="10754"/>
                        <a:pt x="10978" y="8248"/>
                        <a:pt x="10903" y="5266"/>
                      </a:cubicBezTo>
                      <a:cubicBezTo>
                        <a:pt x="10829" y="2330"/>
                        <a:pt x="8423" y="1"/>
                        <a:pt x="5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75"/>
                <p:cNvSpPr/>
                <p:nvPr/>
              </p:nvSpPr>
              <p:spPr>
                <a:xfrm>
                  <a:off x="7107344" y="2746448"/>
                  <a:ext cx="64549" cy="43272"/>
                </a:xfrm>
                <a:custGeom>
                  <a:avLst/>
                  <a:gdLst/>
                  <a:ahLst/>
                  <a:cxnLst/>
                  <a:rect l="l" t="t" r="r" b="b"/>
                  <a:pathLst>
                    <a:path w="1975" h="1324" extrusionOk="0">
                      <a:moveTo>
                        <a:pt x="1636" y="1"/>
                      </a:moveTo>
                      <a:cubicBezTo>
                        <a:pt x="1365" y="1"/>
                        <a:pt x="1060" y="168"/>
                        <a:pt x="847" y="318"/>
                      </a:cubicBezTo>
                      <a:cubicBezTo>
                        <a:pt x="546" y="518"/>
                        <a:pt x="296" y="744"/>
                        <a:pt x="95" y="1045"/>
                      </a:cubicBezTo>
                      <a:cubicBezTo>
                        <a:pt x="1" y="1177"/>
                        <a:pt x="134" y="1323"/>
                        <a:pt x="269" y="1323"/>
                      </a:cubicBezTo>
                      <a:cubicBezTo>
                        <a:pt x="314" y="1323"/>
                        <a:pt x="359" y="1307"/>
                        <a:pt x="396" y="1270"/>
                      </a:cubicBezTo>
                      <a:cubicBezTo>
                        <a:pt x="596" y="1045"/>
                        <a:pt x="847" y="844"/>
                        <a:pt x="1123" y="694"/>
                      </a:cubicBezTo>
                      <a:cubicBezTo>
                        <a:pt x="1348" y="568"/>
                        <a:pt x="1674" y="543"/>
                        <a:pt x="1874" y="343"/>
                      </a:cubicBezTo>
                      <a:cubicBezTo>
                        <a:pt x="1975" y="243"/>
                        <a:pt x="1925" y="67"/>
                        <a:pt x="1774" y="17"/>
                      </a:cubicBezTo>
                      <a:cubicBezTo>
                        <a:pt x="1730" y="6"/>
                        <a:pt x="1683" y="1"/>
                        <a:pt x="1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75"/>
                <p:cNvSpPr/>
                <p:nvPr/>
              </p:nvSpPr>
              <p:spPr>
                <a:xfrm>
                  <a:off x="7185489" y="2737918"/>
                  <a:ext cx="41279" cy="19871"/>
                </a:xfrm>
                <a:custGeom>
                  <a:avLst/>
                  <a:gdLst/>
                  <a:ahLst/>
                  <a:cxnLst/>
                  <a:rect l="l" t="t" r="r" b="b"/>
                  <a:pathLst>
                    <a:path w="1263" h="608" extrusionOk="0">
                      <a:moveTo>
                        <a:pt x="852" y="0"/>
                      </a:moveTo>
                      <a:cubicBezTo>
                        <a:pt x="663" y="0"/>
                        <a:pt x="436" y="75"/>
                        <a:pt x="311" y="103"/>
                      </a:cubicBezTo>
                      <a:cubicBezTo>
                        <a:pt x="1" y="174"/>
                        <a:pt x="121" y="608"/>
                        <a:pt x="392" y="608"/>
                      </a:cubicBezTo>
                      <a:cubicBezTo>
                        <a:pt x="406" y="608"/>
                        <a:pt x="421" y="606"/>
                        <a:pt x="436" y="604"/>
                      </a:cubicBezTo>
                      <a:cubicBezTo>
                        <a:pt x="661" y="554"/>
                        <a:pt x="1263" y="554"/>
                        <a:pt x="1163" y="203"/>
                      </a:cubicBezTo>
                      <a:cubicBezTo>
                        <a:pt x="1129" y="47"/>
                        <a:pt x="1003" y="0"/>
                        <a:pt x="8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2" name="Google Shape;5012;p75"/>
              <p:cNvGrpSpPr/>
              <p:nvPr/>
            </p:nvGrpSpPr>
            <p:grpSpPr>
              <a:xfrm flipH="1">
                <a:off x="7571718" y="2751089"/>
                <a:ext cx="389942" cy="403963"/>
                <a:chOff x="7190718" y="2751089"/>
                <a:chExt cx="389942" cy="403963"/>
              </a:xfrm>
            </p:grpSpPr>
            <p:sp>
              <p:nvSpPr>
                <p:cNvPr id="5013" name="Google Shape;5013;p75"/>
                <p:cNvSpPr/>
                <p:nvPr/>
              </p:nvSpPr>
              <p:spPr>
                <a:xfrm>
                  <a:off x="7190718" y="2813449"/>
                  <a:ext cx="387458" cy="341604"/>
                </a:xfrm>
                <a:custGeom>
                  <a:avLst/>
                  <a:gdLst/>
                  <a:ahLst/>
                  <a:cxnLst/>
                  <a:rect l="l" t="t" r="r" b="b"/>
                  <a:pathLst>
                    <a:path w="11855" h="10452" extrusionOk="0">
                      <a:moveTo>
                        <a:pt x="5947" y="1"/>
                      </a:moveTo>
                      <a:cubicBezTo>
                        <a:pt x="4315" y="1"/>
                        <a:pt x="2700" y="760"/>
                        <a:pt x="1679" y="2178"/>
                      </a:cubicBezTo>
                      <a:cubicBezTo>
                        <a:pt x="0" y="4533"/>
                        <a:pt x="552" y="7792"/>
                        <a:pt x="2882" y="9471"/>
                      </a:cubicBezTo>
                      <a:cubicBezTo>
                        <a:pt x="3810" y="10132"/>
                        <a:pt x="4878" y="10452"/>
                        <a:pt x="5935" y="10452"/>
                      </a:cubicBezTo>
                      <a:cubicBezTo>
                        <a:pt x="7560" y="10452"/>
                        <a:pt x="9158" y="9696"/>
                        <a:pt x="10176" y="8268"/>
                      </a:cubicBezTo>
                      <a:cubicBezTo>
                        <a:pt x="11855" y="5937"/>
                        <a:pt x="11329" y="2654"/>
                        <a:pt x="8973" y="975"/>
                      </a:cubicBezTo>
                      <a:cubicBezTo>
                        <a:pt x="8059" y="316"/>
                        <a:pt x="6999" y="1"/>
                        <a:pt x="5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75"/>
                <p:cNvSpPr/>
                <p:nvPr/>
              </p:nvSpPr>
              <p:spPr>
                <a:xfrm>
                  <a:off x="7316842" y="2761744"/>
                  <a:ext cx="256432" cy="285912"/>
                </a:xfrm>
                <a:custGeom>
                  <a:avLst/>
                  <a:gdLst/>
                  <a:ahLst/>
                  <a:cxnLst/>
                  <a:rect l="l" t="t" r="r" b="b"/>
                  <a:pathLst>
                    <a:path w="7846" h="8748" extrusionOk="0">
                      <a:moveTo>
                        <a:pt x="1" y="0"/>
                      </a:moveTo>
                      <a:cubicBezTo>
                        <a:pt x="853" y="1529"/>
                        <a:pt x="2357" y="2506"/>
                        <a:pt x="4111" y="2682"/>
                      </a:cubicBezTo>
                      <a:cubicBezTo>
                        <a:pt x="2883" y="3233"/>
                        <a:pt x="1830" y="4587"/>
                        <a:pt x="1630" y="5965"/>
                      </a:cubicBezTo>
                      <a:cubicBezTo>
                        <a:pt x="1945" y="6068"/>
                        <a:pt x="2284" y="6118"/>
                        <a:pt x="2635" y="6118"/>
                      </a:cubicBezTo>
                      <a:cubicBezTo>
                        <a:pt x="3653" y="6118"/>
                        <a:pt x="4770" y="5695"/>
                        <a:pt x="5665" y="4912"/>
                      </a:cubicBezTo>
                      <a:lnTo>
                        <a:pt x="5665" y="4912"/>
                      </a:lnTo>
                      <a:cubicBezTo>
                        <a:pt x="5565" y="6517"/>
                        <a:pt x="6191" y="7970"/>
                        <a:pt x="7319" y="8747"/>
                      </a:cubicBezTo>
                      <a:cubicBezTo>
                        <a:pt x="7419" y="8572"/>
                        <a:pt x="7470" y="8371"/>
                        <a:pt x="7520" y="8196"/>
                      </a:cubicBezTo>
                      <a:cubicBezTo>
                        <a:pt x="7745" y="7043"/>
                        <a:pt x="7846" y="5865"/>
                        <a:pt x="7570" y="4812"/>
                      </a:cubicBezTo>
                      <a:cubicBezTo>
                        <a:pt x="7219" y="3359"/>
                        <a:pt x="6091" y="3108"/>
                        <a:pt x="5364" y="2080"/>
                      </a:cubicBezTo>
                      <a:cubicBezTo>
                        <a:pt x="4629" y="1085"/>
                        <a:pt x="4881" y="470"/>
                        <a:pt x="3256" y="470"/>
                      </a:cubicBezTo>
                      <a:cubicBezTo>
                        <a:pt x="3163" y="470"/>
                        <a:pt x="3064" y="472"/>
                        <a:pt x="2958" y="476"/>
                      </a:cubicBezTo>
                      <a:cubicBezTo>
                        <a:pt x="2642" y="484"/>
                        <a:pt x="2316" y="498"/>
                        <a:pt x="1995" y="498"/>
                      </a:cubicBezTo>
                      <a:cubicBezTo>
                        <a:pt x="1248" y="498"/>
                        <a:pt x="527" y="42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75"/>
                <p:cNvSpPr/>
                <p:nvPr/>
              </p:nvSpPr>
              <p:spPr>
                <a:xfrm>
                  <a:off x="7481630" y="2751089"/>
                  <a:ext cx="99030" cy="129262"/>
                </a:xfrm>
                <a:custGeom>
                  <a:avLst/>
                  <a:gdLst/>
                  <a:ahLst/>
                  <a:cxnLst/>
                  <a:rect l="l" t="t" r="r" b="b"/>
                  <a:pathLst>
                    <a:path w="3030" h="3955" extrusionOk="0">
                      <a:moveTo>
                        <a:pt x="2164" y="0"/>
                      </a:moveTo>
                      <a:cubicBezTo>
                        <a:pt x="2049" y="0"/>
                        <a:pt x="1930" y="72"/>
                        <a:pt x="1901" y="201"/>
                      </a:cubicBezTo>
                      <a:cubicBezTo>
                        <a:pt x="1726" y="777"/>
                        <a:pt x="1801" y="1379"/>
                        <a:pt x="1525" y="1930"/>
                      </a:cubicBezTo>
                      <a:cubicBezTo>
                        <a:pt x="1250" y="2532"/>
                        <a:pt x="824" y="3033"/>
                        <a:pt x="297" y="3384"/>
                      </a:cubicBezTo>
                      <a:cubicBezTo>
                        <a:pt x="1" y="3553"/>
                        <a:pt x="169" y="3955"/>
                        <a:pt x="440" y="3955"/>
                      </a:cubicBezTo>
                      <a:cubicBezTo>
                        <a:pt x="490" y="3955"/>
                        <a:pt x="543" y="3941"/>
                        <a:pt x="598" y="3910"/>
                      </a:cubicBezTo>
                      <a:cubicBezTo>
                        <a:pt x="1726" y="3259"/>
                        <a:pt x="3029" y="1504"/>
                        <a:pt x="2377" y="126"/>
                      </a:cubicBezTo>
                      <a:cubicBezTo>
                        <a:pt x="2335" y="40"/>
                        <a:pt x="2251" y="0"/>
                        <a:pt x="2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6" name="Google Shape;5016;p75"/>
              <p:cNvSpPr/>
              <p:nvPr/>
            </p:nvSpPr>
            <p:spPr>
              <a:xfrm>
                <a:off x="6612391" y="2370201"/>
                <a:ext cx="1440082" cy="745109"/>
              </a:xfrm>
              <a:custGeom>
                <a:avLst/>
                <a:gdLst/>
                <a:ahLst/>
                <a:cxnLst/>
                <a:rect l="l" t="t" r="r" b="b"/>
                <a:pathLst>
                  <a:path w="44062" h="22798" extrusionOk="0">
                    <a:moveTo>
                      <a:pt x="21726" y="1"/>
                    </a:moveTo>
                    <a:cubicBezTo>
                      <a:pt x="15370" y="1"/>
                      <a:pt x="9042" y="2089"/>
                      <a:pt x="5139" y="6767"/>
                    </a:cubicBezTo>
                    <a:cubicBezTo>
                      <a:pt x="1555" y="11053"/>
                      <a:pt x="1" y="17319"/>
                      <a:pt x="2607" y="22481"/>
                    </a:cubicBezTo>
                    <a:cubicBezTo>
                      <a:pt x="2718" y="22703"/>
                      <a:pt x="2919" y="22797"/>
                      <a:pt x="3127" y="22797"/>
                    </a:cubicBezTo>
                    <a:cubicBezTo>
                      <a:pt x="3530" y="22797"/>
                      <a:pt x="3959" y="22443"/>
                      <a:pt x="3810" y="21980"/>
                    </a:cubicBezTo>
                    <a:cubicBezTo>
                      <a:pt x="1680" y="15915"/>
                      <a:pt x="3760" y="9273"/>
                      <a:pt x="8998" y="5464"/>
                    </a:cubicBezTo>
                    <a:cubicBezTo>
                      <a:pt x="12488" y="2905"/>
                      <a:pt x="16959" y="1877"/>
                      <a:pt x="21380" y="1877"/>
                    </a:cubicBezTo>
                    <a:cubicBezTo>
                      <a:pt x="23627" y="1877"/>
                      <a:pt x="25860" y="2142"/>
                      <a:pt x="27946" y="2607"/>
                    </a:cubicBezTo>
                    <a:cubicBezTo>
                      <a:pt x="33059" y="3760"/>
                      <a:pt x="37971" y="6466"/>
                      <a:pt x="40202" y="11429"/>
                    </a:cubicBezTo>
                    <a:cubicBezTo>
                      <a:pt x="41580" y="14461"/>
                      <a:pt x="41229" y="17319"/>
                      <a:pt x="41555" y="20476"/>
                    </a:cubicBezTo>
                    <a:cubicBezTo>
                      <a:pt x="41611" y="20996"/>
                      <a:pt x="42021" y="21295"/>
                      <a:pt x="42428" y="21295"/>
                    </a:cubicBezTo>
                    <a:cubicBezTo>
                      <a:pt x="42748" y="21295"/>
                      <a:pt x="43066" y="21110"/>
                      <a:pt x="43209" y="20702"/>
                    </a:cubicBezTo>
                    <a:cubicBezTo>
                      <a:pt x="44061" y="18246"/>
                      <a:pt x="43435" y="14938"/>
                      <a:pt x="42683" y="12557"/>
                    </a:cubicBezTo>
                    <a:cubicBezTo>
                      <a:pt x="41480" y="8747"/>
                      <a:pt x="38923" y="5614"/>
                      <a:pt x="35490" y="3559"/>
                    </a:cubicBezTo>
                    <a:cubicBezTo>
                      <a:pt x="31639" y="1266"/>
                      <a:pt x="26674" y="1"/>
                      <a:pt x="21726" y="1"/>
                    </a:cubicBezTo>
                    <a:close/>
                  </a:path>
                </a:pathLst>
              </a:custGeom>
              <a:solidFill>
                <a:srgbClr val="DD8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75"/>
              <p:cNvSpPr/>
              <p:nvPr/>
            </p:nvSpPr>
            <p:spPr>
              <a:xfrm>
                <a:off x="6597651" y="2965425"/>
                <a:ext cx="1512965" cy="884372"/>
              </a:xfrm>
              <a:custGeom>
                <a:avLst/>
                <a:gdLst/>
                <a:ahLst/>
                <a:cxnLst/>
                <a:rect l="l" t="t" r="r" b="b"/>
                <a:pathLst>
                  <a:path w="46292" h="27059" extrusionOk="0">
                    <a:moveTo>
                      <a:pt x="33165" y="0"/>
                    </a:moveTo>
                    <a:cubicBezTo>
                      <a:pt x="18940" y="0"/>
                      <a:pt x="201" y="861"/>
                      <a:pt x="201" y="861"/>
                    </a:cubicBezTo>
                    <a:cubicBezTo>
                      <a:pt x="1" y="1387"/>
                      <a:pt x="26" y="2139"/>
                      <a:pt x="151" y="2841"/>
                    </a:cubicBezTo>
                    <a:cubicBezTo>
                      <a:pt x="151" y="2841"/>
                      <a:pt x="162" y="2841"/>
                      <a:pt x="181" y="2841"/>
                    </a:cubicBezTo>
                    <a:cubicBezTo>
                      <a:pt x="396" y="2841"/>
                      <a:pt x="1692" y="2862"/>
                      <a:pt x="1830" y="3367"/>
                    </a:cubicBezTo>
                    <a:cubicBezTo>
                      <a:pt x="3384" y="9182"/>
                      <a:pt x="6467" y="24871"/>
                      <a:pt x="7319" y="25197"/>
                    </a:cubicBezTo>
                    <a:cubicBezTo>
                      <a:pt x="11440" y="26688"/>
                      <a:pt x="17922" y="27059"/>
                      <a:pt x="24283" y="27059"/>
                    </a:cubicBezTo>
                    <a:cubicBezTo>
                      <a:pt x="27440" y="27059"/>
                      <a:pt x="30566" y="26968"/>
                      <a:pt x="33359" y="26876"/>
                    </a:cubicBezTo>
                    <a:cubicBezTo>
                      <a:pt x="36091" y="26776"/>
                      <a:pt x="38673" y="26500"/>
                      <a:pt x="41730" y="25598"/>
                    </a:cubicBezTo>
                    <a:cubicBezTo>
                      <a:pt x="42532" y="25372"/>
                      <a:pt x="44186" y="8731"/>
                      <a:pt x="44437" y="2665"/>
                    </a:cubicBezTo>
                    <a:cubicBezTo>
                      <a:pt x="44988" y="2590"/>
                      <a:pt x="45540" y="2540"/>
                      <a:pt x="46091" y="2465"/>
                    </a:cubicBezTo>
                    <a:cubicBezTo>
                      <a:pt x="46166" y="1813"/>
                      <a:pt x="46217" y="1137"/>
                      <a:pt x="46292" y="485"/>
                    </a:cubicBezTo>
                    <a:cubicBezTo>
                      <a:pt x="43484" y="129"/>
                      <a:pt x="38661" y="0"/>
                      <a:pt x="33165" y="0"/>
                    </a:cubicBezTo>
                    <a:close/>
                  </a:path>
                </a:pathLst>
              </a:custGeom>
              <a:solidFill>
                <a:srgbClr val="FEB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75"/>
              <p:cNvSpPr/>
              <p:nvPr/>
            </p:nvSpPr>
            <p:spPr>
              <a:xfrm>
                <a:off x="6710702" y="3062102"/>
                <a:ext cx="1277876" cy="56378"/>
              </a:xfrm>
              <a:custGeom>
                <a:avLst/>
                <a:gdLst/>
                <a:ahLst/>
                <a:cxnLst/>
                <a:rect l="l" t="t" r="r" b="b"/>
                <a:pathLst>
                  <a:path w="39099" h="1725" extrusionOk="0">
                    <a:moveTo>
                      <a:pt x="35896" y="1"/>
                    </a:moveTo>
                    <a:cubicBezTo>
                      <a:pt x="24092" y="1"/>
                      <a:pt x="12252" y="463"/>
                      <a:pt x="477" y="860"/>
                    </a:cubicBezTo>
                    <a:cubicBezTo>
                      <a:pt x="0" y="885"/>
                      <a:pt x="0" y="1562"/>
                      <a:pt x="477" y="1587"/>
                    </a:cubicBezTo>
                    <a:cubicBezTo>
                      <a:pt x="1986" y="1686"/>
                      <a:pt x="3505" y="1725"/>
                      <a:pt x="5030" y="1725"/>
                    </a:cubicBezTo>
                    <a:cubicBezTo>
                      <a:pt x="9278" y="1725"/>
                      <a:pt x="13565" y="1429"/>
                      <a:pt x="17770" y="1337"/>
                    </a:cubicBezTo>
                    <a:cubicBezTo>
                      <a:pt x="24052" y="1199"/>
                      <a:pt x="30354" y="979"/>
                      <a:pt x="36640" y="979"/>
                    </a:cubicBezTo>
                    <a:cubicBezTo>
                      <a:pt x="37251" y="979"/>
                      <a:pt x="37861" y="981"/>
                      <a:pt x="38472" y="986"/>
                    </a:cubicBezTo>
                    <a:cubicBezTo>
                      <a:pt x="39098" y="986"/>
                      <a:pt x="39098" y="8"/>
                      <a:pt x="38472" y="8"/>
                    </a:cubicBezTo>
                    <a:cubicBezTo>
                      <a:pt x="37613" y="3"/>
                      <a:pt x="36755" y="1"/>
                      <a:pt x="35896"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75"/>
              <p:cNvSpPr/>
              <p:nvPr/>
            </p:nvSpPr>
            <p:spPr>
              <a:xfrm>
                <a:off x="6781951" y="3213065"/>
                <a:ext cx="1188586" cy="40135"/>
              </a:xfrm>
              <a:custGeom>
                <a:avLst/>
                <a:gdLst/>
                <a:ahLst/>
                <a:cxnLst/>
                <a:rect l="l" t="t" r="r" b="b"/>
                <a:pathLst>
                  <a:path w="36367" h="1228" extrusionOk="0">
                    <a:moveTo>
                      <a:pt x="35864" y="0"/>
                    </a:moveTo>
                    <a:cubicBezTo>
                      <a:pt x="35856" y="0"/>
                      <a:pt x="35848" y="0"/>
                      <a:pt x="35841" y="1"/>
                    </a:cubicBezTo>
                    <a:cubicBezTo>
                      <a:pt x="30663" y="190"/>
                      <a:pt x="25486" y="344"/>
                      <a:pt x="20294" y="344"/>
                    </a:cubicBezTo>
                    <a:cubicBezTo>
                      <a:pt x="19303" y="344"/>
                      <a:pt x="18311" y="339"/>
                      <a:pt x="17319" y="327"/>
                    </a:cubicBezTo>
                    <a:cubicBezTo>
                      <a:pt x="14412" y="302"/>
                      <a:pt x="11530" y="276"/>
                      <a:pt x="8622" y="226"/>
                    </a:cubicBezTo>
                    <a:cubicBezTo>
                      <a:pt x="7028" y="211"/>
                      <a:pt x="5256" y="46"/>
                      <a:pt x="3533" y="46"/>
                    </a:cubicBezTo>
                    <a:cubicBezTo>
                      <a:pt x="2359" y="46"/>
                      <a:pt x="1208" y="123"/>
                      <a:pt x="151" y="377"/>
                    </a:cubicBezTo>
                    <a:cubicBezTo>
                      <a:pt x="1" y="427"/>
                      <a:pt x="1" y="652"/>
                      <a:pt x="151" y="703"/>
                    </a:cubicBezTo>
                    <a:cubicBezTo>
                      <a:pt x="1406" y="1040"/>
                      <a:pt x="2795" y="1123"/>
                      <a:pt x="4198" y="1123"/>
                    </a:cubicBezTo>
                    <a:cubicBezTo>
                      <a:pt x="5526" y="1123"/>
                      <a:pt x="6866" y="1049"/>
                      <a:pt x="8116" y="1049"/>
                    </a:cubicBezTo>
                    <a:cubicBezTo>
                      <a:pt x="8287" y="1049"/>
                      <a:pt x="8456" y="1050"/>
                      <a:pt x="8622" y="1053"/>
                    </a:cubicBezTo>
                    <a:cubicBezTo>
                      <a:pt x="11530" y="1078"/>
                      <a:pt x="14412" y="1129"/>
                      <a:pt x="17319" y="1179"/>
                    </a:cubicBezTo>
                    <a:cubicBezTo>
                      <a:pt x="19173" y="1209"/>
                      <a:pt x="21028" y="1228"/>
                      <a:pt x="22885" y="1228"/>
                    </a:cubicBezTo>
                    <a:cubicBezTo>
                      <a:pt x="27204" y="1228"/>
                      <a:pt x="31529" y="1126"/>
                      <a:pt x="35841" y="828"/>
                    </a:cubicBezTo>
                    <a:cubicBezTo>
                      <a:pt x="36359" y="803"/>
                      <a:pt x="36367" y="0"/>
                      <a:pt x="35864"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75"/>
              <p:cNvSpPr/>
              <p:nvPr/>
            </p:nvSpPr>
            <p:spPr>
              <a:xfrm>
                <a:off x="6795874" y="3348242"/>
                <a:ext cx="1159106" cy="49025"/>
              </a:xfrm>
              <a:custGeom>
                <a:avLst/>
                <a:gdLst/>
                <a:ahLst/>
                <a:cxnLst/>
                <a:rect l="l" t="t" r="r" b="b"/>
                <a:pathLst>
                  <a:path w="35465" h="1500" extrusionOk="0">
                    <a:moveTo>
                      <a:pt x="277" y="0"/>
                    </a:moveTo>
                    <a:cubicBezTo>
                      <a:pt x="1" y="0"/>
                      <a:pt x="26" y="376"/>
                      <a:pt x="277" y="401"/>
                    </a:cubicBezTo>
                    <a:cubicBezTo>
                      <a:pt x="6931" y="1176"/>
                      <a:pt x="13713" y="1499"/>
                      <a:pt x="20484" y="1499"/>
                    </a:cubicBezTo>
                    <a:cubicBezTo>
                      <a:pt x="25316" y="1499"/>
                      <a:pt x="30143" y="1335"/>
                      <a:pt x="34913" y="1053"/>
                    </a:cubicBezTo>
                    <a:cubicBezTo>
                      <a:pt x="35457" y="1028"/>
                      <a:pt x="35465" y="175"/>
                      <a:pt x="34936" y="175"/>
                    </a:cubicBezTo>
                    <a:cubicBezTo>
                      <a:pt x="34929" y="175"/>
                      <a:pt x="34921" y="175"/>
                      <a:pt x="34913" y="176"/>
                    </a:cubicBezTo>
                    <a:cubicBezTo>
                      <a:pt x="30674" y="377"/>
                      <a:pt x="26448" y="455"/>
                      <a:pt x="22225" y="455"/>
                    </a:cubicBezTo>
                    <a:cubicBezTo>
                      <a:pt x="14915" y="455"/>
                      <a:pt x="7616" y="223"/>
                      <a:pt x="277"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75"/>
              <p:cNvSpPr/>
              <p:nvPr/>
            </p:nvSpPr>
            <p:spPr>
              <a:xfrm>
                <a:off x="6845846" y="3476000"/>
                <a:ext cx="1085373" cy="47750"/>
              </a:xfrm>
              <a:custGeom>
                <a:avLst/>
                <a:gdLst/>
                <a:ahLst/>
                <a:cxnLst/>
                <a:rect l="l" t="t" r="r" b="b"/>
                <a:pathLst>
                  <a:path w="33209" h="1461" extrusionOk="0">
                    <a:moveTo>
                      <a:pt x="301" y="1"/>
                    </a:moveTo>
                    <a:cubicBezTo>
                      <a:pt x="1" y="1"/>
                      <a:pt x="26" y="402"/>
                      <a:pt x="301" y="427"/>
                    </a:cubicBezTo>
                    <a:cubicBezTo>
                      <a:pt x="5840" y="1079"/>
                      <a:pt x="11480" y="1279"/>
                      <a:pt x="17043" y="1404"/>
                    </a:cubicBezTo>
                    <a:cubicBezTo>
                      <a:pt x="18434" y="1442"/>
                      <a:pt x="19819" y="1461"/>
                      <a:pt x="21204" y="1461"/>
                    </a:cubicBezTo>
                    <a:cubicBezTo>
                      <a:pt x="22589" y="1461"/>
                      <a:pt x="23973" y="1442"/>
                      <a:pt x="25364" y="1404"/>
                    </a:cubicBezTo>
                    <a:cubicBezTo>
                      <a:pt x="27820" y="1329"/>
                      <a:pt x="30452" y="1379"/>
                      <a:pt x="32833" y="828"/>
                    </a:cubicBezTo>
                    <a:cubicBezTo>
                      <a:pt x="33209" y="728"/>
                      <a:pt x="33109" y="176"/>
                      <a:pt x="32758" y="176"/>
                    </a:cubicBezTo>
                    <a:cubicBezTo>
                      <a:pt x="32361" y="154"/>
                      <a:pt x="31961" y="144"/>
                      <a:pt x="31561" y="144"/>
                    </a:cubicBezTo>
                    <a:cubicBezTo>
                      <a:pt x="29254" y="144"/>
                      <a:pt x="26897" y="463"/>
                      <a:pt x="24612" y="527"/>
                    </a:cubicBezTo>
                    <a:cubicBezTo>
                      <a:pt x="22841" y="594"/>
                      <a:pt x="21070" y="616"/>
                      <a:pt x="19307" y="616"/>
                    </a:cubicBezTo>
                    <a:cubicBezTo>
                      <a:pt x="18425" y="616"/>
                      <a:pt x="17545" y="611"/>
                      <a:pt x="16667" y="602"/>
                    </a:cubicBezTo>
                    <a:cubicBezTo>
                      <a:pt x="11204" y="527"/>
                      <a:pt x="5740" y="76"/>
                      <a:pt x="30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75"/>
              <p:cNvSpPr/>
              <p:nvPr/>
            </p:nvSpPr>
            <p:spPr>
              <a:xfrm>
                <a:off x="6870685" y="3598039"/>
                <a:ext cx="1051284" cy="54123"/>
              </a:xfrm>
              <a:custGeom>
                <a:avLst/>
                <a:gdLst/>
                <a:ahLst/>
                <a:cxnLst/>
                <a:rect l="l" t="t" r="r" b="b"/>
                <a:pathLst>
                  <a:path w="32166" h="1656" extrusionOk="0">
                    <a:moveTo>
                      <a:pt x="31672" y="1"/>
                    </a:moveTo>
                    <a:cubicBezTo>
                      <a:pt x="31663" y="1"/>
                      <a:pt x="31655" y="1"/>
                      <a:pt x="31647" y="1"/>
                    </a:cubicBezTo>
                    <a:cubicBezTo>
                      <a:pt x="26810" y="302"/>
                      <a:pt x="22073" y="728"/>
                      <a:pt x="17211" y="803"/>
                    </a:cubicBezTo>
                    <a:cubicBezTo>
                      <a:pt x="16944" y="806"/>
                      <a:pt x="16678" y="807"/>
                      <a:pt x="16412" y="807"/>
                    </a:cubicBezTo>
                    <a:cubicBezTo>
                      <a:pt x="11021" y="807"/>
                      <a:pt x="5691" y="339"/>
                      <a:pt x="293" y="76"/>
                    </a:cubicBezTo>
                    <a:cubicBezTo>
                      <a:pt x="286" y="76"/>
                      <a:pt x="278" y="75"/>
                      <a:pt x="271" y="75"/>
                    </a:cubicBezTo>
                    <a:cubicBezTo>
                      <a:pt x="40" y="75"/>
                      <a:pt x="0" y="454"/>
                      <a:pt x="243" y="503"/>
                    </a:cubicBezTo>
                    <a:cubicBezTo>
                      <a:pt x="5757" y="1580"/>
                      <a:pt x="11597" y="1630"/>
                      <a:pt x="17211" y="1655"/>
                    </a:cubicBezTo>
                    <a:cubicBezTo>
                      <a:pt x="19817" y="1655"/>
                      <a:pt x="22399" y="1630"/>
                      <a:pt x="24980" y="1530"/>
                    </a:cubicBezTo>
                    <a:cubicBezTo>
                      <a:pt x="27186" y="1455"/>
                      <a:pt x="29617" y="1480"/>
                      <a:pt x="31747" y="828"/>
                    </a:cubicBezTo>
                    <a:cubicBezTo>
                      <a:pt x="32166" y="681"/>
                      <a:pt x="32125" y="1"/>
                      <a:pt x="3167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75"/>
              <p:cNvSpPr/>
              <p:nvPr/>
            </p:nvSpPr>
            <p:spPr>
              <a:xfrm>
                <a:off x="6873137" y="3697951"/>
                <a:ext cx="1081810" cy="70530"/>
              </a:xfrm>
              <a:custGeom>
                <a:avLst/>
                <a:gdLst/>
                <a:ahLst/>
                <a:cxnLst/>
                <a:rect l="l" t="t" r="r" b="b"/>
                <a:pathLst>
                  <a:path w="33100" h="2158" extrusionOk="0">
                    <a:moveTo>
                      <a:pt x="271" y="1"/>
                    </a:moveTo>
                    <a:cubicBezTo>
                      <a:pt x="40" y="1"/>
                      <a:pt x="0" y="380"/>
                      <a:pt x="243" y="453"/>
                    </a:cubicBezTo>
                    <a:cubicBezTo>
                      <a:pt x="6409" y="1957"/>
                      <a:pt x="13051" y="2157"/>
                      <a:pt x="19366" y="2157"/>
                    </a:cubicBezTo>
                    <a:cubicBezTo>
                      <a:pt x="22123" y="2157"/>
                      <a:pt x="24880" y="2057"/>
                      <a:pt x="27637" y="1806"/>
                    </a:cubicBezTo>
                    <a:cubicBezTo>
                      <a:pt x="29266" y="1656"/>
                      <a:pt x="31146" y="1581"/>
                      <a:pt x="32650" y="904"/>
                    </a:cubicBezTo>
                    <a:cubicBezTo>
                      <a:pt x="33099" y="715"/>
                      <a:pt x="32812" y="146"/>
                      <a:pt x="32420" y="146"/>
                    </a:cubicBezTo>
                    <a:cubicBezTo>
                      <a:pt x="32396" y="146"/>
                      <a:pt x="32373" y="148"/>
                      <a:pt x="32349" y="152"/>
                    </a:cubicBezTo>
                    <a:cubicBezTo>
                      <a:pt x="27578" y="946"/>
                      <a:pt x="22826" y="1276"/>
                      <a:pt x="18073" y="1276"/>
                    </a:cubicBezTo>
                    <a:cubicBezTo>
                      <a:pt x="12164" y="1276"/>
                      <a:pt x="6252" y="766"/>
                      <a:pt x="294" y="2"/>
                    </a:cubicBezTo>
                    <a:cubicBezTo>
                      <a:pt x="286" y="1"/>
                      <a:pt x="279" y="1"/>
                      <a:pt x="27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75"/>
              <p:cNvSpPr/>
              <p:nvPr/>
            </p:nvSpPr>
            <p:spPr>
              <a:xfrm>
                <a:off x="6758877" y="3052689"/>
                <a:ext cx="189072" cy="709517"/>
              </a:xfrm>
              <a:custGeom>
                <a:avLst/>
                <a:gdLst/>
                <a:ahLst/>
                <a:cxnLst/>
                <a:rect l="l" t="t" r="r" b="b"/>
                <a:pathLst>
                  <a:path w="5785" h="21709" extrusionOk="0">
                    <a:moveTo>
                      <a:pt x="214" y="1"/>
                    </a:moveTo>
                    <a:cubicBezTo>
                      <a:pt x="104" y="1"/>
                      <a:pt x="0" y="97"/>
                      <a:pt x="30" y="246"/>
                    </a:cubicBezTo>
                    <a:cubicBezTo>
                      <a:pt x="356" y="1975"/>
                      <a:pt x="1033" y="3655"/>
                      <a:pt x="1459" y="5359"/>
                    </a:cubicBezTo>
                    <a:cubicBezTo>
                      <a:pt x="1885" y="7113"/>
                      <a:pt x="2286" y="8868"/>
                      <a:pt x="2662" y="10597"/>
                    </a:cubicBezTo>
                    <a:cubicBezTo>
                      <a:pt x="3439" y="14281"/>
                      <a:pt x="4040" y="18066"/>
                      <a:pt x="5394" y="21575"/>
                    </a:cubicBezTo>
                    <a:cubicBezTo>
                      <a:pt x="5424" y="21667"/>
                      <a:pt x="5497" y="21709"/>
                      <a:pt x="5571" y="21709"/>
                    </a:cubicBezTo>
                    <a:cubicBezTo>
                      <a:pt x="5677" y="21709"/>
                      <a:pt x="5784" y="21622"/>
                      <a:pt x="5770" y="21474"/>
                    </a:cubicBezTo>
                    <a:cubicBezTo>
                      <a:pt x="5068" y="17790"/>
                      <a:pt x="4065" y="14106"/>
                      <a:pt x="3263" y="10447"/>
                    </a:cubicBezTo>
                    <a:cubicBezTo>
                      <a:pt x="2486" y="6938"/>
                      <a:pt x="1659" y="3504"/>
                      <a:pt x="406" y="146"/>
                    </a:cubicBezTo>
                    <a:cubicBezTo>
                      <a:pt x="366" y="45"/>
                      <a:pt x="288" y="1"/>
                      <a:pt x="214"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75"/>
              <p:cNvSpPr/>
              <p:nvPr/>
            </p:nvSpPr>
            <p:spPr>
              <a:xfrm>
                <a:off x="6927619" y="3055140"/>
                <a:ext cx="168906" cy="717067"/>
              </a:xfrm>
              <a:custGeom>
                <a:avLst/>
                <a:gdLst/>
                <a:ahLst/>
                <a:cxnLst/>
                <a:rect l="l" t="t" r="r" b="b"/>
                <a:pathLst>
                  <a:path w="5168" h="21940" extrusionOk="0">
                    <a:moveTo>
                      <a:pt x="241" y="1"/>
                    </a:moveTo>
                    <a:cubicBezTo>
                      <a:pt x="122" y="1"/>
                      <a:pt x="0" y="97"/>
                      <a:pt x="30" y="246"/>
                    </a:cubicBezTo>
                    <a:cubicBezTo>
                      <a:pt x="732" y="3855"/>
                      <a:pt x="1584" y="7439"/>
                      <a:pt x="2411" y="11023"/>
                    </a:cubicBezTo>
                    <a:cubicBezTo>
                      <a:pt x="3238" y="14557"/>
                      <a:pt x="3639" y="18317"/>
                      <a:pt x="4717" y="21775"/>
                    </a:cubicBezTo>
                    <a:cubicBezTo>
                      <a:pt x="4751" y="21888"/>
                      <a:pt x="4846" y="21940"/>
                      <a:pt x="4940" y="21940"/>
                    </a:cubicBezTo>
                    <a:cubicBezTo>
                      <a:pt x="5054" y="21940"/>
                      <a:pt x="5168" y="21863"/>
                      <a:pt x="5168" y="21725"/>
                    </a:cubicBezTo>
                    <a:cubicBezTo>
                      <a:pt x="5068" y="18241"/>
                      <a:pt x="3865" y="14582"/>
                      <a:pt x="3063" y="11224"/>
                    </a:cubicBezTo>
                    <a:cubicBezTo>
                      <a:pt x="2185" y="7514"/>
                      <a:pt x="1258" y="3855"/>
                      <a:pt x="431" y="146"/>
                    </a:cubicBezTo>
                    <a:cubicBezTo>
                      <a:pt x="401" y="45"/>
                      <a:pt x="321" y="1"/>
                      <a:pt x="24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75"/>
              <p:cNvSpPr/>
              <p:nvPr/>
            </p:nvSpPr>
            <p:spPr>
              <a:xfrm>
                <a:off x="7139112" y="3046904"/>
                <a:ext cx="114685" cy="734585"/>
              </a:xfrm>
              <a:custGeom>
                <a:avLst/>
                <a:gdLst/>
                <a:ahLst/>
                <a:cxnLst/>
                <a:rect l="l" t="t" r="r" b="b"/>
                <a:pathLst>
                  <a:path w="3509" h="22476" extrusionOk="0">
                    <a:moveTo>
                      <a:pt x="268" y="0"/>
                    </a:moveTo>
                    <a:cubicBezTo>
                      <a:pt x="127" y="0"/>
                      <a:pt x="1" y="88"/>
                      <a:pt x="25" y="273"/>
                    </a:cubicBezTo>
                    <a:cubicBezTo>
                      <a:pt x="326" y="3882"/>
                      <a:pt x="802" y="7441"/>
                      <a:pt x="1278" y="11025"/>
                    </a:cubicBezTo>
                    <a:cubicBezTo>
                      <a:pt x="1579" y="13130"/>
                      <a:pt x="1855" y="15235"/>
                      <a:pt x="2131" y="17340"/>
                    </a:cubicBezTo>
                    <a:cubicBezTo>
                      <a:pt x="2331" y="18970"/>
                      <a:pt x="2331" y="20749"/>
                      <a:pt x="2832" y="22303"/>
                    </a:cubicBezTo>
                    <a:cubicBezTo>
                      <a:pt x="2876" y="22422"/>
                      <a:pt x="2966" y="22476"/>
                      <a:pt x="3059" y="22476"/>
                    </a:cubicBezTo>
                    <a:cubicBezTo>
                      <a:pt x="3180" y="22476"/>
                      <a:pt x="3305" y="22384"/>
                      <a:pt x="3334" y="22228"/>
                    </a:cubicBezTo>
                    <a:cubicBezTo>
                      <a:pt x="3509" y="20549"/>
                      <a:pt x="3083" y="18719"/>
                      <a:pt x="2857" y="17040"/>
                    </a:cubicBezTo>
                    <a:cubicBezTo>
                      <a:pt x="2632" y="15285"/>
                      <a:pt x="2381" y="13556"/>
                      <a:pt x="2131" y="11802"/>
                    </a:cubicBezTo>
                    <a:cubicBezTo>
                      <a:pt x="1604" y="7967"/>
                      <a:pt x="1028" y="4132"/>
                      <a:pt x="602" y="273"/>
                    </a:cubicBezTo>
                    <a:cubicBezTo>
                      <a:pt x="576" y="94"/>
                      <a:pt x="415" y="0"/>
                      <a:pt x="268"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75"/>
              <p:cNvSpPr/>
              <p:nvPr/>
            </p:nvSpPr>
            <p:spPr>
              <a:xfrm>
                <a:off x="7352075" y="3044518"/>
                <a:ext cx="50005" cy="744423"/>
              </a:xfrm>
              <a:custGeom>
                <a:avLst/>
                <a:gdLst/>
                <a:ahLst/>
                <a:cxnLst/>
                <a:rect l="l" t="t" r="r" b="b"/>
                <a:pathLst>
                  <a:path w="1530" h="22777" extrusionOk="0">
                    <a:moveTo>
                      <a:pt x="676" y="0"/>
                    </a:moveTo>
                    <a:cubicBezTo>
                      <a:pt x="590" y="0"/>
                      <a:pt x="491" y="68"/>
                      <a:pt x="477" y="170"/>
                    </a:cubicBezTo>
                    <a:cubicBezTo>
                      <a:pt x="1" y="3704"/>
                      <a:pt x="577" y="7614"/>
                      <a:pt x="727" y="11173"/>
                    </a:cubicBezTo>
                    <a:cubicBezTo>
                      <a:pt x="903" y="14982"/>
                      <a:pt x="1028" y="18767"/>
                      <a:pt x="1003" y="22551"/>
                    </a:cubicBezTo>
                    <a:cubicBezTo>
                      <a:pt x="1003" y="22702"/>
                      <a:pt x="1128" y="22777"/>
                      <a:pt x="1254" y="22777"/>
                    </a:cubicBezTo>
                    <a:cubicBezTo>
                      <a:pt x="1379" y="22777"/>
                      <a:pt x="1504" y="22702"/>
                      <a:pt x="1504" y="22551"/>
                    </a:cubicBezTo>
                    <a:cubicBezTo>
                      <a:pt x="1529" y="18642"/>
                      <a:pt x="1404" y="14732"/>
                      <a:pt x="1254" y="10822"/>
                    </a:cubicBezTo>
                    <a:cubicBezTo>
                      <a:pt x="1103" y="7313"/>
                      <a:pt x="1354" y="3579"/>
                      <a:pt x="803" y="120"/>
                    </a:cubicBezTo>
                    <a:cubicBezTo>
                      <a:pt x="792" y="36"/>
                      <a:pt x="737" y="0"/>
                      <a:pt x="67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75"/>
              <p:cNvSpPr/>
              <p:nvPr/>
            </p:nvSpPr>
            <p:spPr>
              <a:xfrm>
                <a:off x="7552357" y="3051512"/>
                <a:ext cx="54515" cy="733768"/>
              </a:xfrm>
              <a:custGeom>
                <a:avLst/>
                <a:gdLst/>
                <a:ahLst/>
                <a:cxnLst/>
                <a:rect l="l" t="t" r="r" b="b"/>
                <a:pathLst>
                  <a:path w="1668" h="22451" extrusionOk="0">
                    <a:moveTo>
                      <a:pt x="962" y="0"/>
                    </a:moveTo>
                    <a:cubicBezTo>
                      <a:pt x="878" y="0"/>
                      <a:pt x="790" y="44"/>
                      <a:pt x="765" y="132"/>
                    </a:cubicBezTo>
                    <a:cubicBezTo>
                      <a:pt x="88" y="3615"/>
                      <a:pt x="514" y="7550"/>
                      <a:pt x="414" y="11109"/>
                    </a:cubicBezTo>
                    <a:cubicBezTo>
                      <a:pt x="314" y="14793"/>
                      <a:pt x="188" y="18503"/>
                      <a:pt x="13" y="22187"/>
                    </a:cubicBezTo>
                    <a:cubicBezTo>
                      <a:pt x="0" y="22362"/>
                      <a:pt x="126" y="22450"/>
                      <a:pt x="257" y="22450"/>
                    </a:cubicBezTo>
                    <a:cubicBezTo>
                      <a:pt x="389" y="22450"/>
                      <a:pt x="527" y="22362"/>
                      <a:pt x="539" y="22187"/>
                    </a:cubicBezTo>
                    <a:cubicBezTo>
                      <a:pt x="740" y="18503"/>
                      <a:pt x="865" y="14793"/>
                      <a:pt x="990" y="11109"/>
                    </a:cubicBezTo>
                    <a:cubicBezTo>
                      <a:pt x="1091" y="7575"/>
                      <a:pt x="1667" y="3641"/>
                      <a:pt x="1141" y="132"/>
                    </a:cubicBezTo>
                    <a:cubicBezTo>
                      <a:pt x="1128" y="44"/>
                      <a:pt x="1047" y="0"/>
                      <a:pt x="962"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75"/>
              <p:cNvSpPr/>
              <p:nvPr/>
            </p:nvSpPr>
            <p:spPr>
              <a:xfrm>
                <a:off x="7719040" y="3046120"/>
                <a:ext cx="68471" cy="742429"/>
              </a:xfrm>
              <a:custGeom>
                <a:avLst/>
                <a:gdLst/>
                <a:ahLst/>
                <a:cxnLst/>
                <a:rect l="l" t="t" r="r" b="b"/>
                <a:pathLst>
                  <a:path w="2095" h="22716" extrusionOk="0">
                    <a:moveTo>
                      <a:pt x="1866" y="0"/>
                    </a:moveTo>
                    <a:cubicBezTo>
                      <a:pt x="1777" y="0"/>
                      <a:pt x="1691" y="46"/>
                      <a:pt x="1680" y="146"/>
                    </a:cubicBezTo>
                    <a:cubicBezTo>
                      <a:pt x="452" y="7515"/>
                      <a:pt x="577" y="15034"/>
                      <a:pt x="26" y="22452"/>
                    </a:cubicBezTo>
                    <a:cubicBezTo>
                      <a:pt x="1" y="22628"/>
                      <a:pt x="126" y="22715"/>
                      <a:pt x="261" y="22715"/>
                    </a:cubicBezTo>
                    <a:cubicBezTo>
                      <a:pt x="395" y="22715"/>
                      <a:pt x="540" y="22628"/>
                      <a:pt x="552" y="22452"/>
                    </a:cubicBezTo>
                    <a:cubicBezTo>
                      <a:pt x="1129" y="15034"/>
                      <a:pt x="1129" y="7590"/>
                      <a:pt x="2081" y="196"/>
                    </a:cubicBezTo>
                    <a:cubicBezTo>
                      <a:pt x="2095" y="71"/>
                      <a:pt x="1978" y="0"/>
                      <a:pt x="186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75"/>
              <p:cNvSpPr/>
              <p:nvPr/>
            </p:nvSpPr>
            <p:spPr>
              <a:xfrm>
                <a:off x="7859512" y="3029615"/>
                <a:ext cx="98605" cy="756254"/>
              </a:xfrm>
              <a:custGeom>
                <a:avLst/>
                <a:gdLst/>
                <a:ahLst/>
                <a:cxnLst/>
                <a:rect l="l" t="t" r="r" b="b"/>
                <a:pathLst>
                  <a:path w="3017" h="23139" extrusionOk="0">
                    <a:moveTo>
                      <a:pt x="2682" y="1"/>
                    </a:moveTo>
                    <a:cubicBezTo>
                      <a:pt x="2576" y="1"/>
                      <a:pt x="2474" y="61"/>
                      <a:pt x="2445" y="200"/>
                    </a:cubicBezTo>
                    <a:cubicBezTo>
                      <a:pt x="690" y="7619"/>
                      <a:pt x="465" y="15288"/>
                      <a:pt x="13" y="22857"/>
                    </a:cubicBezTo>
                    <a:cubicBezTo>
                      <a:pt x="1" y="23045"/>
                      <a:pt x="151" y="23139"/>
                      <a:pt x="308" y="23139"/>
                    </a:cubicBezTo>
                    <a:cubicBezTo>
                      <a:pt x="465" y="23139"/>
                      <a:pt x="628" y="23045"/>
                      <a:pt x="640" y="22857"/>
                    </a:cubicBezTo>
                    <a:cubicBezTo>
                      <a:pt x="1091" y="15288"/>
                      <a:pt x="1643" y="7819"/>
                      <a:pt x="2971" y="351"/>
                    </a:cubicBezTo>
                    <a:cubicBezTo>
                      <a:pt x="3016" y="139"/>
                      <a:pt x="2843" y="1"/>
                      <a:pt x="268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1" name="Google Shape;5031;p75"/>
            <p:cNvGrpSpPr/>
            <p:nvPr/>
          </p:nvGrpSpPr>
          <p:grpSpPr>
            <a:xfrm>
              <a:off x="1151129" y="4304434"/>
              <a:ext cx="555584" cy="914919"/>
              <a:chOff x="1789625" y="3319825"/>
              <a:chExt cx="1097775" cy="1807425"/>
            </a:xfrm>
          </p:grpSpPr>
          <p:sp>
            <p:nvSpPr>
              <p:cNvPr id="5032" name="Google Shape;5032;p75"/>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75"/>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75"/>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75"/>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75"/>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75"/>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75"/>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75"/>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75"/>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75"/>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75"/>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75"/>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75"/>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75"/>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75"/>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75"/>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75"/>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75"/>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75"/>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75"/>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75"/>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75"/>
            <p:cNvGrpSpPr/>
            <p:nvPr/>
          </p:nvGrpSpPr>
          <p:grpSpPr>
            <a:xfrm>
              <a:off x="1978464" y="3926081"/>
              <a:ext cx="901237" cy="1293916"/>
              <a:chOff x="3732423" y="4038948"/>
              <a:chExt cx="564119" cy="809913"/>
            </a:xfrm>
          </p:grpSpPr>
          <p:sp>
            <p:nvSpPr>
              <p:cNvPr id="5054" name="Google Shape;5054;p75"/>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75"/>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75"/>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75"/>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75"/>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75"/>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75"/>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75"/>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75"/>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75"/>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75"/>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75"/>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75"/>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75"/>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75"/>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75"/>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0" name="Google Shape;5070;p75"/>
              <p:cNvGrpSpPr/>
              <p:nvPr/>
            </p:nvGrpSpPr>
            <p:grpSpPr>
              <a:xfrm>
                <a:off x="3755574" y="4057815"/>
                <a:ext cx="513968" cy="231129"/>
                <a:chOff x="3755574" y="4057815"/>
                <a:chExt cx="513968" cy="231129"/>
              </a:xfrm>
            </p:grpSpPr>
            <p:sp>
              <p:nvSpPr>
                <p:cNvPr id="5071" name="Google Shape;5071;p75"/>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75"/>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75"/>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75"/>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75"/>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75"/>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75"/>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75"/>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75"/>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75"/>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75"/>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75"/>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75"/>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75"/>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75"/>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75"/>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75"/>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75"/>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75"/>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75"/>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75"/>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75"/>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75"/>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75"/>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75"/>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75"/>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75"/>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75"/>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75"/>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75"/>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75"/>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75"/>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3" name="Google Shape;5103;p75"/>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75"/>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05" name="Google Shape;5105;p75"/>
          <p:cNvGrpSpPr/>
          <p:nvPr/>
        </p:nvGrpSpPr>
        <p:grpSpPr>
          <a:xfrm>
            <a:off x="337996" y="405018"/>
            <a:ext cx="8713694" cy="4172559"/>
            <a:chOff x="181376" y="331095"/>
            <a:chExt cx="8423358" cy="3832286"/>
          </a:xfrm>
        </p:grpSpPr>
        <p:grpSp>
          <p:nvGrpSpPr>
            <p:cNvPr id="5106" name="Google Shape;5106;p75"/>
            <p:cNvGrpSpPr/>
            <p:nvPr/>
          </p:nvGrpSpPr>
          <p:grpSpPr>
            <a:xfrm>
              <a:off x="1157408" y="3808496"/>
              <a:ext cx="543053" cy="354885"/>
              <a:chOff x="7218550" y="1264450"/>
              <a:chExt cx="1810175" cy="1182950"/>
            </a:xfrm>
          </p:grpSpPr>
          <p:sp>
            <p:nvSpPr>
              <p:cNvPr id="5107" name="Google Shape;5107;p75"/>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75"/>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75"/>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75"/>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75"/>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75"/>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75"/>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75"/>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75"/>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75"/>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75"/>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75"/>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75"/>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0" name="Google Shape;5120;p75"/>
            <p:cNvGrpSpPr/>
            <p:nvPr/>
          </p:nvGrpSpPr>
          <p:grpSpPr>
            <a:xfrm>
              <a:off x="8257067" y="2781797"/>
              <a:ext cx="347646" cy="354973"/>
              <a:chOff x="7348550" y="1658600"/>
              <a:chExt cx="1664175" cy="1699250"/>
            </a:xfrm>
          </p:grpSpPr>
          <p:sp>
            <p:nvSpPr>
              <p:cNvPr id="5121" name="Google Shape;5121;p75"/>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75"/>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75"/>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75"/>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75"/>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75"/>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75"/>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75"/>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75"/>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75"/>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75"/>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75"/>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75"/>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4" name="Google Shape;5134;p75"/>
            <p:cNvGrpSpPr/>
            <p:nvPr/>
          </p:nvGrpSpPr>
          <p:grpSpPr>
            <a:xfrm flipH="1">
              <a:off x="7811355" y="612050"/>
              <a:ext cx="793379" cy="585576"/>
              <a:chOff x="7757175" y="1399875"/>
              <a:chExt cx="1347450" cy="994525"/>
            </a:xfrm>
          </p:grpSpPr>
          <p:sp>
            <p:nvSpPr>
              <p:cNvPr id="5135" name="Google Shape;5135;p75"/>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6" name="Google Shape;5136;p75"/>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7" name="Google Shape;5137;p75"/>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75"/>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9" name="Google Shape;5139;p75"/>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75"/>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75"/>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75"/>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75"/>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44" name="Google Shape;5144;p75"/>
            <p:cNvGrpSpPr/>
            <p:nvPr/>
          </p:nvGrpSpPr>
          <p:grpSpPr>
            <a:xfrm>
              <a:off x="181376" y="331095"/>
              <a:ext cx="399301" cy="416613"/>
              <a:chOff x="2105350" y="2220525"/>
              <a:chExt cx="1113500" cy="1161775"/>
            </a:xfrm>
          </p:grpSpPr>
          <p:sp>
            <p:nvSpPr>
              <p:cNvPr id="5145" name="Google Shape;5145;p75"/>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75"/>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75"/>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75"/>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75"/>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75"/>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67" name="Google Shape;5167;p75"/>
          <p:cNvGrpSpPr/>
          <p:nvPr/>
        </p:nvGrpSpPr>
        <p:grpSpPr>
          <a:xfrm>
            <a:off x="8514331" y="222258"/>
            <a:ext cx="166924" cy="164745"/>
            <a:chOff x="6232000" y="1435050"/>
            <a:chExt cx="488225" cy="481850"/>
          </a:xfrm>
        </p:grpSpPr>
        <p:sp>
          <p:nvSpPr>
            <p:cNvPr id="5168" name="Google Shape;5168;p7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169" name="Google Shape;5169;p7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170" name="Google Shape;5170;p7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171" name="Google Shape;5171;p7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172" name="Google Shape;5172;p7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173" name="Google Shape;5173;p75">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75">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75">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75"/>
          <p:cNvSpPr txBox="1">
            <a:spLocks noGrp="1"/>
          </p:cNvSpPr>
          <p:nvPr>
            <p:ph type="body" idx="1"/>
          </p:nvPr>
        </p:nvSpPr>
        <p:spPr>
          <a:xfrm>
            <a:off x="83069" y="1009610"/>
            <a:ext cx="7859931" cy="3228655"/>
          </a:xfrm>
          <a:prstGeom prst="rect">
            <a:avLst/>
          </a:prstGeom>
        </p:spPr>
        <p:txBody>
          <a:bodyPr spcFirstLastPara="1" wrap="square" lIns="91425" tIns="91425" rIns="91425" bIns="91425" anchor="ctr" anchorCtr="0">
            <a:noAutofit/>
          </a:bodyPr>
          <a:lstStyle/>
          <a:p>
            <a:pPr marL="165100" indent="0">
              <a:buNone/>
            </a:pPr>
            <a:r>
              <a:rPr lang="zh-TW" altLang="zh-TW" sz="2800" b="1" dirty="0">
                <a:effectLst/>
                <a:latin typeface="微軟正黑體" panose="020B0604030504040204" pitchFamily="34" charset="-120"/>
                <a:ea typeface="微軟正黑體" panose="020B0604030504040204" pitchFamily="34" charset="-120"/>
                <a:cs typeface="PMingLiU" panose="02020500000000000000" pitchFamily="18" charset="-120"/>
              </a:rPr>
              <a:t>起初我以為植物的葉子很難分辨出植物的品種，我可以透過樹葉形狀、邊緣、大小、顏色辨認出好幾種植物。</a:t>
            </a:r>
          </a:p>
          <a:p>
            <a:pPr marL="165100" indent="0">
              <a:buNone/>
            </a:pPr>
            <a:r>
              <a:rPr lang="zh-TW" altLang="zh-TW" sz="2800" b="1" dirty="0">
                <a:effectLst/>
                <a:latin typeface="微軟正黑體" panose="020B0604030504040204" pitchFamily="34" charset="-120"/>
                <a:ea typeface="微軟正黑體" panose="020B0604030504040204" pitchFamily="34" charset="-120"/>
                <a:cs typeface="PMingLiU" panose="02020500000000000000" pitchFamily="18" charset="-120"/>
              </a:rPr>
              <a:t>在用環氧樹脂做標本時看不出有沒有攪拌均勻而做出幾次有黏性的標本，所以我增加了攪拌時長和</a:t>
            </a:r>
            <a:r>
              <a:rPr lang="zh-TW" altLang="en-US" sz="2800" b="1" dirty="0">
                <a:effectLst/>
                <a:latin typeface="微軟正黑體" panose="020B0604030504040204" pitchFamily="34" charset="-120"/>
                <a:ea typeface="微軟正黑體" panose="020B0604030504040204" pitchFamily="34" charset="-120"/>
                <a:cs typeface="PMingLiU" panose="02020500000000000000" pitchFamily="18" charset="-120"/>
              </a:rPr>
              <a:t>改變</a:t>
            </a:r>
            <a:r>
              <a:rPr lang="zh-TW" altLang="zh-TW" sz="2800" b="1" dirty="0">
                <a:effectLst/>
                <a:latin typeface="微軟正黑體" panose="020B0604030504040204" pitchFamily="34" charset="-120"/>
                <a:ea typeface="微軟正黑體" panose="020B0604030504040204" pitchFamily="34" charset="-120"/>
                <a:cs typeface="PMingLiU" panose="02020500000000000000" pitchFamily="18" charset="-120"/>
              </a:rPr>
              <a:t>攪拌方式製作了成品</a:t>
            </a:r>
            <a:r>
              <a:rPr lang="zh-TW" altLang="en-US" sz="2800" b="1" dirty="0">
                <a:effectLst/>
                <a:latin typeface="微軟正黑體" panose="020B0604030504040204" pitchFamily="34" charset="-120"/>
                <a:ea typeface="微軟正黑體" panose="020B0604030504040204" pitchFamily="34" charset="-120"/>
                <a:cs typeface="PMingLiU" panose="02020500000000000000" pitchFamily="18" charset="-120"/>
              </a:rPr>
              <a:t>。</a:t>
            </a:r>
            <a:r>
              <a:rPr lang="zh-TW" altLang="zh-TW" sz="2800" b="1" dirty="0">
                <a:effectLst/>
                <a:latin typeface="微軟正黑體" panose="020B0604030504040204" pitchFamily="34" charset="-120"/>
                <a:ea typeface="微軟正黑體" panose="020B0604030504040204" pitchFamily="34" charset="-120"/>
                <a:cs typeface="PMingLiU" panose="02020500000000000000" pitchFamily="18" charset="-120"/>
              </a:rPr>
              <a:t>我學到了如何觀察植物也學習到如何製作標本</a:t>
            </a:r>
            <a:r>
              <a:rPr lang="zh-TW" altLang="zh-TW" sz="2000" b="1" dirty="0">
                <a:effectLst/>
                <a:latin typeface="微軟正黑體" panose="020B0604030504040204" pitchFamily="34" charset="-120"/>
                <a:ea typeface="微軟正黑體" panose="020B0604030504040204" pitchFamily="34" charset="-120"/>
                <a:cs typeface="PMingLiU" panose="02020500000000000000" pitchFamily="18" charset="-120"/>
              </a:rPr>
              <a:t>。</a:t>
            </a:r>
          </a:p>
          <a:p>
            <a:pPr marL="0" lvl="0" indent="0" algn="l" rtl="0">
              <a:spcBef>
                <a:spcPts val="0"/>
              </a:spcBef>
              <a:spcAft>
                <a:spcPts val="0"/>
              </a:spcAft>
              <a:buNone/>
            </a:pPr>
            <a:endParaRPr sz="1800" dirty="0">
              <a:solidFill>
                <a:schemeClr val="dk1"/>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96"/>
        <p:cNvGrpSpPr/>
        <p:nvPr/>
      </p:nvGrpSpPr>
      <p:grpSpPr>
        <a:xfrm>
          <a:off x="0" y="0"/>
          <a:ext cx="0" cy="0"/>
          <a:chOff x="0" y="0"/>
          <a:chExt cx="0" cy="0"/>
        </a:xfrm>
      </p:grpSpPr>
      <p:sp>
        <p:nvSpPr>
          <p:cNvPr id="7897" name="Google Shape;7897;p100"/>
          <p:cNvSpPr txBox="1">
            <a:spLocks noGrp="1"/>
          </p:cNvSpPr>
          <p:nvPr>
            <p:ph type="title"/>
          </p:nvPr>
        </p:nvSpPr>
        <p:spPr>
          <a:xfrm>
            <a:off x="920367" y="1810287"/>
            <a:ext cx="7714500" cy="1192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Thanks!</a:t>
            </a:r>
            <a:endParaRPr dirty="0"/>
          </a:p>
        </p:txBody>
      </p:sp>
      <p:sp>
        <p:nvSpPr>
          <p:cNvPr id="7899" name="Google Shape;7899;p100"/>
          <p:cNvSpPr txBox="1"/>
          <p:nvPr/>
        </p:nvSpPr>
        <p:spPr>
          <a:xfrm>
            <a:off x="5959325" y="4432025"/>
            <a:ext cx="2469900" cy="293100"/>
          </a:xfrm>
          <a:prstGeom prst="rect">
            <a:avLst/>
          </a:prstGeom>
          <a:noFill/>
          <a:ln>
            <a:noFill/>
          </a:ln>
        </p:spPr>
        <p:txBody>
          <a:bodyPr spcFirstLastPara="1" wrap="square" lIns="91425" tIns="91425" rIns="91425" bIns="91425" anchor="ctr" anchorCtr="0">
            <a:noAutofit/>
          </a:bodyPr>
          <a:lstStyle/>
          <a:p>
            <a:pPr marL="0" lvl="0" indent="0" algn="r" rtl="0">
              <a:spcBef>
                <a:spcPts val="300"/>
              </a:spcBef>
              <a:spcAft>
                <a:spcPts val="0"/>
              </a:spcAft>
              <a:buNone/>
            </a:pPr>
            <a:r>
              <a:rPr lang="en" sz="1000" dirty="0">
                <a:solidFill>
                  <a:schemeClr val="dk2"/>
                </a:solidFill>
                <a:latin typeface="Open Sans"/>
                <a:ea typeface="Open Sans"/>
                <a:cs typeface="Open Sans"/>
                <a:sym typeface="Open Sans"/>
              </a:rPr>
              <a:t>Please keep this slide for attribtion</a:t>
            </a:r>
            <a:endParaRPr sz="1000" dirty="0">
              <a:solidFill>
                <a:schemeClr val="dk2"/>
              </a:solidFill>
              <a:latin typeface="Open Sans"/>
              <a:ea typeface="Open Sans"/>
              <a:cs typeface="Open Sans"/>
              <a:sym typeface="Open Sans"/>
            </a:endParaRPr>
          </a:p>
        </p:txBody>
      </p:sp>
      <p:grpSp>
        <p:nvGrpSpPr>
          <p:cNvPr id="7901" name="Google Shape;7901;p100"/>
          <p:cNvGrpSpPr/>
          <p:nvPr/>
        </p:nvGrpSpPr>
        <p:grpSpPr>
          <a:xfrm>
            <a:off x="1170309" y="794811"/>
            <a:ext cx="3393438" cy="3566849"/>
            <a:chOff x="1170309" y="794811"/>
            <a:chExt cx="3393438" cy="3566849"/>
          </a:xfrm>
        </p:grpSpPr>
        <p:grpSp>
          <p:nvGrpSpPr>
            <p:cNvPr id="7902" name="Google Shape;7902;p100"/>
            <p:cNvGrpSpPr/>
            <p:nvPr/>
          </p:nvGrpSpPr>
          <p:grpSpPr>
            <a:xfrm>
              <a:off x="1170309" y="794811"/>
              <a:ext cx="1071062" cy="3385950"/>
              <a:chOff x="5882109" y="1834461"/>
              <a:chExt cx="1071062" cy="3385950"/>
            </a:xfrm>
          </p:grpSpPr>
          <p:sp>
            <p:nvSpPr>
              <p:cNvPr id="7903" name="Google Shape;7903;p100"/>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100"/>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100"/>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100"/>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100"/>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100"/>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100"/>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100"/>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100"/>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100"/>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100"/>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100"/>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100"/>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100"/>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100"/>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100"/>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100"/>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20" name="Google Shape;7920;p100"/>
              <p:cNvGrpSpPr/>
              <p:nvPr/>
            </p:nvGrpSpPr>
            <p:grpSpPr>
              <a:xfrm>
                <a:off x="6499382" y="3469054"/>
                <a:ext cx="365411" cy="558947"/>
                <a:chOff x="5965982" y="3469054"/>
                <a:chExt cx="365411" cy="558947"/>
              </a:xfrm>
            </p:grpSpPr>
            <p:sp>
              <p:nvSpPr>
                <p:cNvPr id="7921" name="Google Shape;7921;p100"/>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100"/>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100"/>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4" name="Google Shape;7924;p100"/>
              <p:cNvGrpSpPr/>
              <p:nvPr/>
            </p:nvGrpSpPr>
            <p:grpSpPr>
              <a:xfrm>
                <a:off x="5882109" y="3202259"/>
                <a:ext cx="594911" cy="449168"/>
                <a:chOff x="5348709" y="3202259"/>
                <a:chExt cx="594911" cy="449168"/>
              </a:xfrm>
            </p:grpSpPr>
            <p:sp>
              <p:nvSpPr>
                <p:cNvPr id="7925" name="Google Shape;7925;p100"/>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100"/>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100"/>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8" name="Google Shape;7928;p100"/>
              <p:cNvGrpSpPr/>
              <p:nvPr/>
            </p:nvGrpSpPr>
            <p:grpSpPr>
              <a:xfrm>
                <a:off x="6048957" y="3706797"/>
                <a:ext cx="454417" cy="363415"/>
                <a:chOff x="5515557" y="3706797"/>
                <a:chExt cx="454417" cy="363415"/>
              </a:xfrm>
            </p:grpSpPr>
            <p:sp>
              <p:nvSpPr>
                <p:cNvPr id="7929" name="Google Shape;7929;p100"/>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100"/>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100"/>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2" name="Google Shape;7932;p100"/>
              <p:cNvGrpSpPr/>
              <p:nvPr/>
            </p:nvGrpSpPr>
            <p:grpSpPr>
              <a:xfrm>
                <a:off x="6486852" y="4148683"/>
                <a:ext cx="466319" cy="428691"/>
                <a:chOff x="5953452" y="4148683"/>
                <a:chExt cx="466319" cy="428691"/>
              </a:xfrm>
            </p:grpSpPr>
            <p:sp>
              <p:nvSpPr>
                <p:cNvPr id="7933" name="Google Shape;7933;p100"/>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100"/>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100"/>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6" name="Google Shape;7936;p100"/>
              <p:cNvGrpSpPr/>
              <p:nvPr/>
            </p:nvGrpSpPr>
            <p:grpSpPr>
              <a:xfrm>
                <a:off x="6159106" y="1834461"/>
                <a:ext cx="545419" cy="3385950"/>
                <a:chOff x="5625706" y="1834461"/>
                <a:chExt cx="545419" cy="3385950"/>
              </a:xfrm>
            </p:grpSpPr>
            <p:sp>
              <p:nvSpPr>
                <p:cNvPr id="7937" name="Google Shape;7937;p100"/>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38" name="Google Shape;7938;p100"/>
                <p:cNvGrpSpPr/>
                <p:nvPr/>
              </p:nvGrpSpPr>
              <p:grpSpPr>
                <a:xfrm>
                  <a:off x="5897417" y="1834461"/>
                  <a:ext cx="273707" cy="3385950"/>
                  <a:chOff x="5897417" y="1834461"/>
                  <a:chExt cx="273707" cy="3385950"/>
                </a:xfrm>
              </p:grpSpPr>
              <p:sp>
                <p:nvSpPr>
                  <p:cNvPr id="7939" name="Google Shape;7939;p100"/>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100"/>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7941" name="Google Shape;7941;p100"/>
            <p:cNvGrpSpPr/>
            <p:nvPr/>
          </p:nvGrpSpPr>
          <p:grpSpPr>
            <a:xfrm>
              <a:off x="2254285" y="1548227"/>
              <a:ext cx="1115589" cy="2813433"/>
              <a:chOff x="7311860" y="2394389"/>
              <a:chExt cx="1115589" cy="2813433"/>
            </a:xfrm>
          </p:grpSpPr>
          <p:sp>
            <p:nvSpPr>
              <p:cNvPr id="7942" name="Google Shape;7942;p100"/>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100"/>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100"/>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100"/>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100"/>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100"/>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100"/>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100"/>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100"/>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100"/>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100"/>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53" name="Google Shape;7953;p100"/>
              <p:cNvGrpSpPr/>
              <p:nvPr/>
            </p:nvGrpSpPr>
            <p:grpSpPr>
              <a:xfrm>
                <a:off x="7905425" y="3576213"/>
                <a:ext cx="142687" cy="277579"/>
                <a:chOff x="7905425" y="3576213"/>
                <a:chExt cx="142687" cy="277579"/>
              </a:xfrm>
            </p:grpSpPr>
            <p:sp>
              <p:nvSpPr>
                <p:cNvPr id="7954" name="Google Shape;7954;p100"/>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100"/>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100"/>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100"/>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100"/>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100"/>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0" name="Google Shape;7960;p100"/>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1" name="Google Shape;7961;p100"/>
            <p:cNvGrpSpPr/>
            <p:nvPr/>
          </p:nvGrpSpPr>
          <p:grpSpPr>
            <a:xfrm>
              <a:off x="3634625" y="3162575"/>
              <a:ext cx="929121" cy="884096"/>
              <a:chOff x="307925" y="4041975"/>
              <a:chExt cx="929121" cy="884096"/>
            </a:xfrm>
          </p:grpSpPr>
          <p:sp>
            <p:nvSpPr>
              <p:cNvPr id="7962" name="Google Shape;7962;p100"/>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100"/>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100"/>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100"/>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100"/>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83" name="Google Shape;7983;p100"/>
          <p:cNvGrpSpPr/>
          <p:nvPr/>
        </p:nvGrpSpPr>
        <p:grpSpPr>
          <a:xfrm>
            <a:off x="248522" y="351338"/>
            <a:ext cx="8620966" cy="2465070"/>
            <a:chOff x="248522" y="351338"/>
            <a:chExt cx="8620966" cy="2465070"/>
          </a:xfrm>
        </p:grpSpPr>
        <p:grpSp>
          <p:nvGrpSpPr>
            <p:cNvPr id="7984" name="Google Shape;7984;p100"/>
            <p:cNvGrpSpPr/>
            <p:nvPr/>
          </p:nvGrpSpPr>
          <p:grpSpPr>
            <a:xfrm>
              <a:off x="3091583" y="1471046"/>
              <a:ext cx="543053" cy="354885"/>
              <a:chOff x="7218550" y="1264450"/>
              <a:chExt cx="1810175" cy="1182950"/>
            </a:xfrm>
          </p:grpSpPr>
          <p:sp>
            <p:nvSpPr>
              <p:cNvPr id="7985" name="Google Shape;7985;p100"/>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100"/>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100"/>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100"/>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100"/>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100"/>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100"/>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100"/>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100"/>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100"/>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100"/>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100"/>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100"/>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8" name="Google Shape;7998;p100"/>
            <p:cNvGrpSpPr/>
            <p:nvPr/>
          </p:nvGrpSpPr>
          <p:grpSpPr>
            <a:xfrm>
              <a:off x="8521842" y="539397"/>
              <a:ext cx="347646" cy="354973"/>
              <a:chOff x="7348550" y="1658600"/>
              <a:chExt cx="1664175" cy="1699250"/>
            </a:xfrm>
          </p:grpSpPr>
          <p:sp>
            <p:nvSpPr>
              <p:cNvPr id="7999" name="Google Shape;7999;p100"/>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100"/>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100"/>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100"/>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100"/>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100"/>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100"/>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100"/>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100"/>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100"/>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100"/>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100"/>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100"/>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2" name="Google Shape;8012;p100"/>
            <p:cNvGrpSpPr/>
            <p:nvPr/>
          </p:nvGrpSpPr>
          <p:grpSpPr>
            <a:xfrm>
              <a:off x="3767151" y="2399795"/>
              <a:ext cx="399301" cy="416613"/>
              <a:chOff x="2105350" y="2220525"/>
              <a:chExt cx="1113500" cy="1161775"/>
            </a:xfrm>
          </p:grpSpPr>
          <p:sp>
            <p:nvSpPr>
              <p:cNvPr id="8013" name="Google Shape;8013;p100"/>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100"/>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100"/>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100"/>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100"/>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100"/>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9" name="Google Shape;8019;p100"/>
            <p:cNvGrpSpPr/>
            <p:nvPr/>
          </p:nvGrpSpPr>
          <p:grpSpPr>
            <a:xfrm>
              <a:off x="248522" y="351338"/>
              <a:ext cx="929164" cy="543026"/>
              <a:chOff x="3973200" y="2218800"/>
              <a:chExt cx="1850925" cy="1081725"/>
            </a:xfrm>
          </p:grpSpPr>
          <p:sp>
            <p:nvSpPr>
              <p:cNvPr id="8020" name="Google Shape;8020;p100"/>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100"/>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100"/>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100"/>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100"/>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100"/>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100"/>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100"/>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100"/>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100"/>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100"/>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100"/>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100"/>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100"/>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100"/>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35" name="Google Shape;8035;p100"/>
          <p:cNvGrpSpPr/>
          <p:nvPr/>
        </p:nvGrpSpPr>
        <p:grpSpPr>
          <a:xfrm>
            <a:off x="8514331" y="222258"/>
            <a:ext cx="166924" cy="164745"/>
            <a:chOff x="6232000" y="1435050"/>
            <a:chExt cx="488225" cy="481850"/>
          </a:xfrm>
        </p:grpSpPr>
        <p:sp>
          <p:nvSpPr>
            <p:cNvPr id="8036" name="Google Shape;8036;p10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37" name="Google Shape;8037;p10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38" name="Google Shape;8038;p10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39" name="Google Shape;8039;p10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40" name="Google Shape;8040;p10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8041" name="Google Shape;8041;p100">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100">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100">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78"/>
        <p:cNvGrpSpPr/>
        <p:nvPr/>
      </p:nvGrpSpPr>
      <p:grpSpPr>
        <a:xfrm>
          <a:off x="0" y="0"/>
          <a:ext cx="0" cy="0"/>
          <a:chOff x="0" y="0"/>
          <a:chExt cx="0" cy="0"/>
        </a:xfrm>
      </p:grpSpPr>
      <p:sp>
        <p:nvSpPr>
          <p:cNvPr id="3779" name="Google Shape;3779;p68"/>
          <p:cNvSpPr/>
          <p:nvPr/>
        </p:nvSpPr>
        <p:spPr>
          <a:xfrm>
            <a:off x="713100" y="3052400"/>
            <a:ext cx="743400" cy="8100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8"/>
          <p:cNvSpPr/>
          <p:nvPr/>
        </p:nvSpPr>
        <p:spPr>
          <a:xfrm>
            <a:off x="4215188" y="1638025"/>
            <a:ext cx="743400" cy="8100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68"/>
          <p:cNvSpPr/>
          <p:nvPr/>
        </p:nvSpPr>
        <p:spPr>
          <a:xfrm>
            <a:off x="4230088" y="3052400"/>
            <a:ext cx="743400" cy="8100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68"/>
          <p:cNvSpPr/>
          <p:nvPr/>
        </p:nvSpPr>
        <p:spPr>
          <a:xfrm>
            <a:off x="687825" y="1638025"/>
            <a:ext cx="743400" cy="8100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8"/>
          <p:cNvSpPr txBox="1">
            <a:spLocks noGrp="1"/>
          </p:cNvSpPr>
          <p:nvPr>
            <p:ph type="title"/>
          </p:nvPr>
        </p:nvSpPr>
        <p:spPr/>
        <p:txBody>
          <a:bodyPr/>
          <a:lstStyle/>
          <a:p>
            <a:pPr lvl="0"/>
            <a:r>
              <a:rPr lang="zh-TW" altLang="en-US" dirty="0"/>
              <a:t>目錄</a:t>
            </a:r>
          </a:p>
        </p:txBody>
      </p:sp>
      <p:sp>
        <p:nvSpPr>
          <p:cNvPr id="3784" name="Google Shape;3784;p68">
            <a:hlinkClick r:id="rId3" action="ppaction://hlinksldjump"/>
          </p:cNvPr>
          <p:cNvSpPr txBox="1">
            <a:spLocks noGrp="1"/>
          </p:cNvSpPr>
          <p:nvPr>
            <p:ph type="title" idx="2"/>
          </p:nvPr>
        </p:nvSpPr>
        <p:spPr>
          <a:xfrm>
            <a:off x="1484812" y="1713238"/>
            <a:ext cx="2503200" cy="527700"/>
          </a:xfrm>
        </p:spPr>
        <p:txBody>
          <a:bodyPr/>
          <a:lstStyle/>
          <a:p>
            <a:pPr lvl="0"/>
            <a:r>
              <a:rPr lang="zh-TW" altLang="en-US" dirty="0"/>
              <a:t>動機和規劃</a:t>
            </a:r>
            <a:endParaRPr lang="en" dirty="0"/>
          </a:p>
        </p:txBody>
      </p:sp>
      <p:sp>
        <p:nvSpPr>
          <p:cNvPr id="3786" name="Google Shape;3786;p68">
            <a:hlinkClick r:id="" action="ppaction://noaction"/>
          </p:cNvPr>
          <p:cNvSpPr txBox="1">
            <a:spLocks noGrp="1"/>
          </p:cNvSpPr>
          <p:nvPr>
            <p:ph type="title" idx="3"/>
          </p:nvPr>
        </p:nvSpPr>
        <p:spPr>
          <a:xfrm>
            <a:off x="5048530" y="1713238"/>
            <a:ext cx="2503200" cy="527700"/>
          </a:xfrm>
        </p:spPr>
        <p:txBody>
          <a:bodyPr/>
          <a:lstStyle/>
          <a:p>
            <a:pPr lvl="0"/>
            <a:r>
              <a:rPr lang="zh-TW" altLang="en-US" dirty="0"/>
              <a:t>施行過程</a:t>
            </a:r>
            <a:endParaRPr lang="en-US" dirty="0"/>
          </a:p>
        </p:txBody>
      </p:sp>
      <p:sp>
        <p:nvSpPr>
          <p:cNvPr id="3788" name="Google Shape;3788;p68">
            <a:hlinkClick r:id="" action="ppaction://noaction"/>
          </p:cNvPr>
          <p:cNvSpPr txBox="1">
            <a:spLocks noGrp="1"/>
          </p:cNvSpPr>
          <p:nvPr>
            <p:ph type="title" idx="5"/>
          </p:nvPr>
        </p:nvSpPr>
        <p:spPr>
          <a:xfrm>
            <a:off x="1459344" y="3165107"/>
            <a:ext cx="2503200" cy="527700"/>
          </a:xfrm>
        </p:spPr>
        <p:txBody>
          <a:bodyPr/>
          <a:lstStyle/>
          <a:p>
            <a:pPr lvl="0"/>
            <a:r>
              <a:rPr lang="zh-TW" altLang="en-US" dirty="0"/>
              <a:t>成果展現</a:t>
            </a:r>
            <a:r>
              <a:rPr lang="en-US" dirty="0"/>
              <a:t> </a:t>
            </a:r>
          </a:p>
        </p:txBody>
      </p:sp>
      <p:sp>
        <p:nvSpPr>
          <p:cNvPr id="3790" name="Google Shape;3790;p68">
            <a:hlinkClick r:id="" action="ppaction://noaction"/>
          </p:cNvPr>
          <p:cNvSpPr txBox="1">
            <a:spLocks noGrp="1"/>
          </p:cNvSpPr>
          <p:nvPr>
            <p:ph type="title" idx="7"/>
          </p:nvPr>
        </p:nvSpPr>
        <p:spPr>
          <a:xfrm>
            <a:off x="5048530" y="3163917"/>
            <a:ext cx="2503200" cy="527700"/>
          </a:xfrm>
        </p:spPr>
        <p:txBody>
          <a:bodyPr/>
          <a:lstStyle/>
          <a:p>
            <a:pPr lvl="0"/>
            <a:r>
              <a:rPr lang="zh-TW" altLang="en-US" dirty="0"/>
              <a:t>心得與反思</a:t>
            </a:r>
            <a:endParaRPr lang="en-US" dirty="0"/>
          </a:p>
        </p:txBody>
      </p:sp>
      <p:sp>
        <p:nvSpPr>
          <p:cNvPr id="3792" name="Google Shape;3792;p68">
            <a:hlinkClick r:id="" action="ppaction://noaction"/>
          </p:cNvPr>
          <p:cNvSpPr txBox="1">
            <a:spLocks noGrp="1"/>
          </p:cNvSpPr>
          <p:nvPr>
            <p:ph type="title" idx="9"/>
          </p:nvPr>
        </p:nvSpPr>
        <p:spPr>
          <a:xfrm>
            <a:off x="649751" y="1773501"/>
            <a:ext cx="819548" cy="527700"/>
          </a:xfrm>
        </p:spPr>
        <p:txBody>
          <a:bodyPr/>
          <a:lstStyle/>
          <a:p>
            <a:pPr lvl="0"/>
            <a:r>
              <a:rPr lang="en" dirty="0"/>
              <a:t>01</a:t>
            </a:r>
          </a:p>
        </p:txBody>
      </p:sp>
      <p:sp>
        <p:nvSpPr>
          <p:cNvPr id="3793" name="Google Shape;3793;p68"/>
          <p:cNvSpPr txBox="1">
            <a:spLocks noGrp="1"/>
          </p:cNvSpPr>
          <p:nvPr>
            <p:ph type="title" idx="13"/>
          </p:nvPr>
        </p:nvSpPr>
        <p:spPr>
          <a:xfrm>
            <a:off x="611061" y="3193550"/>
            <a:ext cx="938541" cy="527700"/>
          </a:xfrm>
        </p:spPr>
        <p:txBody>
          <a:bodyPr/>
          <a:lstStyle/>
          <a:p>
            <a:pPr lvl="0"/>
            <a:r>
              <a:rPr lang="en" dirty="0"/>
              <a:t>03</a:t>
            </a:r>
          </a:p>
        </p:txBody>
      </p:sp>
      <p:sp>
        <p:nvSpPr>
          <p:cNvPr id="3794" name="Google Shape;3794;p68"/>
          <p:cNvSpPr txBox="1">
            <a:spLocks noGrp="1"/>
          </p:cNvSpPr>
          <p:nvPr>
            <p:ph type="title" idx="14"/>
          </p:nvPr>
        </p:nvSpPr>
        <p:spPr>
          <a:xfrm>
            <a:off x="4095471" y="1773501"/>
            <a:ext cx="975039" cy="527700"/>
          </a:xfrm>
        </p:spPr>
        <p:txBody>
          <a:bodyPr/>
          <a:lstStyle/>
          <a:p>
            <a:pPr lvl="0"/>
            <a:r>
              <a:rPr lang="en" dirty="0"/>
              <a:t>02</a:t>
            </a:r>
          </a:p>
        </p:txBody>
      </p:sp>
      <p:sp>
        <p:nvSpPr>
          <p:cNvPr id="3795" name="Google Shape;3795;p68"/>
          <p:cNvSpPr txBox="1">
            <a:spLocks noGrp="1"/>
          </p:cNvSpPr>
          <p:nvPr>
            <p:ph type="title" idx="15"/>
          </p:nvPr>
        </p:nvSpPr>
        <p:spPr>
          <a:xfrm>
            <a:off x="4170857" y="3149544"/>
            <a:ext cx="864008" cy="527700"/>
          </a:xfrm>
        </p:spPr>
        <p:txBody>
          <a:bodyPr/>
          <a:lstStyle/>
          <a:p>
            <a:pPr lvl="0"/>
            <a:r>
              <a:rPr lang="en" dirty="0"/>
              <a:t>04</a:t>
            </a:r>
          </a:p>
        </p:txBody>
      </p:sp>
      <p:grpSp>
        <p:nvGrpSpPr>
          <p:cNvPr id="3796" name="Google Shape;3796;p68"/>
          <p:cNvGrpSpPr/>
          <p:nvPr/>
        </p:nvGrpSpPr>
        <p:grpSpPr>
          <a:xfrm>
            <a:off x="231725" y="4038948"/>
            <a:ext cx="3455218" cy="963323"/>
            <a:chOff x="231725" y="4038948"/>
            <a:chExt cx="3455218" cy="963323"/>
          </a:xfrm>
        </p:grpSpPr>
        <p:grpSp>
          <p:nvGrpSpPr>
            <p:cNvPr id="3797" name="Google Shape;3797;p68"/>
            <p:cNvGrpSpPr/>
            <p:nvPr/>
          </p:nvGrpSpPr>
          <p:grpSpPr>
            <a:xfrm>
              <a:off x="231725" y="4118175"/>
              <a:ext cx="929121" cy="884096"/>
              <a:chOff x="307925" y="4041975"/>
              <a:chExt cx="929121" cy="884096"/>
            </a:xfrm>
          </p:grpSpPr>
          <p:sp>
            <p:nvSpPr>
              <p:cNvPr id="3798" name="Google Shape;3798;p68"/>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68"/>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68"/>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68"/>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68"/>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3" name="Google Shape;3803;p68"/>
            <p:cNvGrpSpPr/>
            <p:nvPr/>
          </p:nvGrpSpPr>
          <p:grpSpPr>
            <a:xfrm>
              <a:off x="1925787" y="4305132"/>
              <a:ext cx="347775" cy="572773"/>
              <a:chOff x="1789625" y="3319825"/>
              <a:chExt cx="1097775" cy="1807425"/>
            </a:xfrm>
          </p:grpSpPr>
          <p:sp>
            <p:nvSpPr>
              <p:cNvPr id="3804" name="Google Shape;3804;p68"/>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68"/>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68"/>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68"/>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68"/>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68"/>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68"/>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68"/>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68"/>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68"/>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68"/>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68"/>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68"/>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68"/>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68"/>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68"/>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68"/>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68"/>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68"/>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68"/>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68"/>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5" name="Google Shape;3825;p68"/>
            <p:cNvGrpSpPr/>
            <p:nvPr/>
          </p:nvGrpSpPr>
          <p:grpSpPr>
            <a:xfrm>
              <a:off x="3122823" y="4038948"/>
              <a:ext cx="564119" cy="809913"/>
              <a:chOff x="3732423" y="4038948"/>
              <a:chExt cx="564119" cy="809913"/>
            </a:xfrm>
          </p:grpSpPr>
          <p:sp>
            <p:nvSpPr>
              <p:cNvPr id="3826" name="Google Shape;3826;p68"/>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68"/>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68"/>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68"/>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68"/>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68"/>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68"/>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68"/>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68"/>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68"/>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68"/>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68"/>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68"/>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68"/>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68"/>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68"/>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2" name="Google Shape;3842;p68"/>
              <p:cNvGrpSpPr/>
              <p:nvPr/>
            </p:nvGrpSpPr>
            <p:grpSpPr>
              <a:xfrm>
                <a:off x="3755574" y="4057815"/>
                <a:ext cx="513968" cy="231129"/>
                <a:chOff x="3755574" y="4057815"/>
                <a:chExt cx="513968" cy="231129"/>
              </a:xfrm>
            </p:grpSpPr>
            <p:sp>
              <p:nvSpPr>
                <p:cNvPr id="3843" name="Google Shape;3843;p68"/>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68"/>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68"/>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68"/>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68"/>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68"/>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68"/>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68"/>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68"/>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68"/>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68"/>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68"/>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68"/>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68"/>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68"/>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68"/>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68"/>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68"/>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68"/>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68"/>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68"/>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68"/>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68"/>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68"/>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68"/>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68"/>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68"/>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68"/>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68"/>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68"/>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68"/>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68"/>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5" name="Google Shape;3875;p68"/>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68"/>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77" name="Google Shape;3877;p68"/>
          <p:cNvGrpSpPr/>
          <p:nvPr/>
        </p:nvGrpSpPr>
        <p:grpSpPr>
          <a:xfrm>
            <a:off x="231726" y="422195"/>
            <a:ext cx="8653916" cy="3082936"/>
            <a:chOff x="231726" y="422195"/>
            <a:chExt cx="8653916" cy="3082936"/>
          </a:xfrm>
        </p:grpSpPr>
        <p:sp>
          <p:nvSpPr>
            <p:cNvPr id="3878" name="Google Shape;3878;p68"/>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9" name="Google Shape;3879;p68"/>
            <p:cNvGrpSpPr/>
            <p:nvPr/>
          </p:nvGrpSpPr>
          <p:grpSpPr>
            <a:xfrm>
              <a:off x="231726" y="521563"/>
              <a:ext cx="8653916" cy="2983568"/>
              <a:chOff x="231726" y="521563"/>
              <a:chExt cx="8653916" cy="2983568"/>
            </a:xfrm>
          </p:grpSpPr>
          <p:grpSp>
            <p:nvGrpSpPr>
              <p:cNvPr id="3880" name="Google Shape;3880;p68"/>
              <p:cNvGrpSpPr/>
              <p:nvPr/>
            </p:nvGrpSpPr>
            <p:grpSpPr>
              <a:xfrm>
                <a:off x="4303933" y="1107959"/>
                <a:ext cx="543053" cy="354885"/>
                <a:chOff x="7218550" y="1264450"/>
                <a:chExt cx="1810175" cy="1182950"/>
              </a:xfrm>
            </p:grpSpPr>
            <p:sp>
              <p:nvSpPr>
                <p:cNvPr id="3881" name="Google Shape;3881;p68"/>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68"/>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68"/>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68"/>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68"/>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68"/>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68"/>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68"/>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68"/>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68"/>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68"/>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68"/>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68"/>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4" name="Google Shape;3894;p68"/>
              <p:cNvGrpSpPr/>
              <p:nvPr/>
            </p:nvGrpSpPr>
            <p:grpSpPr>
              <a:xfrm>
                <a:off x="231726" y="1042995"/>
                <a:ext cx="399301" cy="416613"/>
                <a:chOff x="2105350" y="2220525"/>
                <a:chExt cx="1113500" cy="1161775"/>
              </a:xfrm>
            </p:grpSpPr>
            <p:sp>
              <p:nvSpPr>
                <p:cNvPr id="3895" name="Google Shape;3895;p68"/>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68"/>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68"/>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68"/>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68"/>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68"/>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1" name="Google Shape;3901;p68"/>
              <p:cNvGrpSpPr/>
              <p:nvPr/>
            </p:nvGrpSpPr>
            <p:grpSpPr>
              <a:xfrm>
                <a:off x="5463284" y="521563"/>
                <a:ext cx="929164" cy="543026"/>
                <a:chOff x="3973200" y="2218800"/>
                <a:chExt cx="1850925" cy="1081725"/>
              </a:xfrm>
            </p:grpSpPr>
            <p:sp>
              <p:nvSpPr>
                <p:cNvPr id="3902" name="Google Shape;3902;p68"/>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68"/>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68"/>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68"/>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68"/>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68"/>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68"/>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68"/>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68"/>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68"/>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68"/>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68"/>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68"/>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68"/>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68"/>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7" name="Google Shape;3917;p68"/>
              <p:cNvGrpSpPr/>
              <p:nvPr/>
            </p:nvGrpSpPr>
            <p:grpSpPr>
              <a:xfrm flipH="1">
                <a:off x="8486317" y="3244172"/>
                <a:ext cx="399325" cy="260959"/>
                <a:chOff x="7218550" y="1264450"/>
                <a:chExt cx="1810175" cy="1182950"/>
              </a:xfrm>
            </p:grpSpPr>
            <p:sp>
              <p:nvSpPr>
                <p:cNvPr id="3918" name="Google Shape;3918;p68"/>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68"/>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68"/>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68"/>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68"/>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68"/>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68"/>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68"/>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68"/>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68"/>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68"/>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68"/>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68"/>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931" name="Google Shape;3931;p68"/>
          <p:cNvGrpSpPr/>
          <p:nvPr/>
        </p:nvGrpSpPr>
        <p:grpSpPr>
          <a:xfrm>
            <a:off x="8514331" y="222258"/>
            <a:ext cx="166924" cy="164745"/>
            <a:chOff x="6232000" y="1435050"/>
            <a:chExt cx="488225" cy="481850"/>
          </a:xfrm>
        </p:grpSpPr>
        <p:sp>
          <p:nvSpPr>
            <p:cNvPr id="3932" name="Google Shape;3932;p6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33" name="Google Shape;3933;p6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34" name="Google Shape;3934;p6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35" name="Google Shape;3935;p6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36" name="Google Shape;3936;p6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37" name="Google Shape;3937;p68">
            <a:hlinkClick r:id="rId4"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8">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8">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00"/>
        <p:cNvGrpSpPr/>
        <p:nvPr/>
      </p:nvGrpSpPr>
      <p:grpSpPr>
        <a:xfrm>
          <a:off x="0" y="0"/>
          <a:ext cx="0" cy="0"/>
          <a:chOff x="0" y="0"/>
          <a:chExt cx="0" cy="0"/>
        </a:xfrm>
      </p:grpSpPr>
      <p:sp>
        <p:nvSpPr>
          <p:cNvPr id="4301" name="Google Shape;4301;p71"/>
          <p:cNvSpPr/>
          <p:nvPr/>
        </p:nvSpPr>
        <p:spPr>
          <a:xfrm>
            <a:off x="927837" y="612375"/>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71"/>
          <p:cNvSpPr txBox="1">
            <a:spLocks noGrp="1"/>
          </p:cNvSpPr>
          <p:nvPr>
            <p:ph type="title"/>
          </p:nvPr>
        </p:nvSpPr>
        <p:spPr>
          <a:xfrm>
            <a:off x="713100" y="2353050"/>
            <a:ext cx="5469900" cy="83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dirty="0"/>
              <a:t>規劃階段</a:t>
            </a:r>
            <a:endParaRPr dirty="0"/>
          </a:p>
        </p:txBody>
      </p:sp>
      <p:sp>
        <p:nvSpPr>
          <p:cNvPr id="4303" name="Google Shape;4303;p71"/>
          <p:cNvSpPr txBox="1">
            <a:spLocks noGrp="1"/>
          </p:cNvSpPr>
          <p:nvPr>
            <p:ph type="title" idx="2"/>
          </p:nvPr>
        </p:nvSpPr>
        <p:spPr>
          <a:xfrm>
            <a:off x="564975" y="539400"/>
            <a:ext cx="2230800" cy="164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4305" name="Google Shape;4305;p71"/>
          <p:cNvGrpSpPr/>
          <p:nvPr/>
        </p:nvGrpSpPr>
        <p:grpSpPr>
          <a:xfrm>
            <a:off x="564979" y="1264598"/>
            <a:ext cx="8134969" cy="3892804"/>
            <a:chOff x="564979" y="1264598"/>
            <a:chExt cx="8134969" cy="3892804"/>
          </a:xfrm>
        </p:grpSpPr>
        <p:grpSp>
          <p:nvGrpSpPr>
            <p:cNvPr id="4306" name="Google Shape;4306;p71"/>
            <p:cNvGrpSpPr/>
            <p:nvPr/>
          </p:nvGrpSpPr>
          <p:grpSpPr>
            <a:xfrm>
              <a:off x="6870225" y="4050766"/>
              <a:ext cx="979674" cy="963209"/>
              <a:chOff x="6718062" y="2936021"/>
              <a:chExt cx="2275136" cy="2236899"/>
            </a:xfrm>
          </p:grpSpPr>
          <p:sp>
            <p:nvSpPr>
              <p:cNvPr id="4307" name="Google Shape;4307;p71"/>
              <p:cNvSpPr/>
              <p:nvPr/>
            </p:nvSpPr>
            <p:spPr>
              <a:xfrm>
                <a:off x="7463286" y="2936021"/>
                <a:ext cx="1015043" cy="1532026"/>
              </a:xfrm>
              <a:custGeom>
                <a:avLst/>
                <a:gdLst/>
                <a:ahLst/>
                <a:cxnLst/>
                <a:rect l="l" t="t" r="r" b="b"/>
                <a:pathLst>
                  <a:path w="20653" h="31172" extrusionOk="0">
                    <a:moveTo>
                      <a:pt x="18031" y="0"/>
                    </a:moveTo>
                    <a:cubicBezTo>
                      <a:pt x="17766" y="0"/>
                      <a:pt x="17500" y="60"/>
                      <a:pt x="17244" y="193"/>
                    </a:cubicBezTo>
                    <a:cubicBezTo>
                      <a:pt x="16718" y="469"/>
                      <a:pt x="16342" y="1020"/>
                      <a:pt x="16016" y="1521"/>
                    </a:cubicBezTo>
                    <a:cubicBezTo>
                      <a:pt x="15353" y="2550"/>
                      <a:pt x="14669" y="3579"/>
                      <a:pt x="14002" y="4627"/>
                    </a:cubicBezTo>
                    <a:lnTo>
                      <a:pt x="14002" y="4627"/>
                    </a:lnTo>
                    <a:cubicBezTo>
                      <a:pt x="14235" y="4014"/>
                      <a:pt x="13789" y="3188"/>
                      <a:pt x="13109" y="2975"/>
                    </a:cubicBezTo>
                    <a:cubicBezTo>
                      <a:pt x="12952" y="2929"/>
                      <a:pt x="12792" y="2908"/>
                      <a:pt x="12631" y="2908"/>
                    </a:cubicBezTo>
                    <a:cubicBezTo>
                      <a:pt x="11997" y="2908"/>
                      <a:pt x="11353" y="3237"/>
                      <a:pt x="10853" y="3677"/>
                    </a:cubicBezTo>
                    <a:cubicBezTo>
                      <a:pt x="10226" y="4203"/>
                      <a:pt x="9750" y="4880"/>
                      <a:pt x="9098" y="5381"/>
                    </a:cubicBezTo>
                    <a:cubicBezTo>
                      <a:pt x="8775" y="4798"/>
                      <a:pt x="8167" y="4541"/>
                      <a:pt x="7514" y="4541"/>
                    </a:cubicBezTo>
                    <a:cubicBezTo>
                      <a:pt x="6651" y="4541"/>
                      <a:pt x="5710" y="4990"/>
                      <a:pt x="5239" y="5732"/>
                    </a:cubicBezTo>
                    <a:cubicBezTo>
                      <a:pt x="4387" y="7035"/>
                      <a:pt x="4537" y="8714"/>
                      <a:pt x="4687" y="10268"/>
                    </a:cubicBezTo>
                    <a:cubicBezTo>
                      <a:pt x="4441" y="9753"/>
                      <a:pt x="4275" y="7877"/>
                      <a:pt x="3724" y="7877"/>
                    </a:cubicBezTo>
                    <a:cubicBezTo>
                      <a:pt x="3658" y="7877"/>
                      <a:pt x="3587" y="7904"/>
                      <a:pt x="3509" y="7963"/>
                    </a:cubicBezTo>
                    <a:cubicBezTo>
                      <a:pt x="3504" y="7962"/>
                      <a:pt x="3499" y="7962"/>
                      <a:pt x="3493" y="7962"/>
                    </a:cubicBezTo>
                    <a:cubicBezTo>
                      <a:pt x="2849" y="7962"/>
                      <a:pt x="2355" y="9421"/>
                      <a:pt x="2156" y="10043"/>
                    </a:cubicBezTo>
                    <a:cubicBezTo>
                      <a:pt x="1855" y="10995"/>
                      <a:pt x="2031" y="11797"/>
                      <a:pt x="1730" y="12749"/>
                    </a:cubicBezTo>
                    <a:cubicBezTo>
                      <a:pt x="1" y="18213"/>
                      <a:pt x="1154" y="23627"/>
                      <a:pt x="1655" y="29266"/>
                    </a:cubicBezTo>
                    <a:cubicBezTo>
                      <a:pt x="1680" y="29742"/>
                      <a:pt x="1730" y="30218"/>
                      <a:pt x="2006" y="30594"/>
                    </a:cubicBezTo>
                    <a:cubicBezTo>
                      <a:pt x="2305" y="30998"/>
                      <a:pt x="2773" y="31171"/>
                      <a:pt x="3263" y="31171"/>
                    </a:cubicBezTo>
                    <a:cubicBezTo>
                      <a:pt x="3717" y="31171"/>
                      <a:pt x="4189" y="31023"/>
                      <a:pt x="4562" y="30770"/>
                    </a:cubicBezTo>
                    <a:cubicBezTo>
                      <a:pt x="5364" y="30243"/>
                      <a:pt x="5840" y="29391"/>
                      <a:pt x="6442" y="28664"/>
                    </a:cubicBezTo>
                    <a:cubicBezTo>
                      <a:pt x="9274" y="25080"/>
                      <a:pt x="14713" y="23476"/>
                      <a:pt x="15966" y="19090"/>
                    </a:cubicBezTo>
                    <a:cubicBezTo>
                      <a:pt x="16392" y="17562"/>
                      <a:pt x="16266" y="15807"/>
                      <a:pt x="17219" y="14554"/>
                    </a:cubicBezTo>
                    <a:cubicBezTo>
                      <a:pt x="17870" y="13677"/>
                      <a:pt x="19073" y="13050"/>
                      <a:pt x="19124" y="11947"/>
                    </a:cubicBezTo>
                    <a:cubicBezTo>
                      <a:pt x="19149" y="11471"/>
                      <a:pt x="18973" y="10995"/>
                      <a:pt x="18973" y="10544"/>
                    </a:cubicBezTo>
                    <a:cubicBezTo>
                      <a:pt x="19023" y="9792"/>
                      <a:pt x="19550" y="9191"/>
                      <a:pt x="19800" y="8489"/>
                    </a:cubicBezTo>
                    <a:cubicBezTo>
                      <a:pt x="20048" y="7820"/>
                      <a:pt x="19757" y="6784"/>
                      <a:pt x="19049" y="6784"/>
                    </a:cubicBezTo>
                    <a:cubicBezTo>
                      <a:pt x="19040" y="6784"/>
                      <a:pt x="19032" y="6784"/>
                      <a:pt x="19023" y="6785"/>
                    </a:cubicBezTo>
                    <a:cubicBezTo>
                      <a:pt x="19825" y="5456"/>
                      <a:pt x="20652" y="4003"/>
                      <a:pt x="20502" y="2474"/>
                    </a:cubicBezTo>
                    <a:cubicBezTo>
                      <a:pt x="20379" y="1204"/>
                      <a:pt x="19218" y="0"/>
                      <a:pt x="18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1"/>
              <p:cNvSpPr/>
              <p:nvPr/>
            </p:nvSpPr>
            <p:spPr>
              <a:xfrm>
                <a:off x="7854991" y="3212082"/>
                <a:ext cx="280141" cy="229322"/>
              </a:xfrm>
              <a:custGeom>
                <a:avLst/>
                <a:gdLst/>
                <a:ahLst/>
                <a:cxnLst/>
                <a:rect l="l" t="t" r="r" b="b"/>
                <a:pathLst>
                  <a:path w="5700" h="4666" extrusionOk="0">
                    <a:moveTo>
                      <a:pt x="5478" y="1"/>
                    </a:moveTo>
                    <a:cubicBezTo>
                      <a:pt x="5458" y="1"/>
                      <a:pt x="5436" y="5"/>
                      <a:pt x="5414" y="15"/>
                    </a:cubicBezTo>
                    <a:cubicBezTo>
                      <a:pt x="4888" y="240"/>
                      <a:pt x="4587" y="616"/>
                      <a:pt x="4261" y="1042"/>
                    </a:cubicBezTo>
                    <a:cubicBezTo>
                      <a:pt x="3885" y="1493"/>
                      <a:pt x="3535" y="1944"/>
                      <a:pt x="2908" y="1995"/>
                    </a:cubicBezTo>
                    <a:cubicBezTo>
                      <a:pt x="2884" y="1996"/>
                      <a:pt x="2860" y="1997"/>
                      <a:pt x="2836" y="1997"/>
                    </a:cubicBezTo>
                    <a:cubicBezTo>
                      <a:pt x="2431" y="1997"/>
                      <a:pt x="2007" y="1817"/>
                      <a:pt x="1601" y="1817"/>
                    </a:cubicBezTo>
                    <a:cubicBezTo>
                      <a:pt x="1577" y="1817"/>
                      <a:pt x="1553" y="1818"/>
                      <a:pt x="1530" y="1819"/>
                    </a:cubicBezTo>
                    <a:cubicBezTo>
                      <a:pt x="76" y="1894"/>
                      <a:pt x="1" y="3398"/>
                      <a:pt x="176" y="4501"/>
                    </a:cubicBezTo>
                    <a:cubicBezTo>
                      <a:pt x="187" y="4614"/>
                      <a:pt x="285" y="4666"/>
                      <a:pt x="387" y="4666"/>
                    </a:cubicBezTo>
                    <a:cubicBezTo>
                      <a:pt x="511" y="4666"/>
                      <a:pt x="641" y="4588"/>
                      <a:pt x="627" y="4451"/>
                    </a:cubicBezTo>
                    <a:cubicBezTo>
                      <a:pt x="493" y="3221"/>
                      <a:pt x="698" y="2410"/>
                      <a:pt x="1902" y="2410"/>
                    </a:cubicBezTo>
                    <a:cubicBezTo>
                      <a:pt x="2047" y="2410"/>
                      <a:pt x="2206" y="2421"/>
                      <a:pt x="2382" y="2446"/>
                    </a:cubicBezTo>
                    <a:cubicBezTo>
                      <a:pt x="2556" y="2468"/>
                      <a:pt x="2725" y="2485"/>
                      <a:pt x="2894" y="2485"/>
                    </a:cubicBezTo>
                    <a:cubicBezTo>
                      <a:pt x="3114" y="2485"/>
                      <a:pt x="3333" y="2456"/>
                      <a:pt x="3560" y="2371"/>
                    </a:cubicBezTo>
                    <a:cubicBezTo>
                      <a:pt x="4437" y="1995"/>
                      <a:pt x="4913" y="917"/>
                      <a:pt x="5590" y="315"/>
                    </a:cubicBezTo>
                    <a:cubicBezTo>
                      <a:pt x="5699" y="206"/>
                      <a:pt x="5617"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1"/>
              <p:cNvSpPr/>
              <p:nvPr/>
            </p:nvSpPr>
            <p:spPr>
              <a:xfrm>
                <a:off x="8048387" y="3240194"/>
                <a:ext cx="181109" cy="259646"/>
              </a:xfrm>
              <a:custGeom>
                <a:avLst/>
                <a:gdLst/>
                <a:ahLst/>
                <a:cxnLst/>
                <a:rect l="l" t="t" r="r" b="b"/>
                <a:pathLst>
                  <a:path w="3685" h="5283" extrusionOk="0">
                    <a:moveTo>
                      <a:pt x="3437" y="0"/>
                    </a:moveTo>
                    <a:cubicBezTo>
                      <a:pt x="3384" y="0"/>
                      <a:pt x="3334" y="32"/>
                      <a:pt x="3334" y="94"/>
                    </a:cubicBezTo>
                    <a:cubicBezTo>
                      <a:pt x="3234" y="796"/>
                      <a:pt x="3334" y="1673"/>
                      <a:pt x="3008" y="2325"/>
                    </a:cubicBezTo>
                    <a:cubicBezTo>
                      <a:pt x="2707" y="2901"/>
                      <a:pt x="2231" y="3227"/>
                      <a:pt x="1655" y="3327"/>
                    </a:cubicBezTo>
                    <a:cubicBezTo>
                      <a:pt x="1429" y="3378"/>
                      <a:pt x="1229" y="3378"/>
                      <a:pt x="1028" y="3478"/>
                    </a:cubicBezTo>
                    <a:cubicBezTo>
                      <a:pt x="326" y="3753"/>
                      <a:pt x="1" y="4405"/>
                      <a:pt x="26" y="5132"/>
                    </a:cubicBezTo>
                    <a:cubicBezTo>
                      <a:pt x="26" y="5232"/>
                      <a:pt x="95" y="5282"/>
                      <a:pt x="163" y="5282"/>
                    </a:cubicBezTo>
                    <a:cubicBezTo>
                      <a:pt x="232" y="5282"/>
                      <a:pt x="301" y="5232"/>
                      <a:pt x="301" y="5132"/>
                    </a:cubicBezTo>
                    <a:cubicBezTo>
                      <a:pt x="276" y="3302"/>
                      <a:pt x="2306" y="4129"/>
                      <a:pt x="3083" y="3052"/>
                    </a:cubicBezTo>
                    <a:cubicBezTo>
                      <a:pt x="3610" y="2325"/>
                      <a:pt x="3685" y="946"/>
                      <a:pt x="3559" y="94"/>
                    </a:cubicBezTo>
                    <a:cubicBezTo>
                      <a:pt x="3547" y="32"/>
                      <a:pt x="3491" y="0"/>
                      <a:pt x="3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1"/>
              <p:cNvSpPr/>
              <p:nvPr/>
            </p:nvSpPr>
            <p:spPr>
              <a:xfrm>
                <a:off x="8229446" y="3316127"/>
                <a:ext cx="99524" cy="211727"/>
              </a:xfrm>
              <a:custGeom>
                <a:avLst/>
                <a:gdLst/>
                <a:ahLst/>
                <a:cxnLst/>
                <a:rect l="l" t="t" r="r" b="b"/>
                <a:pathLst>
                  <a:path w="2025" h="4308" extrusionOk="0">
                    <a:moveTo>
                      <a:pt x="1809" y="1"/>
                    </a:moveTo>
                    <a:cubicBezTo>
                      <a:pt x="1800" y="1"/>
                      <a:pt x="1790" y="1"/>
                      <a:pt x="1780" y="3"/>
                    </a:cubicBezTo>
                    <a:cubicBezTo>
                      <a:pt x="1" y="279"/>
                      <a:pt x="1580" y="3211"/>
                      <a:pt x="251" y="3938"/>
                    </a:cubicBezTo>
                    <a:cubicBezTo>
                      <a:pt x="55" y="4047"/>
                      <a:pt x="162" y="4308"/>
                      <a:pt x="359" y="4308"/>
                    </a:cubicBezTo>
                    <a:cubicBezTo>
                      <a:pt x="388" y="4308"/>
                      <a:pt x="419" y="4302"/>
                      <a:pt x="452" y="4289"/>
                    </a:cubicBezTo>
                    <a:cubicBezTo>
                      <a:pt x="978" y="4013"/>
                      <a:pt x="1229" y="3512"/>
                      <a:pt x="1279" y="2935"/>
                    </a:cubicBezTo>
                    <a:cubicBezTo>
                      <a:pt x="1429" y="1883"/>
                      <a:pt x="1078" y="1081"/>
                      <a:pt x="1931" y="254"/>
                    </a:cubicBezTo>
                    <a:cubicBezTo>
                      <a:pt x="2024" y="160"/>
                      <a:pt x="1943" y="1"/>
                      <a:pt x="1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1"/>
              <p:cNvSpPr/>
              <p:nvPr/>
            </p:nvSpPr>
            <p:spPr>
              <a:xfrm>
                <a:off x="7365974" y="3444255"/>
                <a:ext cx="539590" cy="532366"/>
              </a:xfrm>
              <a:custGeom>
                <a:avLst/>
                <a:gdLst/>
                <a:ahLst/>
                <a:cxnLst/>
                <a:rect l="l" t="t" r="r" b="b"/>
                <a:pathLst>
                  <a:path w="10979" h="10832" extrusionOk="0">
                    <a:moveTo>
                      <a:pt x="5479" y="1"/>
                    </a:moveTo>
                    <a:cubicBezTo>
                      <a:pt x="5433" y="1"/>
                      <a:pt x="5386" y="1"/>
                      <a:pt x="5339" y="2"/>
                    </a:cubicBezTo>
                    <a:cubicBezTo>
                      <a:pt x="2357" y="103"/>
                      <a:pt x="1" y="2584"/>
                      <a:pt x="76" y="5566"/>
                    </a:cubicBezTo>
                    <a:cubicBezTo>
                      <a:pt x="175" y="8502"/>
                      <a:pt x="2581" y="10831"/>
                      <a:pt x="5501" y="10831"/>
                    </a:cubicBezTo>
                    <a:cubicBezTo>
                      <a:pt x="5547" y="10831"/>
                      <a:pt x="5593" y="10831"/>
                      <a:pt x="5640" y="10830"/>
                    </a:cubicBezTo>
                    <a:cubicBezTo>
                      <a:pt x="8622" y="10754"/>
                      <a:pt x="10978" y="8248"/>
                      <a:pt x="10903" y="5266"/>
                    </a:cubicBezTo>
                    <a:cubicBezTo>
                      <a:pt x="10829" y="2330"/>
                      <a:pt x="8423" y="1"/>
                      <a:pt x="5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1"/>
              <p:cNvSpPr/>
              <p:nvPr/>
            </p:nvSpPr>
            <p:spPr>
              <a:xfrm>
                <a:off x="7484517" y="3513749"/>
                <a:ext cx="97066" cy="65071"/>
              </a:xfrm>
              <a:custGeom>
                <a:avLst/>
                <a:gdLst/>
                <a:ahLst/>
                <a:cxnLst/>
                <a:rect l="l" t="t" r="r" b="b"/>
                <a:pathLst>
                  <a:path w="1975" h="1324" extrusionOk="0">
                    <a:moveTo>
                      <a:pt x="1636" y="1"/>
                    </a:moveTo>
                    <a:cubicBezTo>
                      <a:pt x="1365" y="1"/>
                      <a:pt x="1060" y="168"/>
                      <a:pt x="847" y="318"/>
                    </a:cubicBezTo>
                    <a:cubicBezTo>
                      <a:pt x="546" y="518"/>
                      <a:pt x="296" y="744"/>
                      <a:pt x="95" y="1045"/>
                    </a:cubicBezTo>
                    <a:cubicBezTo>
                      <a:pt x="1" y="1177"/>
                      <a:pt x="134" y="1323"/>
                      <a:pt x="269" y="1323"/>
                    </a:cubicBezTo>
                    <a:cubicBezTo>
                      <a:pt x="314" y="1323"/>
                      <a:pt x="359" y="1307"/>
                      <a:pt x="396" y="1270"/>
                    </a:cubicBezTo>
                    <a:cubicBezTo>
                      <a:pt x="596" y="1045"/>
                      <a:pt x="847" y="844"/>
                      <a:pt x="1123" y="694"/>
                    </a:cubicBezTo>
                    <a:cubicBezTo>
                      <a:pt x="1348" y="568"/>
                      <a:pt x="1674" y="543"/>
                      <a:pt x="1874" y="343"/>
                    </a:cubicBezTo>
                    <a:cubicBezTo>
                      <a:pt x="1975" y="243"/>
                      <a:pt x="1925" y="67"/>
                      <a:pt x="1774" y="17"/>
                    </a:cubicBezTo>
                    <a:cubicBezTo>
                      <a:pt x="1730" y="6"/>
                      <a:pt x="1683" y="1"/>
                      <a:pt x="1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1"/>
              <p:cNvSpPr/>
              <p:nvPr/>
            </p:nvSpPr>
            <p:spPr>
              <a:xfrm>
                <a:off x="7602029" y="3500922"/>
                <a:ext cx="62073" cy="29882"/>
              </a:xfrm>
              <a:custGeom>
                <a:avLst/>
                <a:gdLst/>
                <a:ahLst/>
                <a:cxnLst/>
                <a:rect l="l" t="t" r="r" b="b"/>
                <a:pathLst>
                  <a:path w="1263" h="608" extrusionOk="0">
                    <a:moveTo>
                      <a:pt x="852" y="0"/>
                    </a:moveTo>
                    <a:cubicBezTo>
                      <a:pt x="663" y="0"/>
                      <a:pt x="436" y="75"/>
                      <a:pt x="311" y="103"/>
                    </a:cubicBezTo>
                    <a:cubicBezTo>
                      <a:pt x="1" y="174"/>
                      <a:pt x="121" y="608"/>
                      <a:pt x="392" y="608"/>
                    </a:cubicBezTo>
                    <a:cubicBezTo>
                      <a:pt x="406" y="608"/>
                      <a:pt x="421" y="606"/>
                      <a:pt x="436" y="604"/>
                    </a:cubicBezTo>
                    <a:cubicBezTo>
                      <a:pt x="661" y="554"/>
                      <a:pt x="1263" y="554"/>
                      <a:pt x="1163" y="203"/>
                    </a:cubicBezTo>
                    <a:cubicBezTo>
                      <a:pt x="1129" y="47"/>
                      <a:pt x="1003" y="0"/>
                      <a:pt x="8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1"/>
              <p:cNvSpPr/>
              <p:nvPr/>
            </p:nvSpPr>
            <p:spPr>
              <a:xfrm>
                <a:off x="6996434" y="3572382"/>
                <a:ext cx="580235" cy="512608"/>
              </a:xfrm>
              <a:custGeom>
                <a:avLst/>
                <a:gdLst/>
                <a:ahLst/>
                <a:cxnLst/>
                <a:rect l="l" t="t" r="r" b="b"/>
                <a:pathLst>
                  <a:path w="11806" h="10430" extrusionOk="0">
                    <a:moveTo>
                      <a:pt x="5903" y="1"/>
                    </a:moveTo>
                    <a:cubicBezTo>
                      <a:pt x="5299" y="1"/>
                      <a:pt x="4685" y="106"/>
                      <a:pt x="4086" y="328"/>
                    </a:cubicBezTo>
                    <a:cubicBezTo>
                      <a:pt x="1379" y="1330"/>
                      <a:pt x="1" y="4313"/>
                      <a:pt x="1003" y="7020"/>
                    </a:cubicBezTo>
                    <a:cubicBezTo>
                      <a:pt x="1784" y="9127"/>
                      <a:pt x="3780" y="10429"/>
                      <a:pt x="5904" y="10429"/>
                    </a:cubicBezTo>
                    <a:cubicBezTo>
                      <a:pt x="6507" y="10429"/>
                      <a:pt x="7121" y="10324"/>
                      <a:pt x="7720" y="10102"/>
                    </a:cubicBezTo>
                    <a:cubicBezTo>
                      <a:pt x="10427" y="9125"/>
                      <a:pt x="11805" y="6117"/>
                      <a:pt x="10803" y="3411"/>
                    </a:cubicBezTo>
                    <a:cubicBezTo>
                      <a:pt x="10022" y="1303"/>
                      <a:pt x="8026" y="1"/>
                      <a:pt x="5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1"/>
              <p:cNvSpPr/>
              <p:nvPr/>
            </p:nvSpPr>
            <p:spPr>
              <a:xfrm>
                <a:off x="6952103" y="3543435"/>
                <a:ext cx="581464" cy="280337"/>
              </a:xfrm>
              <a:custGeom>
                <a:avLst/>
                <a:gdLst/>
                <a:ahLst/>
                <a:cxnLst/>
                <a:rect l="l" t="t" r="r" b="b"/>
                <a:pathLst>
                  <a:path w="11831" h="5704" extrusionOk="0">
                    <a:moveTo>
                      <a:pt x="7469" y="1"/>
                    </a:moveTo>
                    <a:cubicBezTo>
                      <a:pt x="6814" y="1"/>
                      <a:pt x="6391" y="305"/>
                      <a:pt x="5514" y="340"/>
                    </a:cubicBezTo>
                    <a:cubicBezTo>
                      <a:pt x="5450" y="343"/>
                      <a:pt x="5386" y="344"/>
                      <a:pt x="5323" y="344"/>
                    </a:cubicBezTo>
                    <a:cubicBezTo>
                      <a:pt x="4912" y="344"/>
                      <a:pt x="4518" y="299"/>
                      <a:pt x="4139" y="299"/>
                    </a:cubicBezTo>
                    <a:cubicBezTo>
                      <a:pt x="3389" y="299"/>
                      <a:pt x="2695" y="474"/>
                      <a:pt x="2031" y="1518"/>
                    </a:cubicBezTo>
                    <a:cubicBezTo>
                      <a:pt x="1479" y="2421"/>
                      <a:pt x="928" y="3423"/>
                      <a:pt x="1" y="3699"/>
                    </a:cubicBezTo>
                    <a:cubicBezTo>
                      <a:pt x="159" y="3713"/>
                      <a:pt x="317" y="3719"/>
                      <a:pt x="474" y="3719"/>
                    </a:cubicBezTo>
                    <a:cubicBezTo>
                      <a:pt x="2033" y="3719"/>
                      <a:pt x="3512" y="3046"/>
                      <a:pt x="4537" y="1794"/>
                    </a:cubicBezTo>
                    <a:lnTo>
                      <a:pt x="4537" y="1794"/>
                    </a:lnTo>
                    <a:cubicBezTo>
                      <a:pt x="4286" y="3122"/>
                      <a:pt x="4838" y="4776"/>
                      <a:pt x="5840" y="5704"/>
                    </a:cubicBezTo>
                    <a:cubicBezTo>
                      <a:pt x="6868" y="4902"/>
                      <a:pt x="7419" y="3373"/>
                      <a:pt x="7244" y="1769"/>
                    </a:cubicBezTo>
                    <a:lnTo>
                      <a:pt x="7244" y="1769"/>
                    </a:lnTo>
                    <a:cubicBezTo>
                      <a:pt x="8180" y="2500"/>
                      <a:pt x="9565" y="3006"/>
                      <a:pt x="10738" y="3006"/>
                    </a:cubicBezTo>
                    <a:cubicBezTo>
                      <a:pt x="11135" y="3006"/>
                      <a:pt x="11507" y="2948"/>
                      <a:pt x="11830" y="2822"/>
                    </a:cubicBezTo>
                    <a:cubicBezTo>
                      <a:pt x="11755" y="2646"/>
                      <a:pt x="11129" y="2195"/>
                      <a:pt x="11003" y="2070"/>
                    </a:cubicBezTo>
                    <a:cubicBezTo>
                      <a:pt x="10176" y="1218"/>
                      <a:pt x="9499" y="566"/>
                      <a:pt x="8497" y="215"/>
                    </a:cubicBezTo>
                    <a:cubicBezTo>
                      <a:pt x="8075" y="57"/>
                      <a:pt x="7751" y="1"/>
                      <a:pt x="7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1"/>
              <p:cNvSpPr/>
              <p:nvPr/>
            </p:nvSpPr>
            <p:spPr>
              <a:xfrm>
                <a:off x="7130164" y="3418207"/>
                <a:ext cx="125031" cy="190004"/>
              </a:xfrm>
              <a:custGeom>
                <a:avLst/>
                <a:gdLst/>
                <a:ahLst/>
                <a:cxnLst/>
                <a:rect l="l" t="t" r="r" b="b"/>
                <a:pathLst>
                  <a:path w="2544" h="3866" extrusionOk="0">
                    <a:moveTo>
                      <a:pt x="354" y="0"/>
                    </a:moveTo>
                    <a:cubicBezTo>
                      <a:pt x="136" y="0"/>
                      <a:pt x="1" y="248"/>
                      <a:pt x="162" y="432"/>
                    </a:cubicBezTo>
                    <a:cubicBezTo>
                      <a:pt x="563" y="908"/>
                      <a:pt x="1089" y="1184"/>
                      <a:pt x="1415" y="1735"/>
                    </a:cubicBezTo>
                    <a:cubicBezTo>
                      <a:pt x="1741" y="2287"/>
                      <a:pt x="1891" y="2913"/>
                      <a:pt x="1891" y="3565"/>
                    </a:cubicBezTo>
                    <a:cubicBezTo>
                      <a:pt x="1891" y="3766"/>
                      <a:pt x="2036" y="3866"/>
                      <a:pt x="2183" y="3866"/>
                    </a:cubicBezTo>
                    <a:cubicBezTo>
                      <a:pt x="2330" y="3866"/>
                      <a:pt x="2480" y="3766"/>
                      <a:pt x="2493" y="3565"/>
                    </a:cubicBezTo>
                    <a:cubicBezTo>
                      <a:pt x="2543" y="2813"/>
                      <a:pt x="2393" y="2061"/>
                      <a:pt x="2017" y="1385"/>
                    </a:cubicBezTo>
                    <a:cubicBezTo>
                      <a:pt x="1666" y="808"/>
                      <a:pt x="1115" y="106"/>
                      <a:pt x="413" y="6"/>
                    </a:cubicBezTo>
                    <a:cubicBezTo>
                      <a:pt x="392" y="2"/>
                      <a:pt x="373" y="0"/>
                      <a:pt x="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1"/>
              <p:cNvSpPr/>
              <p:nvPr/>
            </p:nvSpPr>
            <p:spPr>
              <a:xfrm>
                <a:off x="7609893" y="3614502"/>
                <a:ext cx="582644" cy="513690"/>
              </a:xfrm>
              <a:custGeom>
                <a:avLst/>
                <a:gdLst/>
                <a:ahLst/>
                <a:cxnLst/>
                <a:rect l="l" t="t" r="r" b="b"/>
                <a:pathLst>
                  <a:path w="11855" h="10452" extrusionOk="0">
                    <a:moveTo>
                      <a:pt x="5947" y="1"/>
                    </a:moveTo>
                    <a:cubicBezTo>
                      <a:pt x="4315" y="1"/>
                      <a:pt x="2700" y="760"/>
                      <a:pt x="1679" y="2178"/>
                    </a:cubicBezTo>
                    <a:cubicBezTo>
                      <a:pt x="0" y="4533"/>
                      <a:pt x="552" y="7792"/>
                      <a:pt x="2882" y="9471"/>
                    </a:cubicBezTo>
                    <a:cubicBezTo>
                      <a:pt x="3810" y="10132"/>
                      <a:pt x="4878" y="10452"/>
                      <a:pt x="5935" y="10452"/>
                    </a:cubicBezTo>
                    <a:cubicBezTo>
                      <a:pt x="7560" y="10452"/>
                      <a:pt x="9158" y="9696"/>
                      <a:pt x="10176" y="8268"/>
                    </a:cubicBezTo>
                    <a:cubicBezTo>
                      <a:pt x="11855" y="5937"/>
                      <a:pt x="11329" y="2654"/>
                      <a:pt x="8973" y="975"/>
                    </a:cubicBezTo>
                    <a:cubicBezTo>
                      <a:pt x="8059" y="316"/>
                      <a:pt x="6999" y="1"/>
                      <a:pt x="5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1"/>
              <p:cNvSpPr/>
              <p:nvPr/>
            </p:nvSpPr>
            <p:spPr>
              <a:xfrm>
                <a:off x="7799553" y="3536751"/>
                <a:ext cx="385611" cy="429942"/>
              </a:xfrm>
              <a:custGeom>
                <a:avLst/>
                <a:gdLst/>
                <a:ahLst/>
                <a:cxnLst/>
                <a:rect l="l" t="t" r="r" b="b"/>
                <a:pathLst>
                  <a:path w="7846" h="8748" extrusionOk="0">
                    <a:moveTo>
                      <a:pt x="1" y="0"/>
                    </a:moveTo>
                    <a:cubicBezTo>
                      <a:pt x="853" y="1529"/>
                      <a:pt x="2357" y="2506"/>
                      <a:pt x="4111" y="2682"/>
                    </a:cubicBezTo>
                    <a:cubicBezTo>
                      <a:pt x="2883" y="3233"/>
                      <a:pt x="1830" y="4587"/>
                      <a:pt x="1630" y="5965"/>
                    </a:cubicBezTo>
                    <a:cubicBezTo>
                      <a:pt x="1945" y="6068"/>
                      <a:pt x="2284" y="6118"/>
                      <a:pt x="2635" y="6118"/>
                    </a:cubicBezTo>
                    <a:cubicBezTo>
                      <a:pt x="3653" y="6118"/>
                      <a:pt x="4770" y="5695"/>
                      <a:pt x="5665" y="4912"/>
                    </a:cubicBezTo>
                    <a:lnTo>
                      <a:pt x="5665" y="4912"/>
                    </a:lnTo>
                    <a:cubicBezTo>
                      <a:pt x="5565" y="6517"/>
                      <a:pt x="6191" y="7970"/>
                      <a:pt x="7319" y="8747"/>
                    </a:cubicBezTo>
                    <a:cubicBezTo>
                      <a:pt x="7419" y="8572"/>
                      <a:pt x="7470" y="8371"/>
                      <a:pt x="7520" y="8196"/>
                    </a:cubicBezTo>
                    <a:cubicBezTo>
                      <a:pt x="7745" y="7043"/>
                      <a:pt x="7846" y="5865"/>
                      <a:pt x="7570" y="4812"/>
                    </a:cubicBezTo>
                    <a:cubicBezTo>
                      <a:pt x="7219" y="3359"/>
                      <a:pt x="6091" y="3108"/>
                      <a:pt x="5364" y="2080"/>
                    </a:cubicBezTo>
                    <a:cubicBezTo>
                      <a:pt x="4629" y="1085"/>
                      <a:pt x="4881" y="470"/>
                      <a:pt x="3256" y="470"/>
                    </a:cubicBezTo>
                    <a:cubicBezTo>
                      <a:pt x="3163" y="470"/>
                      <a:pt x="3064" y="472"/>
                      <a:pt x="2958" y="476"/>
                    </a:cubicBezTo>
                    <a:cubicBezTo>
                      <a:pt x="2642" y="484"/>
                      <a:pt x="2316" y="498"/>
                      <a:pt x="1995" y="498"/>
                    </a:cubicBezTo>
                    <a:cubicBezTo>
                      <a:pt x="1248" y="498"/>
                      <a:pt x="527" y="42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1"/>
              <p:cNvSpPr/>
              <p:nvPr/>
            </p:nvSpPr>
            <p:spPr>
              <a:xfrm>
                <a:off x="8047355" y="3520728"/>
                <a:ext cx="148917" cy="194378"/>
              </a:xfrm>
              <a:custGeom>
                <a:avLst/>
                <a:gdLst/>
                <a:ahLst/>
                <a:cxnLst/>
                <a:rect l="l" t="t" r="r" b="b"/>
                <a:pathLst>
                  <a:path w="3030" h="3955" extrusionOk="0">
                    <a:moveTo>
                      <a:pt x="2164" y="0"/>
                    </a:moveTo>
                    <a:cubicBezTo>
                      <a:pt x="2049" y="0"/>
                      <a:pt x="1930" y="72"/>
                      <a:pt x="1901" y="201"/>
                    </a:cubicBezTo>
                    <a:cubicBezTo>
                      <a:pt x="1726" y="777"/>
                      <a:pt x="1801" y="1379"/>
                      <a:pt x="1525" y="1930"/>
                    </a:cubicBezTo>
                    <a:cubicBezTo>
                      <a:pt x="1250" y="2532"/>
                      <a:pt x="824" y="3033"/>
                      <a:pt x="297" y="3384"/>
                    </a:cubicBezTo>
                    <a:cubicBezTo>
                      <a:pt x="1" y="3553"/>
                      <a:pt x="169" y="3955"/>
                      <a:pt x="440" y="3955"/>
                    </a:cubicBezTo>
                    <a:cubicBezTo>
                      <a:pt x="490" y="3955"/>
                      <a:pt x="543" y="3941"/>
                      <a:pt x="598" y="3910"/>
                    </a:cubicBezTo>
                    <a:cubicBezTo>
                      <a:pt x="1726" y="3259"/>
                      <a:pt x="3029" y="1504"/>
                      <a:pt x="2377" y="126"/>
                    </a:cubicBezTo>
                    <a:cubicBezTo>
                      <a:pt x="2335" y="40"/>
                      <a:pt x="2251" y="0"/>
                      <a:pt x="2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1"/>
              <p:cNvSpPr/>
              <p:nvPr/>
            </p:nvSpPr>
            <p:spPr>
              <a:xfrm>
                <a:off x="8153071" y="3553903"/>
                <a:ext cx="539590" cy="532317"/>
              </a:xfrm>
              <a:custGeom>
                <a:avLst/>
                <a:gdLst/>
                <a:ahLst/>
                <a:cxnLst/>
                <a:rect l="l" t="t" r="r" b="b"/>
                <a:pathLst>
                  <a:path w="10979" h="10831" extrusionOk="0">
                    <a:moveTo>
                      <a:pt x="5478" y="0"/>
                    </a:moveTo>
                    <a:cubicBezTo>
                      <a:pt x="5432" y="0"/>
                      <a:pt x="5386" y="1"/>
                      <a:pt x="5339" y="2"/>
                    </a:cubicBezTo>
                    <a:cubicBezTo>
                      <a:pt x="2357" y="77"/>
                      <a:pt x="1" y="2584"/>
                      <a:pt x="76" y="5566"/>
                    </a:cubicBezTo>
                    <a:cubicBezTo>
                      <a:pt x="150" y="8502"/>
                      <a:pt x="2580" y="10831"/>
                      <a:pt x="5501" y="10831"/>
                    </a:cubicBezTo>
                    <a:cubicBezTo>
                      <a:pt x="5547" y="10831"/>
                      <a:pt x="5594" y="10830"/>
                      <a:pt x="5640" y="10829"/>
                    </a:cubicBezTo>
                    <a:cubicBezTo>
                      <a:pt x="8622" y="10729"/>
                      <a:pt x="10978" y="8248"/>
                      <a:pt x="10903" y="5265"/>
                    </a:cubicBezTo>
                    <a:cubicBezTo>
                      <a:pt x="10829" y="2329"/>
                      <a:pt x="8399" y="0"/>
                      <a:pt x="54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1"/>
              <p:cNvSpPr/>
              <p:nvPr/>
            </p:nvSpPr>
            <p:spPr>
              <a:xfrm>
                <a:off x="8344549" y="3606491"/>
                <a:ext cx="122672" cy="40596"/>
              </a:xfrm>
              <a:custGeom>
                <a:avLst/>
                <a:gdLst/>
                <a:ahLst/>
                <a:cxnLst/>
                <a:rect l="l" t="t" r="r" b="b"/>
                <a:pathLst>
                  <a:path w="2496" h="826" extrusionOk="0">
                    <a:moveTo>
                      <a:pt x="1355" y="0"/>
                    </a:moveTo>
                    <a:cubicBezTo>
                      <a:pt x="928" y="0"/>
                      <a:pt x="540" y="148"/>
                      <a:pt x="190" y="411"/>
                    </a:cubicBezTo>
                    <a:cubicBezTo>
                      <a:pt x="1" y="537"/>
                      <a:pt x="111" y="822"/>
                      <a:pt x="300" y="822"/>
                    </a:cubicBezTo>
                    <a:cubicBezTo>
                      <a:pt x="336" y="822"/>
                      <a:pt x="375" y="811"/>
                      <a:pt x="416" y="787"/>
                    </a:cubicBezTo>
                    <a:cubicBezTo>
                      <a:pt x="658" y="637"/>
                      <a:pt x="943" y="558"/>
                      <a:pt x="1227" y="558"/>
                    </a:cubicBezTo>
                    <a:cubicBezTo>
                      <a:pt x="1325" y="558"/>
                      <a:pt x="1422" y="567"/>
                      <a:pt x="1518" y="586"/>
                    </a:cubicBezTo>
                    <a:cubicBezTo>
                      <a:pt x="1759" y="630"/>
                      <a:pt x="1999" y="826"/>
                      <a:pt x="2239" y="826"/>
                    </a:cubicBezTo>
                    <a:cubicBezTo>
                      <a:pt x="2274" y="826"/>
                      <a:pt x="2310" y="821"/>
                      <a:pt x="2346" y="812"/>
                    </a:cubicBezTo>
                    <a:cubicBezTo>
                      <a:pt x="2446" y="762"/>
                      <a:pt x="2496" y="686"/>
                      <a:pt x="2496" y="611"/>
                    </a:cubicBezTo>
                    <a:cubicBezTo>
                      <a:pt x="2471" y="160"/>
                      <a:pt x="1919" y="35"/>
                      <a:pt x="1543" y="10"/>
                    </a:cubicBezTo>
                    <a:cubicBezTo>
                      <a:pt x="1480" y="3"/>
                      <a:pt x="1417" y="0"/>
                      <a:pt x="13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1"/>
              <p:cNvSpPr/>
              <p:nvPr/>
            </p:nvSpPr>
            <p:spPr>
              <a:xfrm>
                <a:off x="8483489" y="3643892"/>
                <a:ext cx="65464" cy="43741"/>
              </a:xfrm>
              <a:custGeom>
                <a:avLst/>
                <a:gdLst/>
                <a:ahLst/>
                <a:cxnLst/>
                <a:rect l="l" t="t" r="r" b="b"/>
                <a:pathLst>
                  <a:path w="1332" h="890" extrusionOk="0">
                    <a:moveTo>
                      <a:pt x="336" y="1"/>
                    </a:moveTo>
                    <a:cubicBezTo>
                      <a:pt x="123" y="1"/>
                      <a:pt x="1" y="297"/>
                      <a:pt x="195" y="427"/>
                    </a:cubicBezTo>
                    <a:cubicBezTo>
                      <a:pt x="446" y="627"/>
                      <a:pt x="696" y="778"/>
                      <a:pt x="972" y="878"/>
                    </a:cubicBezTo>
                    <a:cubicBezTo>
                      <a:pt x="997" y="886"/>
                      <a:pt x="1020" y="890"/>
                      <a:pt x="1043" y="890"/>
                    </a:cubicBezTo>
                    <a:cubicBezTo>
                      <a:pt x="1227" y="890"/>
                      <a:pt x="1332" y="639"/>
                      <a:pt x="1198" y="527"/>
                    </a:cubicBezTo>
                    <a:cubicBezTo>
                      <a:pt x="972" y="301"/>
                      <a:pt x="722" y="176"/>
                      <a:pt x="446" y="26"/>
                    </a:cubicBezTo>
                    <a:cubicBezTo>
                      <a:pt x="408" y="8"/>
                      <a:pt x="371" y="1"/>
                      <a:pt x="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1"/>
              <p:cNvSpPr/>
              <p:nvPr/>
            </p:nvSpPr>
            <p:spPr>
              <a:xfrm>
                <a:off x="6740228" y="2947963"/>
                <a:ext cx="2165537" cy="1120465"/>
              </a:xfrm>
              <a:custGeom>
                <a:avLst/>
                <a:gdLst/>
                <a:ahLst/>
                <a:cxnLst/>
                <a:rect l="l" t="t" r="r" b="b"/>
                <a:pathLst>
                  <a:path w="44062" h="22798" extrusionOk="0">
                    <a:moveTo>
                      <a:pt x="21726" y="1"/>
                    </a:moveTo>
                    <a:cubicBezTo>
                      <a:pt x="15370" y="1"/>
                      <a:pt x="9042" y="2089"/>
                      <a:pt x="5139" y="6767"/>
                    </a:cubicBezTo>
                    <a:cubicBezTo>
                      <a:pt x="1555" y="11053"/>
                      <a:pt x="1" y="17319"/>
                      <a:pt x="2607" y="22481"/>
                    </a:cubicBezTo>
                    <a:cubicBezTo>
                      <a:pt x="2718" y="22703"/>
                      <a:pt x="2919" y="22797"/>
                      <a:pt x="3127" y="22797"/>
                    </a:cubicBezTo>
                    <a:cubicBezTo>
                      <a:pt x="3530" y="22797"/>
                      <a:pt x="3959" y="22443"/>
                      <a:pt x="3810" y="21980"/>
                    </a:cubicBezTo>
                    <a:cubicBezTo>
                      <a:pt x="1680" y="15915"/>
                      <a:pt x="3760" y="9273"/>
                      <a:pt x="8998" y="5464"/>
                    </a:cubicBezTo>
                    <a:cubicBezTo>
                      <a:pt x="12488" y="2905"/>
                      <a:pt x="16959" y="1877"/>
                      <a:pt x="21380" y="1877"/>
                    </a:cubicBezTo>
                    <a:cubicBezTo>
                      <a:pt x="23627" y="1877"/>
                      <a:pt x="25860" y="2142"/>
                      <a:pt x="27946" y="2607"/>
                    </a:cubicBezTo>
                    <a:cubicBezTo>
                      <a:pt x="33059" y="3760"/>
                      <a:pt x="37971" y="6466"/>
                      <a:pt x="40202" y="11429"/>
                    </a:cubicBezTo>
                    <a:cubicBezTo>
                      <a:pt x="41580" y="14461"/>
                      <a:pt x="41229" y="17319"/>
                      <a:pt x="41555" y="20476"/>
                    </a:cubicBezTo>
                    <a:cubicBezTo>
                      <a:pt x="41611" y="20996"/>
                      <a:pt x="42021" y="21295"/>
                      <a:pt x="42428" y="21295"/>
                    </a:cubicBezTo>
                    <a:cubicBezTo>
                      <a:pt x="42748" y="21295"/>
                      <a:pt x="43066" y="21110"/>
                      <a:pt x="43209" y="20702"/>
                    </a:cubicBezTo>
                    <a:cubicBezTo>
                      <a:pt x="44061" y="18246"/>
                      <a:pt x="43435" y="14938"/>
                      <a:pt x="42683" y="12557"/>
                    </a:cubicBezTo>
                    <a:cubicBezTo>
                      <a:pt x="41480" y="8747"/>
                      <a:pt x="38923" y="5614"/>
                      <a:pt x="35490" y="3559"/>
                    </a:cubicBezTo>
                    <a:cubicBezTo>
                      <a:pt x="31639" y="1266"/>
                      <a:pt x="26674" y="1"/>
                      <a:pt x="21726" y="1"/>
                    </a:cubicBezTo>
                    <a:close/>
                  </a:path>
                </a:pathLst>
              </a:custGeom>
              <a:solidFill>
                <a:srgbClr val="DD8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1"/>
              <p:cNvSpPr/>
              <p:nvPr/>
            </p:nvSpPr>
            <p:spPr>
              <a:xfrm>
                <a:off x="6718062" y="3843038"/>
                <a:ext cx="2275136" cy="1329882"/>
              </a:xfrm>
              <a:custGeom>
                <a:avLst/>
                <a:gdLst/>
                <a:ahLst/>
                <a:cxnLst/>
                <a:rect l="l" t="t" r="r" b="b"/>
                <a:pathLst>
                  <a:path w="46292" h="27059" extrusionOk="0">
                    <a:moveTo>
                      <a:pt x="33165" y="0"/>
                    </a:moveTo>
                    <a:cubicBezTo>
                      <a:pt x="18940" y="0"/>
                      <a:pt x="201" y="861"/>
                      <a:pt x="201" y="861"/>
                    </a:cubicBezTo>
                    <a:cubicBezTo>
                      <a:pt x="1" y="1387"/>
                      <a:pt x="26" y="2139"/>
                      <a:pt x="151" y="2841"/>
                    </a:cubicBezTo>
                    <a:cubicBezTo>
                      <a:pt x="151" y="2841"/>
                      <a:pt x="162" y="2841"/>
                      <a:pt x="181" y="2841"/>
                    </a:cubicBezTo>
                    <a:cubicBezTo>
                      <a:pt x="396" y="2841"/>
                      <a:pt x="1692" y="2862"/>
                      <a:pt x="1830" y="3367"/>
                    </a:cubicBezTo>
                    <a:cubicBezTo>
                      <a:pt x="3384" y="9182"/>
                      <a:pt x="6467" y="24871"/>
                      <a:pt x="7319" y="25197"/>
                    </a:cubicBezTo>
                    <a:cubicBezTo>
                      <a:pt x="11440" y="26688"/>
                      <a:pt x="17922" y="27059"/>
                      <a:pt x="24283" y="27059"/>
                    </a:cubicBezTo>
                    <a:cubicBezTo>
                      <a:pt x="27440" y="27059"/>
                      <a:pt x="30566" y="26968"/>
                      <a:pt x="33359" y="26876"/>
                    </a:cubicBezTo>
                    <a:cubicBezTo>
                      <a:pt x="36091" y="26776"/>
                      <a:pt x="38673" y="26500"/>
                      <a:pt x="41730" y="25598"/>
                    </a:cubicBezTo>
                    <a:cubicBezTo>
                      <a:pt x="42532" y="25372"/>
                      <a:pt x="44186" y="8731"/>
                      <a:pt x="44437" y="2665"/>
                    </a:cubicBezTo>
                    <a:cubicBezTo>
                      <a:pt x="44988" y="2590"/>
                      <a:pt x="45540" y="2540"/>
                      <a:pt x="46091" y="2465"/>
                    </a:cubicBezTo>
                    <a:cubicBezTo>
                      <a:pt x="46166" y="1813"/>
                      <a:pt x="46217" y="1137"/>
                      <a:pt x="46292" y="485"/>
                    </a:cubicBezTo>
                    <a:cubicBezTo>
                      <a:pt x="43484" y="129"/>
                      <a:pt x="38661" y="0"/>
                      <a:pt x="33165" y="0"/>
                    </a:cubicBezTo>
                    <a:close/>
                  </a:path>
                </a:pathLst>
              </a:custGeom>
              <a:solidFill>
                <a:srgbClr val="FEB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1"/>
              <p:cNvSpPr/>
              <p:nvPr/>
            </p:nvSpPr>
            <p:spPr>
              <a:xfrm>
                <a:off x="6888063" y="3988416"/>
                <a:ext cx="1921618" cy="84779"/>
              </a:xfrm>
              <a:custGeom>
                <a:avLst/>
                <a:gdLst/>
                <a:ahLst/>
                <a:cxnLst/>
                <a:rect l="l" t="t" r="r" b="b"/>
                <a:pathLst>
                  <a:path w="39099" h="1725" extrusionOk="0">
                    <a:moveTo>
                      <a:pt x="35896" y="1"/>
                    </a:moveTo>
                    <a:cubicBezTo>
                      <a:pt x="24092" y="1"/>
                      <a:pt x="12252" y="463"/>
                      <a:pt x="477" y="860"/>
                    </a:cubicBezTo>
                    <a:cubicBezTo>
                      <a:pt x="0" y="885"/>
                      <a:pt x="0" y="1562"/>
                      <a:pt x="477" y="1587"/>
                    </a:cubicBezTo>
                    <a:cubicBezTo>
                      <a:pt x="1986" y="1686"/>
                      <a:pt x="3505" y="1725"/>
                      <a:pt x="5030" y="1725"/>
                    </a:cubicBezTo>
                    <a:cubicBezTo>
                      <a:pt x="9278" y="1725"/>
                      <a:pt x="13565" y="1429"/>
                      <a:pt x="17770" y="1337"/>
                    </a:cubicBezTo>
                    <a:cubicBezTo>
                      <a:pt x="24052" y="1199"/>
                      <a:pt x="30354" y="979"/>
                      <a:pt x="36640" y="979"/>
                    </a:cubicBezTo>
                    <a:cubicBezTo>
                      <a:pt x="37251" y="979"/>
                      <a:pt x="37861" y="981"/>
                      <a:pt x="38472" y="986"/>
                    </a:cubicBezTo>
                    <a:cubicBezTo>
                      <a:pt x="39098" y="986"/>
                      <a:pt x="39098" y="8"/>
                      <a:pt x="38472" y="8"/>
                    </a:cubicBezTo>
                    <a:cubicBezTo>
                      <a:pt x="37613" y="3"/>
                      <a:pt x="36755" y="1"/>
                      <a:pt x="35896"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1"/>
              <p:cNvSpPr/>
              <p:nvPr/>
            </p:nvSpPr>
            <p:spPr>
              <a:xfrm>
                <a:off x="6995205" y="4215428"/>
                <a:ext cx="1787347" cy="60353"/>
              </a:xfrm>
              <a:custGeom>
                <a:avLst/>
                <a:gdLst/>
                <a:ahLst/>
                <a:cxnLst/>
                <a:rect l="l" t="t" r="r" b="b"/>
                <a:pathLst>
                  <a:path w="36367" h="1228" extrusionOk="0">
                    <a:moveTo>
                      <a:pt x="35864" y="0"/>
                    </a:moveTo>
                    <a:cubicBezTo>
                      <a:pt x="35856" y="0"/>
                      <a:pt x="35848" y="0"/>
                      <a:pt x="35841" y="1"/>
                    </a:cubicBezTo>
                    <a:cubicBezTo>
                      <a:pt x="30663" y="190"/>
                      <a:pt x="25486" y="344"/>
                      <a:pt x="20294" y="344"/>
                    </a:cubicBezTo>
                    <a:cubicBezTo>
                      <a:pt x="19303" y="344"/>
                      <a:pt x="18311" y="339"/>
                      <a:pt x="17319" y="327"/>
                    </a:cubicBezTo>
                    <a:cubicBezTo>
                      <a:pt x="14412" y="302"/>
                      <a:pt x="11530" y="276"/>
                      <a:pt x="8622" y="226"/>
                    </a:cubicBezTo>
                    <a:cubicBezTo>
                      <a:pt x="7028" y="211"/>
                      <a:pt x="5256" y="46"/>
                      <a:pt x="3533" y="46"/>
                    </a:cubicBezTo>
                    <a:cubicBezTo>
                      <a:pt x="2359" y="46"/>
                      <a:pt x="1208" y="123"/>
                      <a:pt x="151" y="377"/>
                    </a:cubicBezTo>
                    <a:cubicBezTo>
                      <a:pt x="1" y="427"/>
                      <a:pt x="1" y="652"/>
                      <a:pt x="151" y="703"/>
                    </a:cubicBezTo>
                    <a:cubicBezTo>
                      <a:pt x="1406" y="1040"/>
                      <a:pt x="2795" y="1123"/>
                      <a:pt x="4198" y="1123"/>
                    </a:cubicBezTo>
                    <a:cubicBezTo>
                      <a:pt x="5526" y="1123"/>
                      <a:pt x="6866" y="1049"/>
                      <a:pt x="8116" y="1049"/>
                    </a:cubicBezTo>
                    <a:cubicBezTo>
                      <a:pt x="8287" y="1049"/>
                      <a:pt x="8456" y="1050"/>
                      <a:pt x="8622" y="1053"/>
                    </a:cubicBezTo>
                    <a:cubicBezTo>
                      <a:pt x="11530" y="1078"/>
                      <a:pt x="14412" y="1129"/>
                      <a:pt x="17319" y="1179"/>
                    </a:cubicBezTo>
                    <a:cubicBezTo>
                      <a:pt x="19173" y="1209"/>
                      <a:pt x="21028" y="1228"/>
                      <a:pt x="22885" y="1228"/>
                    </a:cubicBezTo>
                    <a:cubicBezTo>
                      <a:pt x="27204" y="1228"/>
                      <a:pt x="31529" y="1126"/>
                      <a:pt x="35841" y="828"/>
                    </a:cubicBezTo>
                    <a:cubicBezTo>
                      <a:pt x="36359" y="803"/>
                      <a:pt x="36367" y="0"/>
                      <a:pt x="35864"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1"/>
              <p:cNvSpPr/>
              <p:nvPr/>
            </p:nvSpPr>
            <p:spPr>
              <a:xfrm>
                <a:off x="7016142" y="4418702"/>
                <a:ext cx="1743016" cy="73721"/>
              </a:xfrm>
              <a:custGeom>
                <a:avLst/>
                <a:gdLst/>
                <a:ahLst/>
                <a:cxnLst/>
                <a:rect l="l" t="t" r="r" b="b"/>
                <a:pathLst>
                  <a:path w="35465" h="1500" extrusionOk="0">
                    <a:moveTo>
                      <a:pt x="277" y="0"/>
                    </a:moveTo>
                    <a:cubicBezTo>
                      <a:pt x="1" y="0"/>
                      <a:pt x="26" y="376"/>
                      <a:pt x="277" y="401"/>
                    </a:cubicBezTo>
                    <a:cubicBezTo>
                      <a:pt x="6931" y="1176"/>
                      <a:pt x="13713" y="1499"/>
                      <a:pt x="20484" y="1499"/>
                    </a:cubicBezTo>
                    <a:cubicBezTo>
                      <a:pt x="25316" y="1499"/>
                      <a:pt x="30143" y="1335"/>
                      <a:pt x="34913" y="1053"/>
                    </a:cubicBezTo>
                    <a:cubicBezTo>
                      <a:pt x="35457" y="1028"/>
                      <a:pt x="35465" y="175"/>
                      <a:pt x="34936" y="175"/>
                    </a:cubicBezTo>
                    <a:cubicBezTo>
                      <a:pt x="34929" y="175"/>
                      <a:pt x="34921" y="175"/>
                      <a:pt x="34913" y="176"/>
                    </a:cubicBezTo>
                    <a:cubicBezTo>
                      <a:pt x="30674" y="377"/>
                      <a:pt x="26448" y="455"/>
                      <a:pt x="22225" y="455"/>
                    </a:cubicBezTo>
                    <a:cubicBezTo>
                      <a:pt x="14915" y="455"/>
                      <a:pt x="7616" y="223"/>
                      <a:pt x="277"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1"/>
              <p:cNvSpPr/>
              <p:nvPr/>
            </p:nvSpPr>
            <p:spPr>
              <a:xfrm>
                <a:off x="7091288" y="4610820"/>
                <a:ext cx="1632139" cy="71804"/>
              </a:xfrm>
              <a:custGeom>
                <a:avLst/>
                <a:gdLst/>
                <a:ahLst/>
                <a:cxnLst/>
                <a:rect l="l" t="t" r="r" b="b"/>
                <a:pathLst>
                  <a:path w="33209" h="1461" extrusionOk="0">
                    <a:moveTo>
                      <a:pt x="301" y="1"/>
                    </a:moveTo>
                    <a:cubicBezTo>
                      <a:pt x="1" y="1"/>
                      <a:pt x="26" y="402"/>
                      <a:pt x="301" y="427"/>
                    </a:cubicBezTo>
                    <a:cubicBezTo>
                      <a:pt x="5840" y="1079"/>
                      <a:pt x="11480" y="1279"/>
                      <a:pt x="17043" y="1404"/>
                    </a:cubicBezTo>
                    <a:cubicBezTo>
                      <a:pt x="18434" y="1442"/>
                      <a:pt x="19819" y="1461"/>
                      <a:pt x="21204" y="1461"/>
                    </a:cubicBezTo>
                    <a:cubicBezTo>
                      <a:pt x="22589" y="1461"/>
                      <a:pt x="23973" y="1442"/>
                      <a:pt x="25364" y="1404"/>
                    </a:cubicBezTo>
                    <a:cubicBezTo>
                      <a:pt x="27820" y="1329"/>
                      <a:pt x="30452" y="1379"/>
                      <a:pt x="32833" y="828"/>
                    </a:cubicBezTo>
                    <a:cubicBezTo>
                      <a:pt x="33209" y="728"/>
                      <a:pt x="33109" y="176"/>
                      <a:pt x="32758" y="176"/>
                    </a:cubicBezTo>
                    <a:cubicBezTo>
                      <a:pt x="32361" y="154"/>
                      <a:pt x="31961" y="144"/>
                      <a:pt x="31561" y="144"/>
                    </a:cubicBezTo>
                    <a:cubicBezTo>
                      <a:pt x="29254" y="144"/>
                      <a:pt x="26897" y="463"/>
                      <a:pt x="24612" y="527"/>
                    </a:cubicBezTo>
                    <a:cubicBezTo>
                      <a:pt x="22841" y="594"/>
                      <a:pt x="21070" y="616"/>
                      <a:pt x="19307" y="616"/>
                    </a:cubicBezTo>
                    <a:cubicBezTo>
                      <a:pt x="18425" y="616"/>
                      <a:pt x="17545" y="611"/>
                      <a:pt x="16667" y="602"/>
                    </a:cubicBezTo>
                    <a:cubicBezTo>
                      <a:pt x="11204" y="527"/>
                      <a:pt x="5740" y="76"/>
                      <a:pt x="30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1"/>
              <p:cNvSpPr/>
              <p:nvPr/>
            </p:nvSpPr>
            <p:spPr>
              <a:xfrm>
                <a:off x="7128640" y="4794337"/>
                <a:ext cx="1580878" cy="81388"/>
              </a:xfrm>
              <a:custGeom>
                <a:avLst/>
                <a:gdLst/>
                <a:ahLst/>
                <a:cxnLst/>
                <a:rect l="l" t="t" r="r" b="b"/>
                <a:pathLst>
                  <a:path w="32166" h="1656" extrusionOk="0">
                    <a:moveTo>
                      <a:pt x="31672" y="1"/>
                    </a:moveTo>
                    <a:cubicBezTo>
                      <a:pt x="31663" y="1"/>
                      <a:pt x="31655" y="1"/>
                      <a:pt x="31647" y="1"/>
                    </a:cubicBezTo>
                    <a:cubicBezTo>
                      <a:pt x="26810" y="302"/>
                      <a:pt x="22073" y="728"/>
                      <a:pt x="17211" y="803"/>
                    </a:cubicBezTo>
                    <a:cubicBezTo>
                      <a:pt x="16944" y="806"/>
                      <a:pt x="16678" y="807"/>
                      <a:pt x="16412" y="807"/>
                    </a:cubicBezTo>
                    <a:cubicBezTo>
                      <a:pt x="11021" y="807"/>
                      <a:pt x="5691" y="339"/>
                      <a:pt x="293" y="76"/>
                    </a:cubicBezTo>
                    <a:cubicBezTo>
                      <a:pt x="286" y="76"/>
                      <a:pt x="278" y="75"/>
                      <a:pt x="271" y="75"/>
                    </a:cubicBezTo>
                    <a:cubicBezTo>
                      <a:pt x="40" y="75"/>
                      <a:pt x="0" y="454"/>
                      <a:pt x="243" y="503"/>
                    </a:cubicBezTo>
                    <a:cubicBezTo>
                      <a:pt x="5757" y="1580"/>
                      <a:pt x="11597" y="1630"/>
                      <a:pt x="17211" y="1655"/>
                    </a:cubicBezTo>
                    <a:cubicBezTo>
                      <a:pt x="19817" y="1655"/>
                      <a:pt x="22399" y="1630"/>
                      <a:pt x="24980" y="1530"/>
                    </a:cubicBezTo>
                    <a:cubicBezTo>
                      <a:pt x="27186" y="1455"/>
                      <a:pt x="29617" y="1480"/>
                      <a:pt x="31747" y="828"/>
                    </a:cubicBezTo>
                    <a:cubicBezTo>
                      <a:pt x="32166" y="681"/>
                      <a:pt x="32125" y="1"/>
                      <a:pt x="3167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1"/>
              <p:cNvSpPr/>
              <p:nvPr/>
            </p:nvSpPr>
            <p:spPr>
              <a:xfrm>
                <a:off x="7132326" y="4944581"/>
                <a:ext cx="1626782" cy="106060"/>
              </a:xfrm>
              <a:custGeom>
                <a:avLst/>
                <a:gdLst/>
                <a:ahLst/>
                <a:cxnLst/>
                <a:rect l="l" t="t" r="r" b="b"/>
                <a:pathLst>
                  <a:path w="33100" h="2158" extrusionOk="0">
                    <a:moveTo>
                      <a:pt x="271" y="1"/>
                    </a:moveTo>
                    <a:cubicBezTo>
                      <a:pt x="40" y="1"/>
                      <a:pt x="0" y="380"/>
                      <a:pt x="243" y="453"/>
                    </a:cubicBezTo>
                    <a:cubicBezTo>
                      <a:pt x="6409" y="1957"/>
                      <a:pt x="13051" y="2157"/>
                      <a:pt x="19366" y="2157"/>
                    </a:cubicBezTo>
                    <a:cubicBezTo>
                      <a:pt x="22123" y="2157"/>
                      <a:pt x="24880" y="2057"/>
                      <a:pt x="27637" y="1806"/>
                    </a:cubicBezTo>
                    <a:cubicBezTo>
                      <a:pt x="29266" y="1656"/>
                      <a:pt x="31146" y="1581"/>
                      <a:pt x="32650" y="904"/>
                    </a:cubicBezTo>
                    <a:cubicBezTo>
                      <a:pt x="33099" y="715"/>
                      <a:pt x="32812" y="146"/>
                      <a:pt x="32420" y="146"/>
                    </a:cubicBezTo>
                    <a:cubicBezTo>
                      <a:pt x="32396" y="146"/>
                      <a:pt x="32373" y="148"/>
                      <a:pt x="32349" y="152"/>
                    </a:cubicBezTo>
                    <a:cubicBezTo>
                      <a:pt x="27578" y="946"/>
                      <a:pt x="22826" y="1276"/>
                      <a:pt x="18073" y="1276"/>
                    </a:cubicBezTo>
                    <a:cubicBezTo>
                      <a:pt x="12164" y="1276"/>
                      <a:pt x="6252" y="766"/>
                      <a:pt x="294" y="2"/>
                    </a:cubicBezTo>
                    <a:cubicBezTo>
                      <a:pt x="286" y="1"/>
                      <a:pt x="279" y="1"/>
                      <a:pt x="27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1"/>
              <p:cNvSpPr/>
              <p:nvPr/>
            </p:nvSpPr>
            <p:spPr>
              <a:xfrm>
                <a:off x="6960507" y="3974262"/>
                <a:ext cx="284318" cy="1066943"/>
              </a:xfrm>
              <a:custGeom>
                <a:avLst/>
                <a:gdLst/>
                <a:ahLst/>
                <a:cxnLst/>
                <a:rect l="l" t="t" r="r" b="b"/>
                <a:pathLst>
                  <a:path w="5785" h="21709" extrusionOk="0">
                    <a:moveTo>
                      <a:pt x="214" y="1"/>
                    </a:moveTo>
                    <a:cubicBezTo>
                      <a:pt x="104" y="1"/>
                      <a:pt x="0" y="97"/>
                      <a:pt x="30" y="246"/>
                    </a:cubicBezTo>
                    <a:cubicBezTo>
                      <a:pt x="356" y="1975"/>
                      <a:pt x="1033" y="3655"/>
                      <a:pt x="1459" y="5359"/>
                    </a:cubicBezTo>
                    <a:cubicBezTo>
                      <a:pt x="1885" y="7113"/>
                      <a:pt x="2286" y="8868"/>
                      <a:pt x="2662" y="10597"/>
                    </a:cubicBezTo>
                    <a:cubicBezTo>
                      <a:pt x="3439" y="14281"/>
                      <a:pt x="4040" y="18066"/>
                      <a:pt x="5394" y="21575"/>
                    </a:cubicBezTo>
                    <a:cubicBezTo>
                      <a:pt x="5424" y="21667"/>
                      <a:pt x="5497" y="21709"/>
                      <a:pt x="5571" y="21709"/>
                    </a:cubicBezTo>
                    <a:cubicBezTo>
                      <a:pt x="5677" y="21709"/>
                      <a:pt x="5784" y="21622"/>
                      <a:pt x="5770" y="21474"/>
                    </a:cubicBezTo>
                    <a:cubicBezTo>
                      <a:pt x="5068" y="17790"/>
                      <a:pt x="4065" y="14106"/>
                      <a:pt x="3263" y="10447"/>
                    </a:cubicBezTo>
                    <a:cubicBezTo>
                      <a:pt x="2486" y="6938"/>
                      <a:pt x="1659" y="3504"/>
                      <a:pt x="406" y="146"/>
                    </a:cubicBezTo>
                    <a:cubicBezTo>
                      <a:pt x="366" y="45"/>
                      <a:pt x="288" y="1"/>
                      <a:pt x="214"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1"/>
              <p:cNvSpPr/>
              <p:nvPr/>
            </p:nvSpPr>
            <p:spPr>
              <a:xfrm>
                <a:off x="7214255" y="3977948"/>
                <a:ext cx="253994" cy="1078296"/>
              </a:xfrm>
              <a:custGeom>
                <a:avLst/>
                <a:gdLst/>
                <a:ahLst/>
                <a:cxnLst/>
                <a:rect l="l" t="t" r="r" b="b"/>
                <a:pathLst>
                  <a:path w="5168" h="21940" extrusionOk="0">
                    <a:moveTo>
                      <a:pt x="241" y="1"/>
                    </a:moveTo>
                    <a:cubicBezTo>
                      <a:pt x="122" y="1"/>
                      <a:pt x="0" y="97"/>
                      <a:pt x="30" y="246"/>
                    </a:cubicBezTo>
                    <a:cubicBezTo>
                      <a:pt x="732" y="3855"/>
                      <a:pt x="1584" y="7439"/>
                      <a:pt x="2411" y="11023"/>
                    </a:cubicBezTo>
                    <a:cubicBezTo>
                      <a:pt x="3238" y="14557"/>
                      <a:pt x="3639" y="18317"/>
                      <a:pt x="4717" y="21775"/>
                    </a:cubicBezTo>
                    <a:cubicBezTo>
                      <a:pt x="4751" y="21888"/>
                      <a:pt x="4846" y="21940"/>
                      <a:pt x="4940" y="21940"/>
                    </a:cubicBezTo>
                    <a:cubicBezTo>
                      <a:pt x="5054" y="21940"/>
                      <a:pt x="5168" y="21863"/>
                      <a:pt x="5168" y="21725"/>
                    </a:cubicBezTo>
                    <a:cubicBezTo>
                      <a:pt x="5068" y="18241"/>
                      <a:pt x="3865" y="14582"/>
                      <a:pt x="3063" y="11224"/>
                    </a:cubicBezTo>
                    <a:cubicBezTo>
                      <a:pt x="2185" y="7514"/>
                      <a:pt x="1258" y="3855"/>
                      <a:pt x="431" y="146"/>
                    </a:cubicBezTo>
                    <a:cubicBezTo>
                      <a:pt x="401" y="45"/>
                      <a:pt x="321" y="1"/>
                      <a:pt x="24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1"/>
              <p:cNvSpPr/>
              <p:nvPr/>
            </p:nvSpPr>
            <p:spPr>
              <a:xfrm>
                <a:off x="7532289" y="3965562"/>
                <a:ext cx="172459" cy="1104639"/>
              </a:xfrm>
              <a:custGeom>
                <a:avLst/>
                <a:gdLst/>
                <a:ahLst/>
                <a:cxnLst/>
                <a:rect l="l" t="t" r="r" b="b"/>
                <a:pathLst>
                  <a:path w="3509" h="22476" extrusionOk="0">
                    <a:moveTo>
                      <a:pt x="268" y="0"/>
                    </a:moveTo>
                    <a:cubicBezTo>
                      <a:pt x="127" y="0"/>
                      <a:pt x="1" y="88"/>
                      <a:pt x="25" y="273"/>
                    </a:cubicBezTo>
                    <a:cubicBezTo>
                      <a:pt x="326" y="3882"/>
                      <a:pt x="802" y="7441"/>
                      <a:pt x="1278" y="11025"/>
                    </a:cubicBezTo>
                    <a:cubicBezTo>
                      <a:pt x="1579" y="13130"/>
                      <a:pt x="1855" y="15235"/>
                      <a:pt x="2131" y="17340"/>
                    </a:cubicBezTo>
                    <a:cubicBezTo>
                      <a:pt x="2331" y="18970"/>
                      <a:pt x="2331" y="20749"/>
                      <a:pt x="2832" y="22303"/>
                    </a:cubicBezTo>
                    <a:cubicBezTo>
                      <a:pt x="2876" y="22422"/>
                      <a:pt x="2966" y="22476"/>
                      <a:pt x="3059" y="22476"/>
                    </a:cubicBezTo>
                    <a:cubicBezTo>
                      <a:pt x="3180" y="22476"/>
                      <a:pt x="3305" y="22384"/>
                      <a:pt x="3334" y="22228"/>
                    </a:cubicBezTo>
                    <a:cubicBezTo>
                      <a:pt x="3509" y="20549"/>
                      <a:pt x="3083" y="18719"/>
                      <a:pt x="2857" y="17040"/>
                    </a:cubicBezTo>
                    <a:cubicBezTo>
                      <a:pt x="2632" y="15285"/>
                      <a:pt x="2381" y="13556"/>
                      <a:pt x="2131" y="11802"/>
                    </a:cubicBezTo>
                    <a:cubicBezTo>
                      <a:pt x="1604" y="7967"/>
                      <a:pt x="1028" y="4132"/>
                      <a:pt x="602" y="273"/>
                    </a:cubicBezTo>
                    <a:cubicBezTo>
                      <a:pt x="576" y="94"/>
                      <a:pt x="415" y="0"/>
                      <a:pt x="268"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1"/>
              <p:cNvSpPr/>
              <p:nvPr/>
            </p:nvSpPr>
            <p:spPr>
              <a:xfrm>
                <a:off x="7852534" y="3961975"/>
                <a:ext cx="75196" cy="1119433"/>
              </a:xfrm>
              <a:custGeom>
                <a:avLst/>
                <a:gdLst/>
                <a:ahLst/>
                <a:cxnLst/>
                <a:rect l="l" t="t" r="r" b="b"/>
                <a:pathLst>
                  <a:path w="1530" h="22777" extrusionOk="0">
                    <a:moveTo>
                      <a:pt x="676" y="0"/>
                    </a:moveTo>
                    <a:cubicBezTo>
                      <a:pt x="590" y="0"/>
                      <a:pt x="491" y="68"/>
                      <a:pt x="477" y="170"/>
                    </a:cubicBezTo>
                    <a:cubicBezTo>
                      <a:pt x="1" y="3704"/>
                      <a:pt x="577" y="7614"/>
                      <a:pt x="727" y="11173"/>
                    </a:cubicBezTo>
                    <a:cubicBezTo>
                      <a:pt x="903" y="14982"/>
                      <a:pt x="1028" y="18767"/>
                      <a:pt x="1003" y="22551"/>
                    </a:cubicBezTo>
                    <a:cubicBezTo>
                      <a:pt x="1003" y="22702"/>
                      <a:pt x="1128" y="22777"/>
                      <a:pt x="1254" y="22777"/>
                    </a:cubicBezTo>
                    <a:cubicBezTo>
                      <a:pt x="1379" y="22777"/>
                      <a:pt x="1504" y="22702"/>
                      <a:pt x="1504" y="22551"/>
                    </a:cubicBezTo>
                    <a:cubicBezTo>
                      <a:pt x="1529" y="18642"/>
                      <a:pt x="1404" y="14732"/>
                      <a:pt x="1254" y="10822"/>
                    </a:cubicBezTo>
                    <a:cubicBezTo>
                      <a:pt x="1103" y="7313"/>
                      <a:pt x="1354" y="3579"/>
                      <a:pt x="803" y="120"/>
                    </a:cubicBezTo>
                    <a:cubicBezTo>
                      <a:pt x="792" y="36"/>
                      <a:pt x="737" y="0"/>
                      <a:pt x="67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1"/>
              <p:cNvSpPr/>
              <p:nvPr/>
            </p:nvSpPr>
            <p:spPr>
              <a:xfrm>
                <a:off x="8153710" y="3972492"/>
                <a:ext cx="81978" cy="1103411"/>
              </a:xfrm>
              <a:custGeom>
                <a:avLst/>
                <a:gdLst/>
                <a:ahLst/>
                <a:cxnLst/>
                <a:rect l="l" t="t" r="r" b="b"/>
                <a:pathLst>
                  <a:path w="1668" h="22451" extrusionOk="0">
                    <a:moveTo>
                      <a:pt x="962" y="0"/>
                    </a:moveTo>
                    <a:cubicBezTo>
                      <a:pt x="878" y="0"/>
                      <a:pt x="790" y="44"/>
                      <a:pt x="765" y="132"/>
                    </a:cubicBezTo>
                    <a:cubicBezTo>
                      <a:pt x="88" y="3615"/>
                      <a:pt x="514" y="7550"/>
                      <a:pt x="414" y="11109"/>
                    </a:cubicBezTo>
                    <a:cubicBezTo>
                      <a:pt x="314" y="14793"/>
                      <a:pt x="188" y="18503"/>
                      <a:pt x="13" y="22187"/>
                    </a:cubicBezTo>
                    <a:cubicBezTo>
                      <a:pt x="0" y="22362"/>
                      <a:pt x="126" y="22450"/>
                      <a:pt x="257" y="22450"/>
                    </a:cubicBezTo>
                    <a:cubicBezTo>
                      <a:pt x="389" y="22450"/>
                      <a:pt x="527" y="22362"/>
                      <a:pt x="539" y="22187"/>
                    </a:cubicBezTo>
                    <a:cubicBezTo>
                      <a:pt x="740" y="18503"/>
                      <a:pt x="865" y="14793"/>
                      <a:pt x="990" y="11109"/>
                    </a:cubicBezTo>
                    <a:cubicBezTo>
                      <a:pt x="1091" y="7575"/>
                      <a:pt x="1667" y="3641"/>
                      <a:pt x="1141" y="132"/>
                    </a:cubicBezTo>
                    <a:cubicBezTo>
                      <a:pt x="1128" y="44"/>
                      <a:pt x="1047" y="0"/>
                      <a:pt x="962"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1"/>
              <p:cNvSpPr/>
              <p:nvPr/>
            </p:nvSpPr>
            <p:spPr>
              <a:xfrm>
                <a:off x="8404362" y="3964383"/>
                <a:ext cx="102964" cy="1116435"/>
              </a:xfrm>
              <a:custGeom>
                <a:avLst/>
                <a:gdLst/>
                <a:ahLst/>
                <a:cxnLst/>
                <a:rect l="l" t="t" r="r" b="b"/>
                <a:pathLst>
                  <a:path w="2095" h="22716" extrusionOk="0">
                    <a:moveTo>
                      <a:pt x="1866" y="0"/>
                    </a:moveTo>
                    <a:cubicBezTo>
                      <a:pt x="1777" y="0"/>
                      <a:pt x="1691" y="46"/>
                      <a:pt x="1680" y="146"/>
                    </a:cubicBezTo>
                    <a:cubicBezTo>
                      <a:pt x="452" y="7515"/>
                      <a:pt x="577" y="15034"/>
                      <a:pt x="26" y="22452"/>
                    </a:cubicBezTo>
                    <a:cubicBezTo>
                      <a:pt x="1" y="22628"/>
                      <a:pt x="126" y="22715"/>
                      <a:pt x="261" y="22715"/>
                    </a:cubicBezTo>
                    <a:cubicBezTo>
                      <a:pt x="395" y="22715"/>
                      <a:pt x="540" y="22628"/>
                      <a:pt x="552" y="22452"/>
                    </a:cubicBezTo>
                    <a:cubicBezTo>
                      <a:pt x="1129" y="15034"/>
                      <a:pt x="1129" y="7590"/>
                      <a:pt x="2081" y="196"/>
                    </a:cubicBezTo>
                    <a:cubicBezTo>
                      <a:pt x="2095" y="71"/>
                      <a:pt x="1978" y="0"/>
                      <a:pt x="186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1"/>
              <p:cNvSpPr/>
              <p:nvPr/>
            </p:nvSpPr>
            <p:spPr>
              <a:xfrm>
                <a:off x="8615598" y="3939563"/>
                <a:ext cx="148278" cy="1137224"/>
              </a:xfrm>
              <a:custGeom>
                <a:avLst/>
                <a:gdLst/>
                <a:ahLst/>
                <a:cxnLst/>
                <a:rect l="l" t="t" r="r" b="b"/>
                <a:pathLst>
                  <a:path w="3017" h="23139" extrusionOk="0">
                    <a:moveTo>
                      <a:pt x="2682" y="1"/>
                    </a:moveTo>
                    <a:cubicBezTo>
                      <a:pt x="2576" y="1"/>
                      <a:pt x="2474" y="61"/>
                      <a:pt x="2445" y="200"/>
                    </a:cubicBezTo>
                    <a:cubicBezTo>
                      <a:pt x="690" y="7619"/>
                      <a:pt x="465" y="15288"/>
                      <a:pt x="13" y="22857"/>
                    </a:cubicBezTo>
                    <a:cubicBezTo>
                      <a:pt x="1" y="23045"/>
                      <a:pt x="151" y="23139"/>
                      <a:pt x="308" y="23139"/>
                    </a:cubicBezTo>
                    <a:cubicBezTo>
                      <a:pt x="465" y="23139"/>
                      <a:pt x="628" y="23045"/>
                      <a:pt x="640" y="22857"/>
                    </a:cubicBezTo>
                    <a:cubicBezTo>
                      <a:pt x="1091" y="15288"/>
                      <a:pt x="1643" y="7819"/>
                      <a:pt x="2971" y="351"/>
                    </a:cubicBezTo>
                    <a:cubicBezTo>
                      <a:pt x="3016" y="139"/>
                      <a:pt x="2843" y="1"/>
                      <a:pt x="268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8" name="Google Shape;4338;p71"/>
            <p:cNvGrpSpPr/>
            <p:nvPr/>
          </p:nvGrpSpPr>
          <p:grpSpPr>
            <a:xfrm>
              <a:off x="7589685" y="1264598"/>
              <a:ext cx="1110263" cy="3509876"/>
              <a:chOff x="5882109" y="1834461"/>
              <a:chExt cx="1071062" cy="3385950"/>
            </a:xfrm>
          </p:grpSpPr>
          <p:sp>
            <p:nvSpPr>
              <p:cNvPr id="4339" name="Google Shape;4339;p71"/>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1"/>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1"/>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1"/>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1"/>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1"/>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1"/>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1"/>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1"/>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1"/>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1"/>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1"/>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1"/>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1"/>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71"/>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71"/>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71"/>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6" name="Google Shape;4356;p71"/>
              <p:cNvGrpSpPr/>
              <p:nvPr/>
            </p:nvGrpSpPr>
            <p:grpSpPr>
              <a:xfrm>
                <a:off x="6499382" y="3469054"/>
                <a:ext cx="365411" cy="558947"/>
                <a:chOff x="5965982" y="3469054"/>
                <a:chExt cx="365411" cy="558947"/>
              </a:xfrm>
            </p:grpSpPr>
            <p:sp>
              <p:nvSpPr>
                <p:cNvPr id="4357" name="Google Shape;4357;p71"/>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71"/>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71"/>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0" name="Google Shape;4360;p71"/>
              <p:cNvGrpSpPr/>
              <p:nvPr/>
            </p:nvGrpSpPr>
            <p:grpSpPr>
              <a:xfrm>
                <a:off x="5882109" y="3202259"/>
                <a:ext cx="594911" cy="449168"/>
                <a:chOff x="5348709" y="3202259"/>
                <a:chExt cx="594911" cy="449168"/>
              </a:xfrm>
            </p:grpSpPr>
            <p:sp>
              <p:nvSpPr>
                <p:cNvPr id="4361" name="Google Shape;4361;p71"/>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71"/>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71"/>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4" name="Google Shape;4364;p71"/>
              <p:cNvGrpSpPr/>
              <p:nvPr/>
            </p:nvGrpSpPr>
            <p:grpSpPr>
              <a:xfrm>
                <a:off x="6048957" y="3706797"/>
                <a:ext cx="454417" cy="363415"/>
                <a:chOff x="5515557" y="3706797"/>
                <a:chExt cx="454417" cy="363415"/>
              </a:xfrm>
            </p:grpSpPr>
            <p:sp>
              <p:nvSpPr>
                <p:cNvPr id="4365" name="Google Shape;4365;p71"/>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71"/>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71"/>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8" name="Google Shape;4368;p71"/>
              <p:cNvGrpSpPr/>
              <p:nvPr/>
            </p:nvGrpSpPr>
            <p:grpSpPr>
              <a:xfrm>
                <a:off x="6486852" y="4148683"/>
                <a:ext cx="466319" cy="428691"/>
                <a:chOff x="5953452" y="4148683"/>
                <a:chExt cx="466319" cy="428691"/>
              </a:xfrm>
            </p:grpSpPr>
            <p:sp>
              <p:nvSpPr>
                <p:cNvPr id="4369" name="Google Shape;4369;p71"/>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71"/>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71"/>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2" name="Google Shape;4372;p71"/>
              <p:cNvGrpSpPr/>
              <p:nvPr/>
            </p:nvGrpSpPr>
            <p:grpSpPr>
              <a:xfrm>
                <a:off x="6159106" y="1834461"/>
                <a:ext cx="545419" cy="3385950"/>
                <a:chOff x="5625706" y="1834461"/>
                <a:chExt cx="545419" cy="3385950"/>
              </a:xfrm>
            </p:grpSpPr>
            <p:sp>
              <p:nvSpPr>
                <p:cNvPr id="4373" name="Google Shape;4373;p71"/>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4" name="Google Shape;4374;p71"/>
                <p:cNvGrpSpPr/>
                <p:nvPr/>
              </p:nvGrpSpPr>
              <p:grpSpPr>
                <a:xfrm>
                  <a:off x="5897417" y="1834461"/>
                  <a:ext cx="273707" cy="3385950"/>
                  <a:chOff x="5897417" y="1834461"/>
                  <a:chExt cx="273707" cy="3385950"/>
                </a:xfrm>
              </p:grpSpPr>
              <p:sp>
                <p:nvSpPr>
                  <p:cNvPr id="4375" name="Google Shape;4375;p71"/>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71"/>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377" name="Google Shape;4377;p71"/>
            <p:cNvGrpSpPr/>
            <p:nvPr/>
          </p:nvGrpSpPr>
          <p:grpSpPr>
            <a:xfrm>
              <a:off x="564979" y="4050783"/>
              <a:ext cx="650873" cy="1106618"/>
              <a:chOff x="4278975" y="3221200"/>
              <a:chExt cx="1174225" cy="1996425"/>
            </a:xfrm>
          </p:grpSpPr>
          <p:sp>
            <p:nvSpPr>
              <p:cNvPr id="4378" name="Google Shape;4378;p71"/>
              <p:cNvSpPr/>
              <p:nvPr/>
            </p:nvSpPr>
            <p:spPr>
              <a:xfrm>
                <a:off x="4617325" y="3529525"/>
                <a:ext cx="228100" cy="1688100"/>
              </a:xfrm>
              <a:custGeom>
                <a:avLst/>
                <a:gdLst/>
                <a:ahLst/>
                <a:cxnLst/>
                <a:rect l="l" t="t" r="r" b="b"/>
                <a:pathLst>
                  <a:path w="9124" h="67524" extrusionOk="0">
                    <a:moveTo>
                      <a:pt x="8427" y="0"/>
                    </a:moveTo>
                    <a:cubicBezTo>
                      <a:pt x="8349" y="0"/>
                      <a:pt x="8271" y="51"/>
                      <a:pt x="8271" y="149"/>
                    </a:cubicBezTo>
                    <a:cubicBezTo>
                      <a:pt x="8447" y="4661"/>
                      <a:pt x="7695" y="9147"/>
                      <a:pt x="6893" y="13558"/>
                    </a:cubicBezTo>
                    <a:cubicBezTo>
                      <a:pt x="6091" y="17969"/>
                      <a:pt x="5088" y="22355"/>
                      <a:pt x="4111" y="26741"/>
                    </a:cubicBezTo>
                    <a:cubicBezTo>
                      <a:pt x="2206" y="35312"/>
                      <a:pt x="376" y="43984"/>
                      <a:pt x="126" y="52806"/>
                    </a:cubicBezTo>
                    <a:cubicBezTo>
                      <a:pt x="0" y="57593"/>
                      <a:pt x="226" y="62631"/>
                      <a:pt x="1479" y="67267"/>
                    </a:cubicBezTo>
                    <a:cubicBezTo>
                      <a:pt x="1529" y="67447"/>
                      <a:pt x="1658" y="67523"/>
                      <a:pt x="1791" y="67523"/>
                    </a:cubicBezTo>
                    <a:cubicBezTo>
                      <a:pt x="1992" y="67523"/>
                      <a:pt x="2201" y="67348"/>
                      <a:pt x="2156" y="67092"/>
                    </a:cubicBezTo>
                    <a:cubicBezTo>
                      <a:pt x="1354" y="62606"/>
                      <a:pt x="827" y="58195"/>
                      <a:pt x="928" y="53633"/>
                    </a:cubicBezTo>
                    <a:cubicBezTo>
                      <a:pt x="1003" y="49172"/>
                      <a:pt x="1504" y="44711"/>
                      <a:pt x="2231" y="40300"/>
                    </a:cubicBezTo>
                    <a:cubicBezTo>
                      <a:pt x="3660" y="31528"/>
                      <a:pt x="5965" y="22931"/>
                      <a:pt x="7544" y="14184"/>
                    </a:cubicBezTo>
                    <a:cubicBezTo>
                      <a:pt x="7945" y="11803"/>
                      <a:pt x="8321" y="9422"/>
                      <a:pt x="8622" y="7016"/>
                    </a:cubicBezTo>
                    <a:cubicBezTo>
                      <a:pt x="8898" y="4736"/>
                      <a:pt x="9123" y="2380"/>
                      <a:pt x="8572" y="99"/>
                    </a:cubicBezTo>
                    <a:cubicBezTo>
                      <a:pt x="8550" y="33"/>
                      <a:pt x="8488" y="0"/>
                      <a:pt x="8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71"/>
              <p:cNvSpPr/>
              <p:nvPr/>
            </p:nvSpPr>
            <p:spPr>
              <a:xfrm>
                <a:off x="4671200" y="3498775"/>
                <a:ext cx="312700" cy="391650"/>
              </a:xfrm>
              <a:custGeom>
                <a:avLst/>
                <a:gdLst/>
                <a:ahLst/>
                <a:cxnLst/>
                <a:rect l="l" t="t" r="r" b="b"/>
                <a:pathLst>
                  <a:path w="12508" h="15666" extrusionOk="0">
                    <a:moveTo>
                      <a:pt x="6392" y="1"/>
                    </a:moveTo>
                    <a:cubicBezTo>
                      <a:pt x="4788" y="1"/>
                      <a:pt x="3359" y="1154"/>
                      <a:pt x="2582" y="2532"/>
                    </a:cubicBezTo>
                    <a:cubicBezTo>
                      <a:pt x="1780" y="3936"/>
                      <a:pt x="1505" y="5540"/>
                      <a:pt x="1254" y="7119"/>
                    </a:cubicBezTo>
                    <a:cubicBezTo>
                      <a:pt x="1003" y="8698"/>
                      <a:pt x="753" y="10302"/>
                      <a:pt x="1" y="11705"/>
                    </a:cubicBezTo>
                    <a:cubicBezTo>
                      <a:pt x="1329" y="10302"/>
                      <a:pt x="2432" y="8698"/>
                      <a:pt x="3259" y="6943"/>
                    </a:cubicBezTo>
                    <a:cubicBezTo>
                      <a:pt x="3334" y="9850"/>
                      <a:pt x="3434" y="12758"/>
                      <a:pt x="3510" y="15665"/>
                    </a:cubicBezTo>
                    <a:cubicBezTo>
                      <a:pt x="4512" y="12758"/>
                      <a:pt x="5264" y="9775"/>
                      <a:pt x="5740" y="6743"/>
                    </a:cubicBezTo>
                    <a:cubicBezTo>
                      <a:pt x="6041" y="8196"/>
                      <a:pt x="6492" y="9625"/>
                      <a:pt x="7043" y="11003"/>
                    </a:cubicBezTo>
                    <a:cubicBezTo>
                      <a:pt x="7369" y="9199"/>
                      <a:pt x="7896" y="7419"/>
                      <a:pt x="8597" y="5740"/>
                    </a:cubicBezTo>
                    <a:cubicBezTo>
                      <a:pt x="10251" y="8046"/>
                      <a:pt x="11279" y="10778"/>
                      <a:pt x="11555" y="13610"/>
                    </a:cubicBezTo>
                    <a:cubicBezTo>
                      <a:pt x="12507" y="10076"/>
                      <a:pt x="12031" y="6166"/>
                      <a:pt x="10226" y="2958"/>
                    </a:cubicBezTo>
                    <a:cubicBezTo>
                      <a:pt x="9449" y="1580"/>
                      <a:pt x="8221" y="201"/>
                      <a:pt x="6617" y="151"/>
                    </a:cubicBezTo>
                    <a:lnTo>
                      <a:pt x="63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71"/>
              <p:cNvSpPr/>
              <p:nvPr/>
            </p:nvSpPr>
            <p:spPr>
              <a:xfrm>
                <a:off x="4332850" y="3445525"/>
                <a:ext cx="369700" cy="367825"/>
              </a:xfrm>
              <a:custGeom>
                <a:avLst/>
                <a:gdLst/>
                <a:ahLst/>
                <a:cxnLst/>
                <a:rect l="l" t="t" r="r" b="b"/>
                <a:pathLst>
                  <a:path w="14788" h="14713" extrusionOk="0">
                    <a:moveTo>
                      <a:pt x="14788" y="0"/>
                    </a:moveTo>
                    <a:lnTo>
                      <a:pt x="14788" y="0"/>
                    </a:lnTo>
                    <a:cubicBezTo>
                      <a:pt x="11530" y="26"/>
                      <a:pt x="8497" y="1830"/>
                      <a:pt x="6216" y="4161"/>
                    </a:cubicBezTo>
                    <a:cubicBezTo>
                      <a:pt x="3961" y="6517"/>
                      <a:pt x="2382" y="9424"/>
                      <a:pt x="803" y="12281"/>
                    </a:cubicBezTo>
                    <a:cubicBezTo>
                      <a:pt x="377" y="13033"/>
                      <a:pt x="1" y="14111"/>
                      <a:pt x="627" y="14712"/>
                    </a:cubicBezTo>
                    <a:cubicBezTo>
                      <a:pt x="4788" y="12381"/>
                      <a:pt x="7119" y="7770"/>
                      <a:pt x="10753" y="4687"/>
                    </a:cubicBezTo>
                    <a:cubicBezTo>
                      <a:pt x="11981" y="3635"/>
                      <a:pt x="13410" y="2732"/>
                      <a:pt x="14287" y="1379"/>
                    </a:cubicBezTo>
                    <a:lnTo>
                      <a:pt x="147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71"/>
              <p:cNvSpPr/>
              <p:nvPr/>
            </p:nvSpPr>
            <p:spPr>
              <a:xfrm>
                <a:off x="4476975" y="3467450"/>
                <a:ext cx="272575" cy="364975"/>
              </a:xfrm>
              <a:custGeom>
                <a:avLst/>
                <a:gdLst/>
                <a:ahLst/>
                <a:cxnLst/>
                <a:rect l="l" t="t" r="r" b="b"/>
                <a:pathLst>
                  <a:path w="10903" h="14599" extrusionOk="0">
                    <a:moveTo>
                      <a:pt x="9449" y="1"/>
                    </a:moveTo>
                    <a:cubicBezTo>
                      <a:pt x="5439" y="2883"/>
                      <a:pt x="2281" y="6943"/>
                      <a:pt x="477" y="11504"/>
                    </a:cubicBezTo>
                    <a:cubicBezTo>
                      <a:pt x="226" y="12131"/>
                      <a:pt x="0" y="12783"/>
                      <a:pt x="126" y="13434"/>
                    </a:cubicBezTo>
                    <a:cubicBezTo>
                      <a:pt x="242" y="14038"/>
                      <a:pt x="766" y="14598"/>
                      <a:pt x="1361" y="14598"/>
                    </a:cubicBezTo>
                    <a:cubicBezTo>
                      <a:pt x="1408" y="14598"/>
                      <a:pt x="1456" y="14595"/>
                      <a:pt x="1504" y="14587"/>
                    </a:cubicBezTo>
                    <a:cubicBezTo>
                      <a:pt x="2055" y="14512"/>
                      <a:pt x="2406" y="14011"/>
                      <a:pt x="2707" y="13535"/>
                    </a:cubicBezTo>
                    <a:lnTo>
                      <a:pt x="10903" y="878"/>
                    </a:lnTo>
                    <a:lnTo>
                      <a:pt x="94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71"/>
              <p:cNvSpPr/>
              <p:nvPr/>
            </p:nvSpPr>
            <p:spPr>
              <a:xfrm>
                <a:off x="4681225" y="3495025"/>
                <a:ext cx="106550" cy="227150"/>
              </a:xfrm>
              <a:custGeom>
                <a:avLst/>
                <a:gdLst/>
                <a:ahLst/>
                <a:cxnLst/>
                <a:rect l="l" t="t" r="r" b="b"/>
                <a:pathLst>
                  <a:path w="4262" h="9086" extrusionOk="0">
                    <a:moveTo>
                      <a:pt x="2256" y="0"/>
                    </a:moveTo>
                    <a:cubicBezTo>
                      <a:pt x="728" y="2331"/>
                      <a:pt x="1" y="5188"/>
                      <a:pt x="226" y="7945"/>
                    </a:cubicBezTo>
                    <a:cubicBezTo>
                      <a:pt x="277" y="8371"/>
                      <a:pt x="377" y="8873"/>
                      <a:pt x="778" y="9048"/>
                    </a:cubicBezTo>
                    <a:cubicBezTo>
                      <a:pt x="848" y="9074"/>
                      <a:pt x="924" y="9085"/>
                      <a:pt x="1003" y="9085"/>
                    </a:cubicBezTo>
                    <a:cubicBezTo>
                      <a:pt x="1150" y="9085"/>
                      <a:pt x="1308" y="9047"/>
                      <a:pt x="1454" y="8998"/>
                    </a:cubicBezTo>
                    <a:cubicBezTo>
                      <a:pt x="2056" y="8772"/>
                      <a:pt x="2507" y="8221"/>
                      <a:pt x="2783" y="7619"/>
                    </a:cubicBezTo>
                    <a:cubicBezTo>
                      <a:pt x="3058" y="7043"/>
                      <a:pt x="3159" y="6391"/>
                      <a:pt x="3284" y="5740"/>
                    </a:cubicBezTo>
                    <a:cubicBezTo>
                      <a:pt x="3610" y="3835"/>
                      <a:pt x="3936" y="1930"/>
                      <a:pt x="4261" y="25"/>
                    </a:cubicBezTo>
                    <a:lnTo>
                      <a:pt x="22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71"/>
              <p:cNvSpPr/>
              <p:nvPr/>
            </p:nvSpPr>
            <p:spPr>
              <a:xfrm>
                <a:off x="4795900" y="3498775"/>
                <a:ext cx="105900" cy="227325"/>
              </a:xfrm>
              <a:custGeom>
                <a:avLst/>
                <a:gdLst/>
                <a:ahLst/>
                <a:cxnLst/>
                <a:rect l="l" t="t" r="r" b="b"/>
                <a:pathLst>
                  <a:path w="4236" h="9093" extrusionOk="0">
                    <a:moveTo>
                      <a:pt x="2005" y="1"/>
                    </a:moveTo>
                    <a:lnTo>
                      <a:pt x="0" y="51"/>
                    </a:lnTo>
                    <a:cubicBezTo>
                      <a:pt x="326" y="1931"/>
                      <a:pt x="652" y="3835"/>
                      <a:pt x="978" y="5740"/>
                    </a:cubicBezTo>
                    <a:cubicBezTo>
                      <a:pt x="1078" y="6392"/>
                      <a:pt x="1203" y="7043"/>
                      <a:pt x="1479" y="7645"/>
                    </a:cubicBezTo>
                    <a:cubicBezTo>
                      <a:pt x="1755" y="8246"/>
                      <a:pt x="2206" y="8773"/>
                      <a:pt x="2807" y="8998"/>
                    </a:cubicBezTo>
                    <a:cubicBezTo>
                      <a:pt x="2929" y="9059"/>
                      <a:pt x="3069" y="9092"/>
                      <a:pt x="3210" y="9092"/>
                    </a:cubicBezTo>
                    <a:cubicBezTo>
                      <a:pt x="3302" y="9092"/>
                      <a:pt x="3395" y="9078"/>
                      <a:pt x="3484" y="9048"/>
                    </a:cubicBezTo>
                    <a:cubicBezTo>
                      <a:pt x="3860" y="8898"/>
                      <a:pt x="3985" y="8397"/>
                      <a:pt x="4010" y="7971"/>
                    </a:cubicBezTo>
                    <a:cubicBezTo>
                      <a:pt x="4236" y="5189"/>
                      <a:pt x="3534" y="2332"/>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71"/>
              <p:cNvSpPr/>
              <p:nvPr/>
            </p:nvSpPr>
            <p:spPr>
              <a:xfrm>
                <a:off x="4942525" y="3454900"/>
                <a:ext cx="331475" cy="263500"/>
              </a:xfrm>
              <a:custGeom>
                <a:avLst/>
                <a:gdLst/>
                <a:ahLst/>
                <a:cxnLst/>
                <a:rect l="l" t="t" r="r" b="b"/>
                <a:pathLst>
                  <a:path w="13259" h="10540" extrusionOk="0">
                    <a:moveTo>
                      <a:pt x="1456" y="1"/>
                    </a:moveTo>
                    <a:cubicBezTo>
                      <a:pt x="1430" y="1"/>
                      <a:pt x="1404" y="1"/>
                      <a:pt x="1378" y="1"/>
                    </a:cubicBezTo>
                    <a:lnTo>
                      <a:pt x="0" y="1956"/>
                    </a:lnTo>
                    <a:cubicBezTo>
                      <a:pt x="4586" y="3510"/>
                      <a:pt x="7243" y="8548"/>
                      <a:pt x="11729" y="10377"/>
                    </a:cubicBezTo>
                    <a:cubicBezTo>
                      <a:pt x="11945" y="10475"/>
                      <a:pt x="12212" y="10539"/>
                      <a:pt x="12459" y="10539"/>
                    </a:cubicBezTo>
                    <a:cubicBezTo>
                      <a:pt x="12784" y="10539"/>
                      <a:pt x="13072" y="10426"/>
                      <a:pt x="13158" y="10127"/>
                    </a:cubicBezTo>
                    <a:cubicBezTo>
                      <a:pt x="13258" y="9826"/>
                      <a:pt x="13083" y="9525"/>
                      <a:pt x="12932" y="9275"/>
                    </a:cubicBezTo>
                    <a:cubicBezTo>
                      <a:pt x="10802" y="5991"/>
                      <a:pt x="7945" y="3209"/>
                      <a:pt x="4637" y="1154"/>
                    </a:cubicBezTo>
                    <a:cubicBezTo>
                      <a:pt x="3656" y="541"/>
                      <a:pt x="2604" y="1"/>
                      <a:pt x="1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71"/>
              <p:cNvSpPr/>
              <p:nvPr/>
            </p:nvSpPr>
            <p:spPr>
              <a:xfrm>
                <a:off x="4869825" y="3491900"/>
                <a:ext cx="212425" cy="228550"/>
              </a:xfrm>
              <a:custGeom>
                <a:avLst/>
                <a:gdLst/>
                <a:ahLst/>
                <a:cxnLst/>
                <a:rect l="l" t="t" r="r" b="b"/>
                <a:pathLst>
                  <a:path w="8497" h="9142" extrusionOk="0">
                    <a:moveTo>
                      <a:pt x="1379" y="0"/>
                    </a:moveTo>
                    <a:lnTo>
                      <a:pt x="377" y="176"/>
                    </a:lnTo>
                    <a:cubicBezTo>
                      <a:pt x="1" y="927"/>
                      <a:pt x="477" y="1805"/>
                      <a:pt x="953" y="2506"/>
                    </a:cubicBezTo>
                    <a:cubicBezTo>
                      <a:pt x="1956" y="3960"/>
                      <a:pt x="3008" y="5364"/>
                      <a:pt x="4111" y="6717"/>
                    </a:cubicBezTo>
                    <a:cubicBezTo>
                      <a:pt x="4838" y="7594"/>
                      <a:pt x="5640" y="8496"/>
                      <a:pt x="6692" y="8948"/>
                    </a:cubicBezTo>
                    <a:cubicBezTo>
                      <a:pt x="6933" y="9060"/>
                      <a:pt x="7212" y="9142"/>
                      <a:pt x="7483" y="9142"/>
                    </a:cubicBezTo>
                    <a:cubicBezTo>
                      <a:pt x="7692" y="9142"/>
                      <a:pt x="7896" y="9093"/>
                      <a:pt x="8071" y="8973"/>
                    </a:cubicBezTo>
                    <a:cubicBezTo>
                      <a:pt x="8397" y="8722"/>
                      <a:pt x="8497" y="8271"/>
                      <a:pt x="8497" y="7845"/>
                    </a:cubicBezTo>
                    <a:cubicBezTo>
                      <a:pt x="8472" y="6742"/>
                      <a:pt x="7795" y="5765"/>
                      <a:pt x="7093" y="4912"/>
                    </a:cubicBezTo>
                    <a:cubicBezTo>
                      <a:pt x="5489" y="2957"/>
                      <a:pt x="3610" y="1203"/>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71"/>
              <p:cNvSpPr/>
              <p:nvPr/>
            </p:nvSpPr>
            <p:spPr>
              <a:xfrm>
                <a:off x="4985750" y="3379125"/>
                <a:ext cx="467450" cy="182225"/>
              </a:xfrm>
              <a:custGeom>
                <a:avLst/>
                <a:gdLst/>
                <a:ahLst/>
                <a:cxnLst/>
                <a:rect l="l" t="t" r="r" b="b"/>
                <a:pathLst>
                  <a:path w="18698" h="7289" extrusionOk="0">
                    <a:moveTo>
                      <a:pt x="5253" y="0"/>
                    </a:moveTo>
                    <a:cubicBezTo>
                      <a:pt x="3455" y="0"/>
                      <a:pt x="1662" y="325"/>
                      <a:pt x="0" y="1027"/>
                    </a:cubicBezTo>
                    <a:lnTo>
                      <a:pt x="151" y="3584"/>
                    </a:lnTo>
                    <a:lnTo>
                      <a:pt x="8622" y="5138"/>
                    </a:lnTo>
                    <a:cubicBezTo>
                      <a:pt x="10051" y="5413"/>
                      <a:pt x="11479" y="5664"/>
                      <a:pt x="12858" y="6065"/>
                    </a:cubicBezTo>
                    <a:cubicBezTo>
                      <a:pt x="14361" y="6516"/>
                      <a:pt x="15840" y="7118"/>
                      <a:pt x="17419" y="7268"/>
                    </a:cubicBezTo>
                    <a:cubicBezTo>
                      <a:pt x="17521" y="7278"/>
                      <a:pt x="17624" y="7288"/>
                      <a:pt x="17724" y="7288"/>
                    </a:cubicBezTo>
                    <a:cubicBezTo>
                      <a:pt x="17870" y="7288"/>
                      <a:pt x="18012" y="7267"/>
                      <a:pt x="18146" y="7193"/>
                    </a:cubicBezTo>
                    <a:cubicBezTo>
                      <a:pt x="18597" y="6992"/>
                      <a:pt x="18697" y="6366"/>
                      <a:pt x="18522" y="5915"/>
                    </a:cubicBezTo>
                    <a:cubicBezTo>
                      <a:pt x="18346" y="5463"/>
                      <a:pt x="17945" y="5138"/>
                      <a:pt x="17569" y="4837"/>
                    </a:cubicBezTo>
                    <a:cubicBezTo>
                      <a:pt x="15088" y="2907"/>
                      <a:pt x="12306" y="1303"/>
                      <a:pt x="9249" y="526"/>
                    </a:cubicBezTo>
                    <a:cubicBezTo>
                      <a:pt x="7950" y="183"/>
                      <a:pt x="6600" y="0"/>
                      <a:pt x="5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71"/>
              <p:cNvSpPr/>
              <p:nvPr/>
            </p:nvSpPr>
            <p:spPr>
              <a:xfrm>
                <a:off x="4902400" y="3255600"/>
                <a:ext cx="352175" cy="141075"/>
              </a:xfrm>
              <a:custGeom>
                <a:avLst/>
                <a:gdLst/>
                <a:ahLst/>
                <a:cxnLst/>
                <a:rect l="l" t="t" r="r" b="b"/>
                <a:pathLst>
                  <a:path w="14087" h="5643" extrusionOk="0">
                    <a:moveTo>
                      <a:pt x="10145" y="1"/>
                    </a:moveTo>
                    <a:cubicBezTo>
                      <a:pt x="8456" y="1"/>
                      <a:pt x="6765" y="385"/>
                      <a:pt x="5239" y="1131"/>
                    </a:cubicBezTo>
                    <a:cubicBezTo>
                      <a:pt x="4462" y="1507"/>
                      <a:pt x="3735" y="1983"/>
                      <a:pt x="3009" y="2435"/>
                    </a:cubicBezTo>
                    <a:lnTo>
                      <a:pt x="1" y="4389"/>
                    </a:lnTo>
                    <a:lnTo>
                      <a:pt x="3084" y="5643"/>
                    </a:lnTo>
                    <a:cubicBezTo>
                      <a:pt x="5991" y="5116"/>
                      <a:pt x="8848" y="4364"/>
                      <a:pt x="11655" y="3362"/>
                    </a:cubicBezTo>
                    <a:cubicBezTo>
                      <a:pt x="12382" y="3111"/>
                      <a:pt x="13159" y="2810"/>
                      <a:pt x="13685" y="2234"/>
                    </a:cubicBezTo>
                    <a:cubicBezTo>
                      <a:pt x="13886" y="2033"/>
                      <a:pt x="14061" y="1758"/>
                      <a:pt x="14061" y="1482"/>
                    </a:cubicBezTo>
                    <a:cubicBezTo>
                      <a:pt x="14086" y="830"/>
                      <a:pt x="13334" y="455"/>
                      <a:pt x="12708" y="304"/>
                    </a:cubicBezTo>
                    <a:cubicBezTo>
                      <a:pt x="11869" y="101"/>
                      <a:pt x="11007" y="1"/>
                      <a:pt x="10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71"/>
              <p:cNvSpPr/>
              <p:nvPr/>
            </p:nvSpPr>
            <p:spPr>
              <a:xfrm>
                <a:off x="4314075" y="3373900"/>
                <a:ext cx="422950" cy="136250"/>
              </a:xfrm>
              <a:custGeom>
                <a:avLst/>
                <a:gdLst/>
                <a:ahLst/>
                <a:cxnLst/>
                <a:rect l="l" t="t" r="r" b="b"/>
                <a:pathLst>
                  <a:path w="16918" h="5450" extrusionOk="0">
                    <a:moveTo>
                      <a:pt x="10477" y="1"/>
                    </a:moveTo>
                    <a:cubicBezTo>
                      <a:pt x="7920" y="1"/>
                      <a:pt x="5370" y="356"/>
                      <a:pt x="3058" y="1412"/>
                    </a:cubicBezTo>
                    <a:cubicBezTo>
                      <a:pt x="2005" y="1863"/>
                      <a:pt x="977" y="2515"/>
                      <a:pt x="376" y="3492"/>
                    </a:cubicBezTo>
                    <a:cubicBezTo>
                      <a:pt x="175" y="3843"/>
                      <a:pt x="0" y="4294"/>
                      <a:pt x="150" y="4695"/>
                    </a:cubicBezTo>
                    <a:cubicBezTo>
                      <a:pt x="382" y="5297"/>
                      <a:pt x="1148" y="5450"/>
                      <a:pt x="1817" y="5450"/>
                    </a:cubicBezTo>
                    <a:cubicBezTo>
                      <a:pt x="1872" y="5450"/>
                      <a:pt x="1927" y="5449"/>
                      <a:pt x="1980" y="5447"/>
                    </a:cubicBezTo>
                    <a:cubicBezTo>
                      <a:pt x="6416" y="5196"/>
                      <a:pt x="10627" y="3066"/>
                      <a:pt x="15063" y="3016"/>
                    </a:cubicBezTo>
                    <a:lnTo>
                      <a:pt x="16917" y="109"/>
                    </a:lnTo>
                    <a:lnTo>
                      <a:pt x="16917" y="109"/>
                    </a:lnTo>
                    <a:cubicBezTo>
                      <a:pt x="16429" y="212"/>
                      <a:pt x="15937" y="247"/>
                      <a:pt x="15443" y="247"/>
                    </a:cubicBezTo>
                    <a:cubicBezTo>
                      <a:pt x="14746" y="247"/>
                      <a:pt x="14048" y="178"/>
                      <a:pt x="13358" y="134"/>
                    </a:cubicBezTo>
                    <a:cubicBezTo>
                      <a:pt x="12405" y="51"/>
                      <a:pt x="11441" y="1"/>
                      <a:pt x="10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71"/>
              <p:cNvSpPr/>
              <p:nvPr/>
            </p:nvSpPr>
            <p:spPr>
              <a:xfrm>
                <a:off x="4497650" y="3258150"/>
                <a:ext cx="330850" cy="118475"/>
              </a:xfrm>
              <a:custGeom>
                <a:avLst/>
                <a:gdLst/>
                <a:ahLst/>
                <a:cxnLst/>
                <a:rect l="l" t="t" r="r" b="b"/>
                <a:pathLst>
                  <a:path w="13234" h="4739" extrusionOk="0">
                    <a:moveTo>
                      <a:pt x="5406" y="1"/>
                    </a:moveTo>
                    <a:cubicBezTo>
                      <a:pt x="5359" y="1"/>
                      <a:pt x="5311" y="1"/>
                      <a:pt x="5264" y="2"/>
                    </a:cubicBezTo>
                    <a:cubicBezTo>
                      <a:pt x="3635" y="27"/>
                      <a:pt x="1955" y="503"/>
                      <a:pt x="802" y="1656"/>
                    </a:cubicBezTo>
                    <a:cubicBezTo>
                      <a:pt x="376" y="2082"/>
                      <a:pt x="0" y="2708"/>
                      <a:pt x="251" y="3260"/>
                    </a:cubicBezTo>
                    <a:cubicBezTo>
                      <a:pt x="477" y="3711"/>
                      <a:pt x="1028" y="3911"/>
                      <a:pt x="1529" y="3987"/>
                    </a:cubicBezTo>
                    <a:cubicBezTo>
                      <a:pt x="2039" y="4062"/>
                      <a:pt x="2558" y="4084"/>
                      <a:pt x="3081" y="4084"/>
                    </a:cubicBezTo>
                    <a:cubicBezTo>
                      <a:pt x="3801" y="4084"/>
                      <a:pt x="4527" y="4043"/>
                      <a:pt x="5239" y="4043"/>
                    </a:cubicBezTo>
                    <a:cubicBezTo>
                      <a:pt x="6400" y="4043"/>
                      <a:pt x="7523" y="4154"/>
                      <a:pt x="8522" y="4739"/>
                    </a:cubicBezTo>
                    <a:lnTo>
                      <a:pt x="13234" y="4137"/>
                    </a:lnTo>
                    <a:cubicBezTo>
                      <a:pt x="11506" y="1595"/>
                      <a:pt x="8490" y="1"/>
                      <a:pt x="5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71"/>
              <p:cNvSpPr/>
              <p:nvPr/>
            </p:nvSpPr>
            <p:spPr>
              <a:xfrm>
                <a:off x="4846650" y="3221200"/>
                <a:ext cx="240625" cy="156675"/>
              </a:xfrm>
              <a:custGeom>
                <a:avLst/>
                <a:gdLst/>
                <a:ahLst/>
                <a:cxnLst/>
                <a:rect l="l" t="t" r="r" b="b"/>
                <a:pathLst>
                  <a:path w="9625" h="6267" extrusionOk="0">
                    <a:moveTo>
                      <a:pt x="7577" y="1"/>
                    </a:moveTo>
                    <a:cubicBezTo>
                      <a:pt x="6409" y="1"/>
                      <a:pt x="5242" y="379"/>
                      <a:pt x="4161" y="878"/>
                    </a:cubicBezTo>
                    <a:cubicBezTo>
                      <a:pt x="3534" y="1154"/>
                      <a:pt x="2933" y="1480"/>
                      <a:pt x="2406" y="1956"/>
                    </a:cubicBezTo>
                    <a:cubicBezTo>
                      <a:pt x="1955" y="2357"/>
                      <a:pt x="1579" y="2883"/>
                      <a:pt x="1228" y="3409"/>
                    </a:cubicBezTo>
                    <a:lnTo>
                      <a:pt x="0" y="5164"/>
                    </a:lnTo>
                    <a:lnTo>
                      <a:pt x="2306" y="6267"/>
                    </a:lnTo>
                    <a:cubicBezTo>
                      <a:pt x="3409" y="5665"/>
                      <a:pt x="4537" y="5064"/>
                      <a:pt x="5665" y="4462"/>
                    </a:cubicBezTo>
                    <a:cubicBezTo>
                      <a:pt x="6868" y="3811"/>
                      <a:pt x="8096" y="3134"/>
                      <a:pt x="8998" y="2081"/>
                    </a:cubicBezTo>
                    <a:cubicBezTo>
                      <a:pt x="9324" y="1680"/>
                      <a:pt x="9625" y="1129"/>
                      <a:pt x="9374" y="653"/>
                    </a:cubicBezTo>
                    <a:cubicBezTo>
                      <a:pt x="9198" y="252"/>
                      <a:pt x="8722" y="101"/>
                      <a:pt x="8296" y="51"/>
                    </a:cubicBezTo>
                    <a:cubicBezTo>
                      <a:pt x="8057" y="17"/>
                      <a:pt x="7817" y="1"/>
                      <a:pt x="7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71"/>
              <p:cNvSpPr/>
              <p:nvPr/>
            </p:nvSpPr>
            <p:spPr>
              <a:xfrm>
                <a:off x="4721325" y="3229675"/>
                <a:ext cx="192400" cy="138175"/>
              </a:xfrm>
              <a:custGeom>
                <a:avLst/>
                <a:gdLst/>
                <a:ahLst/>
                <a:cxnLst/>
                <a:rect l="l" t="t" r="r" b="b"/>
                <a:pathLst>
                  <a:path w="7696" h="5527" extrusionOk="0">
                    <a:moveTo>
                      <a:pt x="5098" y="1"/>
                    </a:moveTo>
                    <a:cubicBezTo>
                      <a:pt x="4545" y="1"/>
                      <a:pt x="3989" y="188"/>
                      <a:pt x="3460" y="389"/>
                    </a:cubicBezTo>
                    <a:cubicBezTo>
                      <a:pt x="2833" y="614"/>
                      <a:pt x="2206" y="815"/>
                      <a:pt x="1580" y="1040"/>
                    </a:cubicBezTo>
                    <a:cubicBezTo>
                      <a:pt x="928" y="1291"/>
                      <a:pt x="176" y="1642"/>
                      <a:pt x="76" y="2344"/>
                    </a:cubicBezTo>
                    <a:cubicBezTo>
                      <a:pt x="1" y="2895"/>
                      <a:pt x="452" y="3396"/>
                      <a:pt x="853" y="3797"/>
                    </a:cubicBezTo>
                    <a:cubicBezTo>
                      <a:pt x="1580" y="4524"/>
                      <a:pt x="2357" y="5276"/>
                      <a:pt x="3359" y="5527"/>
                    </a:cubicBezTo>
                    <a:lnTo>
                      <a:pt x="5565" y="4374"/>
                    </a:lnTo>
                    <a:cubicBezTo>
                      <a:pt x="6392" y="4023"/>
                      <a:pt x="7119" y="3346"/>
                      <a:pt x="7520" y="2544"/>
                    </a:cubicBezTo>
                    <a:cubicBezTo>
                      <a:pt x="7620" y="2344"/>
                      <a:pt x="7695" y="2143"/>
                      <a:pt x="7670" y="1918"/>
                    </a:cubicBezTo>
                    <a:cubicBezTo>
                      <a:pt x="7645" y="1667"/>
                      <a:pt x="7444" y="1441"/>
                      <a:pt x="7269" y="1241"/>
                    </a:cubicBezTo>
                    <a:cubicBezTo>
                      <a:pt x="6843" y="765"/>
                      <a:pt x="6342" y="263"/>
                      <a:pt x="5715" y="88"/>
                    </a:cubicBezTo>
                    <a:cubicBezTo>
                      <a:pt x="5511" y="27"/>
                      <a:pt x="5305" y="1"/>
                      <a:pt x="5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71"/>
              <p:cNvSpPr/>
              <p:nvPr/>
            </p:nvSpPr>
            <p:spPr>
              <a:xfrm>
                <a:off x="5022275" y="3310600"/>
                <a:ext cx="41475" cy="23475"/>
              </a:xfrm>
              <a:custGeom>
                <a:avLst/>
                <a:gdLst/>
                <a:ahLst/>
                <a:cxnLst/>
                <a:rect l="l" t="t" r="r" b="b"/>
                <a:pathLst>
                  <a:path w="1659" h="939" extrusionOk="0">
                    <a:moveTo>
                      <a:pt x="1318" y="1"/>
                    </a:moveTo>
                    <a:cubicBezTo>
                      <a:pt x="1279" y="1"/>
                      <a:pt x="1238" y="11"/>
                      <a:pt x="1196" y="34"/>
                    </a:cubicBezTo>
                    <a:cubicBezTo>
                      <a:pt x="820" y="209"/>
                      <a:pt x="444" y="410"/>
                      <a:pt x="118" y="661"/>
                    </a:cubicBezTo>
                    <a:cubicBezTo>
                      <a:pt x="0" y="755"/>
                      <a:pt x="127" y="938"/>
                      <a:pt x="247" y="938"/>
                    </a:cubicBezTo>
                    <a:cubicBezTo>
                      <a:pt x="254" y="938"/>
                      <a:pt x="261" y="938"/>
                      <a:pt x="269" y="936"/>
                    </a:cubicBezTo>
                    <a:cubicBezTo>
                      <a:pt x="695" y="811"/>
                      <a:pt x="1071" y="610"/>
                      <a:pt x="1447" y="435"/>
                    </a:cubicBezTo>
                    <a:cubicBezTo>
                      <a:pt x="1659" y="308"/>
                      <a:pt x="1530" y="1"/>
                      <a:pt x="1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71"/>
              <p:cNvSpPr/>
              <p:nvPr/>
            </p:nvSpPr>
            <p:spPr>
              <a:xfrm>
                <a:off x="5074100" y="3396000"/>
                <a:ext cx="49500" cy="10975"/>
              </a:xfrm>
              <a:custGeom>
                <a:avLst/>
                <a:gdLst/>
                <a:ahLst/>
                <a:cxnLst/>
                <a:rect l="l" t="t" r="r" b="b"/>
                <a:pathLst>
                  <a:path w="1980" h="439" extrusionOk="0">
                    <a:moveTo>
                      <a:pt x="1727" y="0"/>
                    </a:moveTo>
                    <a:cubicBezTo>
                      <a:pt x="1720" y="0"/>
                      <a:pt x="1712" y="1"/>
                      <a:pt x="1704" y="1"/>
                    </a:cubicBezTo>
                    <a:cubicBezTo>
                      <a:pt x="1178" y="27"/>
                      <a:pt x="677" y="127"/>
                      <a:pt x="176" y="152"/>
                    </a:cubicBezTo>
                    <a:cubicBezTo>
                      <a:pt x="8" y="176"/>
                      <a:pt x="1" y="429"/>
                      <a:pt x="154" y="429"/>
                    </a:cubicBezTo>
                    <a:cubicBezTo>
                      <a:pt x="161" y="429"/>
                      <a:pt x="168" y="429"/>
                      <a:pt x="176" y="428"/>
                    </a:cubicBezTo>
                    <a:cubicBezTo>
                      <a:pt x="510" y="428"/>
                      <a:pt x="844" y="439"/>
                      <a:pt x="1186" y="439"/>
                    </a:cubicBezTo>
                    <a:cubicBezTo>
                      <a:pt x="1356" y="439"/>
                      <a:pt x="1529" y="436"/>
                      <a:pt x="1704" y="428"/>
                    </a:cubicBezTo>
                    <a:cubicBezTo>
                      <a:pt x="1972" y="403"/>
                      <a:pt x="1980"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71"/>
              <p:cNvSpPr/>
              <p:nvPr/>
            </p:nvSpPr>
            <p:spPr>
              <a:xfrm>
                <a:off x="5124225" y="3436125"/>
                <a:ext cx="38950" cy="13425"/>
              </a:xfrm>
              <a:custGeom>
                <a:avLst/>
                <a:gdLst/>
                <a:ahLst/>
                <a:cxnLst/>
                <a:rect l="l" t="t" r="r" b="b"/>
                <a:pathLst>
                  <a:path w="1558" h="537" extrusionOk="0">
                    <a:moveTo>
                      <a:pt x="151" y="0"/>
                    </a:moveTo>
                    <a:cubicBezTo>
                      <a:pt x="0" y="0"/>
                      <a:pt x="0" y="226"/>
                      <a:pt x="151" y="251"/>
                    </a:cubicBezTo>
                    <a:cubicBezTo>
                      <a:pt x="527" y="276"/>
                      <a:pt x="877" y="402"/>
                      <a:pt x="1228" y="527"/>
                    </a:cubicBezTo>
                    <a:cubicBezTo>
                      <a:pt x="1250" y="533"/>
                      <a:pt x="1270" y="536"/>
                      <a:pt x="1289" y="536"/>
                    </a:cubicBezTo>
                    <a:cubicBezTo>
                      <a:pt x="1493" y="536"/>
                      <a:pt x="1558" y="195"/>
                      <a:pt x="1329" y="126"/>
                    </a:cubicBezTo>
                    <a:cubicBezTo>
                      <a:pt x="953" y="26"/>
                      <a:pt x="552"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71"/>
              <p:cNvSpPr/>
              <p:nvPr/>
            </p:nvSpPr>
            <p:spPr>
              <a:xfrm>
                <a:off x="5212025" y="3436800"/>
                <a:ext cx="35975" cy="20000"/>
              </a:xfrm>
              <a:custGeom>
                <a:avLst/>
                <a:gdLst/>
                <a:ahLst/>
                <a:cxnLst/>
                <a:rect l="l" t="t" r="r" b="b"/>
                <a:pathLst>
                  <a:path w="1439" h="800" extrusionOk="0">
                    <a:moveTo>
                      <a:pt x="216" y="0"/>
                    </a:moveTo>
                    <a:cubicBezTo>
                      <a:pt x="82" y="0"/>
                      <a:pt x="0" y="190"/>
                      <a:pt x="147" y="274"/>
                    </a:cubicBezTo>
                    <a:cubicBezTo>
                      <a:pt x="448" y="475"/>
                      <a:pt x="749" y="650"/>
                      <a:pt x="1050" y="776"/>
                    </a:cubicBezTo>
                    <a:cubicBezTo>
                      <a:pt x="1086" y="792"/>
                      <a:pt x="1121" y="800"/>
                      <a:pt x="1153" y="800"/>
                    </a:cubicBezTo>
                    <a:cubicBezTo>
                      <a:pt x="1358" y="800"/>
                      <a:pt x="1439" y="490"/>
                      <a:pt x="1200" y="425"/>
                    </a:cubicBezTo>
                    <a:cubicBezTo>
                      <a:pt x="899" y="299"/>
                      <a:pt x="599" y="174"/>
                      <a:pt x="298" y="24"/>
                    </a:cubicBezTo>
                    <a:cubicBezTo>
                      <a:pt x="269" y="7"/>
                      <a:pt x="242"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71"/>
              <p:cNvSpPr/>
              <p:nvPr/>
            </p:nvSpPr>
            <p:spPr>
              <a:xfrm>
                <a:off x="5038400" y="3507650"/>
                <a:ext cx="32425" cy="27575"/>
              </a:xfrm>
              <a:custGeom>
                <a:avLst/>
                <a:gdLst/>
                <a:ahLst/>
                <a:cxnLst/>
                <a:rect l="l" t="t" r="r" b="b"/>
                <a:pathLst>
                  <a:path w="1297" h="1103" extrusionOk="0">
                    <a:moveTo>
                      <a:pt x="204" y="0"/>
                    </a:moveTo>
                    <a:cubicBezTo>
                      <a:pt x="104" y="0"/>
                      <a:pt x="1" y="111"/>
                      <a:pt x="75" y="222"/>
                    </a:cubicBezTo>
                    <a:cubicBezTo>
                      <a:pt x="300" y="548"/>
                      <a:pt x="576" y="849"/>
                      <a:pt x="927" y="1074"/>
                    </a:cubicBezTo>
                    <a:cubicBezTo>
                      <a:pt x="958" y="1094"/>
                      <a:pt x="990" y="1103"/>
                      <a:pt x="1020" y="1103"/>
                    </a:cubicBezTo>
                    <a:cubicBezTo>
                      <a:pt x="1180" y="1103"/>
                      <a:pt x="1297" y="854"/>
                      <a:pt x="1127" y="749"/>
                    </a:cubicBezTo>
                    <a:cubicBezTo>
                      <a:pt x="827" y="548"/>
                      <a:pt x="551" y="322"/>
                      <a:pt x="300" y="47"/>
                    </a:cubicBezTo>
                    <a:cubicBezTo>
                      <a:pt x="274" y="14"/>
                      <a:pt x="239"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71"/>
              <p:cNvSpPr/>
              <p:nvPr/>
            </p:nvSpPr>
            <p:spPr>
              <a:xfrm>
                <a:off x="5091800" y="3539800"/>
                <a:ext cx="40875" cy="35650"/>
              </a:xfrm>
              <a:custGeom>
                <a:avLst/>
                <a:gdLst/>
                <a:ahLst/>
                <a:cxnLst/>
                <a:rect l="l" t="t" r="r" b="b"/>
                <a:pathLst>
                  <a:path w="1635" h="1426" extrusionOk="0">
                    <a:moveTo>
                      <a:pt x="244" y="1"/>
                    </a:moveTo>
                    <a:cubicBezTo>
                      <a:pt x="121" y="1"/>
                      <a:pt x="0" y="127"/>
                      <a:pt x="69" y="265"/>
                    </a:cubicBezTo>
                    <a:cubicBezTo>
                      <a:pt x="345" y="741"/>
                      <a:pt x="721" y="1117"/>
                      <a:pt x="1197" y="1392"/>
                    </a:cubicBezTo>
                    <a:cubicBezTo>
                      <a:pt x="1235" y="1415"/>
                      <a:pt x="1273" y="1426"/>
                      <a:pt x="1309" y="1426"/>
                    </a:cubicBezTo>
                    <a:cubicBezTo>
                      <a:pt x="1506" y="1426"/>
                      <a:pt x="1635" y="1119"/>
                      <a:pt x="1423" y="991"/>
                    </a:cubicBezTo>
                    <a:cubicBezTo>
                      <a:pt x="996" y="766"/>
                      <a:pt x="646" y="465"/>
                      <a:pt x="395" y="89"/>
                    </a:cubicBezTo>
                    <a:cubicBezTo>
                      <a:pt x="356" y="27"/>
                      <a:pt x="300"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71"/>
              <p:cNvSpPr/>
              <p:nvPr/>
            </p:nvSpPr>
            <p:spPr>
              <a:xfrm>
                <a:off x="4942925" y="3278900"/>
                <a:ext cx="17975" cy="31500"/>
              </a:xfrm>
              <a:custGeom>
                <a:avLst/>
                <a:gdLst/>
                <a:ahLst/>
                <a:cxnLst/>
                <a:rect l="l" t="t" r="r" b="b"/>
                <a:pathLst>
                  <a:path w="719" h="1260" extrusionOk="0">
                    <a:moveTo>
                      <a:pt x="511" y="1"/>
                    </a:moveTo>
                    <a:cubicBezTo>
                      <a:pt x="459" y="1"/>
                      <a:pt x="411" y="23"/>
                      <a:pt x="385" y="74"/>
                    </a:cubicBezTo>
                    <a:cubicBezTo>
                      <a:pt x="260" y="400"/>
                      <a:pt x="134" y="751"/>
                      <a:pt x="34" y="1101"/>
                    </a:cubicBezTo>
                    <a:cubicBezTo>
                      <a:pt x="0" y="1186"/>
                      <a:pt x="81" y="1259"/>
                      <a:pt x="160" y="1259"/>
                    </a:cubicBezTo>
                    <a:cubicBezTo>
                      <a:pt x="198" y="1259"/>
                      <a:pt x="235" y="1242"/>
                      <a:pt x="260" y="1202"/>
                    </a:cubicBezTo>
                    <a:cubicBezTo>
                      <a:pt x="410" y="876"/>
                      <a:pt x="560" y="550"/>
                      <a:pt x="686" y="199"/>
                    </a:cubicBezTo>
                    <a:cubicBezTo>
                      <a:pt x="719" y="84"/>
                      <a:pt x="610" y="1"/>
                      <a:pt x="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71"/>
              <p:cNvSpPr/>
              <p:nvPr/>
            </p:nvSpPr>
            <p:spPr>
              <a:xfrm>
                <a:off x="4975925" y="3256300"/>
                <a:ext cx="25250" cy="20425"/>
              </a:xfrm>
              <a:custGeom>
                <a:avLst/>
                <a:gdLst/>
                <a:ahLst/>
                <a:cxnLst/>
                <a:rect l="l" t="t" r="r" b="b"/>
                <a:pathLst>
                  <a:path w="1010" h="817" extrusionOk="0">
                    <a:moveTo>
                      <a:pt x="782" y="1"/>
                    </a:moveTo>
                    <a:cubicBezTo>
                      <a:pt x="744" y="1"/>
                      <a:pt x="704" y="15"/>
                      <a:pt x="669" y="51"/>
                    </a:cubicBezTo>
                    <a:lnTo>
                      <a:pt x="118" y="552"/>
                    </a:lnTo>
                    <a:cubicBezTo>
                      <a:pt x="0" y="669"/>
                      <a:pt x="96" y="817"/>
                      <a:pt x="216" y="817"/>
                    </a:cubicBezTo>
                    <a:cubicBezTo>
                      <a:pt x="249" y="817"/>
                      <a:pt x="285" y="805"/>
                      <a:pt x="318" y="777"/>
                    </a:cubicBezTo>
                    <a:lnTo>
                      <a:pt x="895" y="251"/>
                    </a:lnTo>
                    <a:cubicBezTo>
                      <a:pt x="1010" y="155"/>
                      <a:pt x="905"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71"/>
              <p:cNvSpPr/>
              <p:nvPr/>
            </p:nvSpPr>
            <p:spPr>
              <a:xfrm>
                <a:off x="4781050" y="3262375"/>
                <a:ext cx="15200" cy="14925"/>
              </a:xfrm>
              <a:custGeom>
                <a:avLst/>
                <a:gdLst/>
                <a:ahLst/>
                <a:cxnLst/>
                <a:rect l="l" t="t" r="r" b="b"/>
                <a:pathLst>
                  <a:path w="608" h="597" extrusionOk="0">
                    <a:moveTo>
                      <a:pt x="153" y="1"/>
                    </a:moveTo>
                    <a:cubicBezTo>
                      <a:pt x="70" y="1"/>
                      <a:pt x="0" y="74"/>
                      <a:pt x="68" y="158"/>
                    </a:cubicBezTo>
                    <a:cubicBezTo>
                      <a:pt x="143" y="284"/>
                      <a:pt x="218" y="409"/>
                      <a:pt x="294" y="534"/>
                    </a:cubicBezTo>
                    <a:cubicBezTo>
                      <a:pt x="323" y="578"/>
                      <a:pt x="365" y="597"/>
                      <a:pt x="407" y="597"/>
                    </a:cubicBezTo>
                    <a:cubicBezTo>
                      <a:pt x="508" y="597"/>
                      <a:pt x="608" y="490"/>
                      <a:pt x="519" y="384"/>
                    </a:cubicBezTo>
                    <a:cubicBezTo>
                      <a:pt x="419" y="259"/>
                      <a:pt x="344" y="158"/>
                      <a:pt x="268" y="58"/>
                    </a:cubicBezTo>
                    <a:cubicBezTo>
                      <a:pt x="236" y="18"/>
                      <a:pt x="193"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71"/>
              <p:cNvSpPr/>
              <p:nvPr/>
            </p:nvSpPr>
            <p:spPr>
              <a:xfrm>
                <a:off x="4812850" y="3248850"/>
                <a:ext cx="19350" cy="20200"/>
              </a:xfrm>
              <a:custGeom>
                <a:avLst/>
                <a:gdLst/>
                <a:ahLst/>
                <a:cxnLst/>
                <a:rect l="l" t="t" r="r" b="b"/>
                <a:pathLst>
                  <a:path w="774" h="808" extrusionOk="0">
                    <a:moveTo>
                      <a:pt x="181" y="1"/>
                    </a:moveTo>
                    <a:cubicBezTo>
                      <a:pt x="89" y="1"/>
                      <a:pt x="1" y="106"/>
                      <a:pt x="74" y="198"/>
                    </a:cubicBezTo>
                    <a:cubicBezTo>
                      <a:pt x="200" y="374"/>
                      <a:pt x="325" y="574"/>
                      <a:pt x="475" y="750"/>
                    </a:cubicBezTo>
                    <a:cubicBezTo>
                      <a:pt x="502" y="790"/>
                      <a:pt x="538" y="807"/>
                      <a:pt x="575" y="807"/>
                    </a:cubicBezTo>
                    <a:cubicBezTo>
                      <a:pt x="674" y="807"/>
                      <a:pt x="774" y="684"/>
                      <a:pt x="701" y="574"/>
                    </a:cubicBezTo>
                    <a:cubicBezTo>
                      <a:pt x="575" y="399"/>
                      <a:pt x="400" y="223"/>
                      <a:pt x="275" y="48"/>
                    </a:cubicBezTo>
                    <a:cubicBezTo>
                      <a:pt x="248" y="15"/>
                      <a:pt x="214"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71"/>
              <p:cNvSpPr/>
              <p:nvPr/>
            </p:nvSpPr>
            <p:spPr>
              <a:xfrm>
                <a:off x="4830575" y="3292900"/>
                <a:ext cx="12525" cy="20425"/>
              </a:xfrm>
              <a:custGeom>
                <a:avLst/>
                <a:gdLst/>
                <a:ahLst/>
                <a:cxnLst/>
                <a:rect l="l" t="t" r="r" b="b"/>
                <a:pathLst>
                  <a:path w="501" h="817" extrusionOk="0">
                    <a:moveTo>
                      <a:pt x="129" y="1"/>
                    </a:moveTo>
                    <a:cubicBezTo>
                      <a:pt x="67" y="1"/>
                      <a:pt x="1" y="60"/>
                      <a:pt x="17" y="140"/>
                    </a:cubicBezTo>
                    <a:cubicBezTo>
                      <a:pt x="67" y="341"/>
                      <a:pt x="117" y="567"/>
                      <a:pt x="217" y="742"/>
                    </a:cubicBezTo>
                    <a:cubicBezTo>
                      <a:pt x="244" y="794"/>
                      <a:pt x="288" y="816"/>
                      <a:pt x="333" y="816"/>
                    </a:cubicBezTo>
                    <a:cubicBezTo>
                      <a:pt x="416" y="816"/>
                      <a:pt x="501" y="740"/>
                      <a:pt x="468" y="642"/>
                    </a:cubicBezTo>
                    <a:cubicBezTo>
                      <a:pt x="418" y="441"/>
                      <a:pt x="318" y="241"/>
                      <a:pt x="217" y="65"/>
                    </a:cubicBezTo>
                    <a:cubicBezTo>
                      <a:pt x="199" y="20"/>
                      <a:pt x="165"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71"/>
              <p:cNvSpPr/>
              <p:nvPr/>
            </p:nvSpPr>
            <p:spPr>
              <a:xfrm>
                <a:off x="4637575" y="3285550"/>
                <a:ext cx="43650" cy="15800"/>
              </a:xfrm>
              <a:custGeom>
                <a:avLst/>
                <a:gdLst/>
                <a:ahLst/>
                <a:cxnLst/>
                <a:rect l="l" t="t" r="r" b="b"/>
                <a:pathLst>
                  <a:path w="1746" h="632" extrusionOk="0">
                    <a:moveTo>
                      <a:pt x="602" y="1"/>
                    </a:moveTo>
                    <a:cubicBezTo>
                      <a:pt x="450" y="1"/>
                      <a:pt x="296" y="20"/>
                      <a:pt x="143" y="59"/>
                    </a:cubicBezTo>
                    <a:cubicBezTo>
                      <a:pt x="0" y="82"/>
                      <a:pt x="38" y="286"/>
                      <a:pt x="170" y="286"/>
                    </a:cubicBezTo>
                    <a:cubicBezTo>
                      <a:pt x="177" y="286"/>
                      <a:pt x="185" y="285"/>
                      <a:pt x="193" y="284"/>
                    </a:cubicBezTo>
                    <a:cubicBezTo>
                      <a:pt x="272" y="271"/>
                      <a:pt x="349" y="265"/>
                      <a:pt x="426" y="265"/>
                    </a:cubicBezTo>
                    <a:cubicBezTo>
                      <a:pt x="784" y="265"/>
                      <a:pt x="1111" y="403"/>
                      <a:pt x="1421" y="610"/>
                    </a:cubicBezTo>
                    <a:cubicBezTo>
                      <a:pt x="1447" y="625"/>
                      <a:pt x="1473" y="631"/>
                      <a:pt x="1498" y="631"/>
                    </a:cubicBezTo>
                    <a:cubicBezTo>
                      <a:pt x="1641" y="631"/>
                      <a:pt x="1746" y="416"/>
                      <a:pt x="1596" y="309"/>
                    </a:cubicBezTo>
                    <a:cubicBezTo>
                      <a:pt x="1284" y="101"/>
                      <a:pt x="947" y="1"/>
                      <a:pt x="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71"/>
              <p:cNvSpPr/>
              <p:nvPr/>
            </p:nvSpPr>
            <p:spPr>
              <a:xfrm>
                <a:off x="4601875" y="3307000"/>
                <a:ext cx="30125" cy="10875"/>
              </a:xfrm>
              <a:custGeom>
                <a:avLst/>
                <a:gdLst/>
                <a:ahLst/>
                <a:cxnLst/>
                <a:rect l="l" t="t" r="r" b="b"/>
                <a:pathLst>
                  <a:path w="1205" h="435" extrusionOk="0">
                    <a:moveTo>
                      <a:pt x="167" y="0"/>
                    </a:moveTo>
                    <a:cubicBezTo>
                      <a:pt x="37" y="0"/>
                      <a:pt x="1" y="181"/>
                      <a:pt x="142" y="228"/>
                    </a:cubicBezTo>
                    <a:cubicBezTo>
                      <a:pt x="393" y="278"/>
                      <a:pt x="669" y="379"/>
                      <a:pt x="944" y="429"/>
                    </a:cubicBezTo>
                    <a:cubicBezTo>
                      <a:pt x="960" y="432"/>
                      <a:pt x="974" y="434"/>
                      <a:pt x="988" y="434"/>
                    </a:cubicBezTo>
                    <a:cubicBezTo>
                      <a:pt x="1155" y="434"/>
                      <a:pt x="1205" y="174"/>
                      <a:pt x="1019" y="128"/>
                    </a:cubicBezTo>
                    <a:cubicBezTo>
                      <a:pt x="744" y="78"/>
                      <a:pt x="468" y="53"/>
                      <a:pt x="192" y="3"/>
                    </a:cubicBezTo>
                    <a:cubicBezTo>
                      <a:pt x="184" y="1"/>
                      <a:pt x="175"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71"/>
              <p:cNvSpPr/>
              <p:nvPr/>
            </p:nvSpPr>
            <p:spPr>
              <a:xfrm>
                <a:off x="4691375" y="3314275"/>
                <a:ext cx="20850" cy="15550"/>
              </a:xfrm>
              <a:custGeom>
                <a:avLst/>
                <a:gdLst/>
                <a:ahLst/>
                <a:cxnLst/>
                <a:rect l="l" t="t" r="r" b="b"/>
                <a:pathLst>
                  <a:path w="834" h="622" extrusionOk="0">
                    <a:moveTo>
                      <a:pt x="207" y="0"/>
                    </a:moveTo>
                    <a:cubicBezTo>
                      <a:pt x="105" y="0"/>
                      <a:pt x="0" y="106"/>
                      <a:pt x="71" y="213"/>
                    </a:cubicBezTo>
                    <a:cubicBezTo>
                      <a:pt x="196" y="413"/>
                      <a:pt x="372" y="564"/>
                      <a:pt x="597" y="614"/>
                    </a:cubicBezTo>
                    <a:cubicBezTo>
                      <a:pt x="612" y="619"/>
                      <a:pt x="626" y="621"/>
                      <a:pt x="640" y="621"/>
                    </a:cubicBezTo>
                    <a:cubicBezTo>
                      <a:pt x="765" y="621"/>
                      <a:pt x="833" y="431"/>
                      <a:pt x="698" y="363"/>
                    </a:cubicBezTo>
                    <a:cubicBezTo>
                      <a:pt x="547" y="288"/>
                      <a:pt x="422" y="213"/>
                      <a:pt x="322" y="62"/>
                    </a:cubicBezTo>
                    <a:cubicBezTo>
                      <a:pt x="292" y="18"/>
                      <a:pt x="250"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71"/>
              <p:cNvSpPr/>
              <p:nvPr/>
            </p:nvSpPr>
            <p:spPr>
              <a:xfrm>
                <a:off x="4556450" y="3395075"/>
                <a:ext cx="40475" cy="18050"/>
              </a:xfrm>
              <a:custGeom>
                <a:avLst/>
                <a:gdLst/>
                <a:ahLst/>
                <a:cxnLst/>
                <a:rect l="l" t="t" r="r" b="b"/>
                <a:pathLst>
                  <a:path w="1619" h="722" extrusionOk="0">
                    <a:moveTo>
                      <a:pt x="155" y="1"/>
                    </a:moveTo>
                    <a:cubicBezTo>
                      <a:pt x="40" y="1"/>
                      <a:pt x="0" y="220"/>
                      <a:pt x="155" y="264"/>
                    </a:cubicBezTo>
                    <a:cubicBezTo>
                      <a:pt x="556" y="439"/>
                      <a:pt x="957" y="590"/>
                      <a:pt x="1383" y="715"/>
                    </a:cubicBezTo>
                    <a:cubicBezTo>
                      <a:pt x="1397" y="719"/>
                      <a:pt x="1411" y="721"/>
                      <a:pt x="1424" y="721"/>
                    </a:cubicBezTo>
                    <a:cubicBezTo>
                      <a:pt x="1569" y="721"/>
                      <a:pt x="1619" y="485"/>
                      <a:pt x="1458" y="439"/>
                    </a:cubicBezTo>
                    <a:cubicBezTo>
                      <a:pt x="1032" y="314"/>
                      <a:pt x="631" y="164"/>
                      <a:pt x="205" y="13"/>
                    </a:cubicBezTo>
                    <a:cubicBezTo>
                      <a:pt x="187" y="4"/>
                      <a:pt x="170"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71"/>
              <p:cNvSpPr/>
              <p:nvPr/>
            </p:nvSpPr>
            <p:spPr>
              <a:xfrm>
                <a:off x="4498900" y="3412900"/>
                <a:ext cx="36150" cy="10725"/>
              </a:xfrm>
              <a:custGeom>
                <a:avLst/>
                <a:gdLst/>
                <a:ahLst/>
                <a:cxnLst/>
                <a:rect l="l" t="t" r="r" b="b"/>
                <a:pathLst>
                  <a:path w="1446" h="429" extrusionOk="0">
                    <a:moveTo>
                      <a:pt x="1182" y="1"/>
                    </a:moveTo>
                    <a:cubicBezTo>
                      <a:pt x="1173" y="1"/>
                      <a:pt x="1163" y="1"/>
                      <a:pt x="1153" y="2"/>
                    </a:cubicBezTo>
                    <a:cubicBezTo>
                      <a:pt x="803" y="52"/>
                      <a:pt x="452" y="127"/>
                      <a:pt x="101" y="178"/>
                    </a:cubicBezTo>
                    <a:cubicBezTo>
                      <a:pt x="1" y="203"/>
                      <a:pt x="1" y="378"/>
                      <a:pt x="101" y="403"/>
                    </a:cubicBezTo>
                    <a:cubicBezTo>
                      <a:pt x="226" y="420"/>
                      <a:pt x="354" y="428"/>
                      <a:pt x="483" y="428"/>
                    </a:cubicBezTo>
                    <a:cubicBezTo>
                      <a:pt x="741" y="428"/>
                      <a:pt x="1003" y="395"/>
                      <a:pt x="1254" y="328"/>
                    </a:cubicBezTo>
                    <a:cubicBezTo>
                      <a:pt x="1446" y="256"/>
                      <a:pt x="1385" y="1"/>
                      <a:pt x="1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71"/>
              <p:cNvSpPr/>
              <p:nvPr/>
            </p:nvSpPr>
            <p:spPr>
              <a:xfrm>
                <a:off x="4452950" y="3443975"/>
                <a:ext cx="26625" cy="9550"/>
              </a:xfrm>
              <a:custGeom>
                <a:avLst/>
                <a:gdLst/>
                <a:ahLst/>
                <a:cxnLst/>
                <a:rect l="l" t="t" r="r" b="b"/>
                <a:pathLst>
                  <a:path w="1065" h="382" extrusionOk="0">
                    <a:moveTo>
                      <a:pt x="854" y="0"/>
                    </a:moveTo>
                    <a:cubicBezTo>
                      <a:pt x="834" y="0"/>
                      <a:pt x="811" y="4"/>
                      <a:pt x="786" y="12"/>
                    </a:cubicBezTo>
                    <a:cubicBezTo>
                      <a:pt x="683" y="42"/>
                      <a:pt x="589" y="54"/>
                      <a:pt x="488" y="54"/>
                    </a:cubicBezTo>
                    <a:cubicBezTo>
                      <a:pt x="417" y="54"/>
                      <a:pt x="343" y="48"/>
                      <a:pt x="260" y="37"/>
                    </a:cubicBezTo>
                    <a:cubicBezTo>
                      <a:pt x="245" y="33"/>
                      <a:pt x="231" y="31"/>
                      <a:pt x="218" y="31"/>
                    </a:cubicBezTo>
                    <a:cubicBezTo>
                      <a:pt x="70" y="31"/>
                      <a:pt x="0" y="269"/>
                      <a:pt x="184" y="338"/>
                    </a:cubicBezTo>
                    <a:cubicBezTo>
                      <a:pt x="297" y="363"/>
                      <a:pt x="416" y="382"/>
                      <a:pt x="535" y="382"/>
                    </a:cubicBezTo>
                    <a:cubicBezTo>
                      <a:pt x="654" y="382"/>
                      <a:pt x="773" y="363"/>
                      <a:pt x="886" y="313"/>
                    </a:cubicBezTo>
                    <a:cubicBezTo>
                      <a:pt x="1065" y="246"/>
                      <a:pt x="1025"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71"/>
              <p:cNvSpPr/>
              <p:nvPr/>
            </p:nvSpPr>
            <p:spPr>
              <a:xfrm>
                <a:off x="4555300" y="3438600"/>
                <a:ext cx="32425" cy="9450"/>
              </a:xfrm>
              <a:custGeom>
                <a:avLst/>
                <a:gdLst/>
                <a:ahLst/>
                <a:cxnLst/>
                <a:rect l="l" t="t" r="r" b="b"/>
                <a:pathLst>
                  <a:path w="1297" h="378" extrusionOk="0">
                    <a:moveTo>
                      <a:pt x="1025" y="0"/>
                    </a:moveTo>
                    <a:cubicBezTo>
                      <a:pt x="1017" y="0"/>
                      <a:pt x="1010" y="1"/>
                      <a:pt x="1003" y="2"/>
                    </a:cubicBezTo>
                    <a:cubicBezTo>
                      <a:pt x="727" y="52"/>
                      <a:pt x="451" y="77"/>
                      <a:pt x="176" y="102"/>
                    </a:cubicBezTo>
                    <a:cubicBezTo>
                      <a:pt x="0" y="102"/>
                      <a:pt x="0" y="353"/>
                      <a:pt x="176" y="378"/>
                    </a:cubicBezTo>
                    <a:cubicBezTo>
                      <a:pt x="476" y="378"/>
                      <a:pt x="777" y="378"/>
                      <a:pt x="1103" y="328"/>
                    </a:cubicBezTo>
                    <a:cubicBezTo>
                      <a:pt x="1296" y="303"/>
                      <a:pt x="1210" y="0"/>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71"/>
              <p:cNvSpPr/>
              <p:nvPr/>
            </p:nvSpPr>
            <p:spPr>
              <a:xfrm>
                <a:off x="4554400" y="3505050"/>
                <a:ext cx="27200" cy="15250"/>
              </a:xfrm>
              <a:custGeom>
                <a:avLst/>
                <a:gdLst/>
                <a:ahLst/>
                <a:cxnLst/>
                <a:rect l="l" t="t" r="r" b="b"/>
                <a:pathLst>
                  <a:path w="1088" h="610" extrusionOk="0">
                    <a:moveTo>
                      <a:pt x="891" y="0"/>
                    </a:moveTo>
                    <a:cubicBezTo>
                      <a:pt x="866" y="0"/>
                      <a:pt x="839" y="8"/>
                      <a:pt x="813" y="25"/>
                    </a:cubicBezTo>
                    <a:cubicBezTo>
                      <a:pt x="588" y="151"/>
                      <a:pt x="362" y="276"/>
                      <a:pt x="136" y="376"/>
                    </a:cubicBezTo>
                    <a:cubicBezTo>
                      <a:pt x="1" y="422"/>
                      <a:pt x="28" y="609"/>
                      <a:pt x="145" y="609"/>
                    </a:cubicBezTo>
                    <a:cubicBezTo>
                      <a:pt x="158" y="609"/>
                      <a:pt x="172" y="607"/>
                      <a:pt x="187" y="602"/>
                    </a:cubicBezTo>
                    <a:cubicBezTo>
                      <a:pt x="462" y="527"/>
                      <a:pt x="713" y="401"/>
                      <a:pt x="964" y="251"/>
                    </a:cubicBezTo>
                    <a:cubicBezTo>
                      <a:pt x="1088" y="168"/>
                      <a:pt x="1007" y="0"/>
                      <a:pt x="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71"/>
              <p:cNvSpPr/>
              <p:nvPr/>
            </p:nvSpPr>
            <p:spPr>
              <a:xfrm>
                <a:off x="4576450" y="3512500"/>
                <a:ext cx="31975" cy="27450"/>
              </a:xfrm>
              <a:custGeom>
                <a:avLst/>
                <a:gdLst/>
                <a:ahLst/>
                <a:cxnLst/>
                <a:rect l="l" t="t" r="r" b="b"/>
                <a:pathLst>
                  <a:path w="1279" h="1098" extrusionOk="0">
                    <a:moveTo>
                      <a:pt x="1086" y="0"/>
                    </a:moveTo>
                    <a:cubicBezTo>
                      <a:pt x="1051" y="0"/>
                      <a:pt x="1015" y="16"/>
                      <a:pt x="984" y="53"/>
                    </a:cubicBezTo>
                    <a:cubicBezTo>
                      <a:pt x="708" y="354"/>
                      <a:pt x="432" y="605"/>
                      <a:pt x="107" y="855"/>
                    </a:cubicBezTo>
                    <a:cubicBezTo>
                      <a:pt x="0" y="940"/>
                      <a:pt x="110" y="1097"/>
                      <a:pt x="223" y="1097"/>
                    </a:cubicBezTo>
                    <a:cubicBezTo>
                      <a:pt x="243" y="1097"/>
                      <a:pt x="263" y="1092"/>
                      <a:pt x="282" y="1081"/>
                    </a:cubicBezTo>
                    <a:cubicBezTo>
                      <a:pt x="608" y="830"/>
                      <a:pt x="909" y="555"/>
                      <a:pt x="1184" y="254"/>
                    </a:cubicBezTo>
                    <a:cubicBezTo>
                      <a:pt x="1278" y="141"/>
                      <a:pt x="1189" y="0"/>
                      <a:pt x="1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71"/>
              <p:cNvSpPr/>
              <p:nvPr/>
            </p:nvSpPr>
            <p:spPr>
              <a:xfrm>
                <a:off x="4505025" y="3569350"/>
                <a:ext cx="30600" cy="31250"/>
              </a:xfrm>
              <a:custGeom>
                <a:avLst/>
                <a:gdLst/>
                <a:ahLst/>
                <a:cxnLst/>
                <a:rect l="l" t="t" r="r" b="b"/>
                <a:pathLst>
                  <a:path w="1224" h="1250" extrusionOk="0">
                    <a:moveTo>
                      <a:pt x="977" y="0"/>
                    </a:moveTo>
                    <a:cubicBezTo>
                      <a:pt x="936" y="0"/>
                      <a:pt x="894" y="18"/>
                      <a:pt x="858" y="60"/>
                    </a:cubicBezTo>
                    <a:cubicBezTo>
                      <a:pt x="583" y="386"/>
                      <a:pt x="332" y="712"/>
                      <a:pt x="56" y="1063"/>
                    </a:cubicBezTo>
                    <a:cubicBezTo>
                      <a:pt x="0" y="1156"/>
                      <a:pt x="83" y="1249"/>
                      <a:pt x="171" y="1249"/>
                    </a:cubicBezTo>
                    <a:cubicBezTo>
                      <a:pt x="201" y="1249"/>
                      <a:pt x="231" y="1238"/>
                      <a:pt x="257" y="1213"/>
                    </a:cubicBezTo>
                    <a:cubicBezTo>
                      <a:pt x="558" y="912"/>
                      <a:pt x="833" y="611"/>
                      <a:pt x="1109" y="311"/>
                    </a:cubicBezTo>
                    <a:cubicBezTo>
                      <a:pt x="1223" y="177"/>
                      <a:pt x="1106"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71"/>
              <p:cNvSpPr/>
              <p:nvPr/>
            </p:nvSpPr>
            <p:spPr>
              <a:xfrm>
                <a:off x="4604900" y="3572525"/>
                <a:ext cx="22050" cy="30275"/>
              </a:xfrm>
              <a:custGeom>
                <a:avLst/>
                <a:gdLst/>
                <a:ahLst/>
                <a:cxnLst/>
                <a:rect l="l" t="t" r="r" b="b"/>
                <a:pathLst>
                  <a:path w="882" h="1211" extrusionOk="0">
                    <a:moveTo>
                      <a:pt x="678" y="0"/>
                    </a:moveTo>
                    <a:cubicBezTo>
                      <a:pt x="649" y="0"/>
                      <a:pt x="621" y="10"/>
                      <a:pt x="598" y="33"/>
                    </a:cubicBezTo>
                    <a:cubicBezTo>
                      <a:pt x="372" y="334"/>
                      <a:pt x="172" y="660"/>
                      <a:pt x="46" y="1036"/>
                    </a:cubicBezTo>
                    <a:cubicBezTo>
                      <a:pt x="1" y="1141"/>
                      <a:pt x="92" y="1211"/>
                      <a:pt x="188" y="1211"/>
                    </a:cubicBezTo>
                    <a:cubicBezTo>
                      <a:pt x="252" y="1211"/>
                      <a:pt x="317" y="1181"/>
                      <a:pt x="347" y="1111"/>
                    </a:cubicBezTo>
                    <a:cubicBezTo>
                      <a:pt x="472" y="785"/>
                      <a:pt x="623" y="484"/>
                      <a:pt x="823" y="209"/>
                    </a:cubicBezTo>
                    <a:cubicBezTo>
                      <a:pt x="881" y="112"/>
                      <a:pt x="775" y="0"/>
                      <a:pt x="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71"/>
              <p:cNvSpPr/>
              <p:nvPr/>
            </p:nvSpPr>
            <p:spPr>
              <a:xfrm>
                <a:off x="4659900" y="3529150"/>
                <a:ext cx="35475" cy="26625"/>
              </a:xfrm>
              <a:custGeom>
                <a:avLst/>
                <a:gdLst/>
                <a:ahLst/>
                <a:cxnLst/>
                <a:rect l="l" t="t" r="r" b="b"/>
                <a:pathLst>
                  <a:path w="1419" h="1065" extrusionOk="0">
                    <a:moveTo>
                      <a:pt x="1175" y="0"/>
                    </a:moveTo>
                    <a:cubicBezTo>
                      <a:pt x="1144" y="0"/>
                      <a:pt x="1111" y="12"/>
                      <a:pt x="1079" y="39"/>
                    </a:cubicBezTo>
                    <a:cubicBezTo>
                      <a:pt x="754" y="290"/>
                      <a:pt x="428" y="540"/>
                      <a:pt x="127" y="791"/>
                    </a:cubicBezTo>
                    <a:cubicBezTo>
                      <a:pt x="1" y="875"/>
                      <a:pt x="122" y="1065"/>
                      <a:pt x="252" y="1065"/>
                    </a:cubicBezTo>
                    <a:cubicBezTo>
                      <a:pt x="278" y="1065"/>
                      <a:pt x="303" y="1058"/>
                      <a:pt x="328" y="1041"/>
                    </a:cubicBezTo>
                    <a:cubicBezTo>
                      <a:pt x="628" y="816"/>
                      <a:pt x="954" y="590"/>
                      <a:pt x="1255" y="340"/>
                    </a:cubicBezTo>
                    <a:cubicBezTo>
                      <a:pt x="1419" y="237"/>
                      <a:pt x="1314" y="0"/>
                      <a:pt x="1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71"/>
              <p:cNvSpPr/>
              <p:nvPr/>
            </p:nvSpPr>
            <p:spPr>
              <a:xfrm>
                <a:off x="4727875" y="3543550"/>
                <a:ext cx="15250" cy="21675"/>
              </a:xfrm>
              <a:custGeom>
                <a:avLst/>
                <a:gdLst/>
                <a:ahLst/>
                <a:cxnLst/>
                <a:rect l="l" t="t" r="r" b="b"/>
                <a:pathLst>
                  <a:path w="610" h="867" extrusionOk="0">
                    <a:moveTo>
                      <a:pt x="385" y="1"/>
                    </a:moveTo>
                    <a:cubicBezTo>
                      <a:pt x="333" y="1"/>
                      <a:pt x="279" y="27"/>
                      <a:pt x="240" y="89"/>
                    </a:cubicBezTo>
                    <a:cubicBezTo>
                      <a:pt x="115" y="265"/>
                      <a:pt x="65" y="440"/>
                      <a:pt x="15" y="641"/>
                    </a:cubicBezTo>
                    <a:cubicBezTo>
                      <a:pt x="1" y="781"/>
                      <a:pt x="104" y="866"/>
                      <a:pt x="206" y="866"/>
                    </a:cubicBezTo>
                    <a:cubicBezTo>
                      <a:pt x="288" y="866"/>
                      <a:pt x="368" y="813"/>
                      <a:pt x="390" y="691"/>
                    </a:cubicBezTo>
                    <a:cubicBezTo>
                      <a:pt x="390" y="541"/>
                      <a:pt x="466" y="390"/>
                      <a:pt x="541" y="265"/>
                    </a:cubicBezTo>
                    <a:cubicBezTo>
                      <a:pt x="610" y="127"/>
                      <a:pt x="501"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71"/>
              <p:cNvSpPr/>
              <p:nvPr/>
            </p:nvSpPr>
            <p:spPr>
              <a:xfrm>
                <a:off x="4724475" y="3585250"/>
                <a:ext cx="8150" cy="24300"/>
              </a:xfrm>
              <a:custGeom>
                <a:avLst/>
                <a:gdLst/>
                <a:ahLst/>
                <a:cxnLst/>
                <a:rect l="l" t="t" r="r" b="b"/>
                <a:pathLst>
                  <a:path w="326" h="972" extrusionOk="0">
                    <a:moveTo>
                      <a:pt x="176" y="0"/>
                    </a:moveTo>
                    <a:cubicBezTo>
                      <a:pt x="100" y="0"/>
                      <a:pt x="25" y="51"/>
                      <a:pt x="25" y="151"/>
                    </a:cubicBezTo>
                    <a:cubicBezTo>
                      <a:pt x="25" y="376"/>
                      <a:pt x="25" y="602"/>
                      <a:pt x="0" y="802"/>
                    </a:cubicBezTo>
                    <a:cubicBezTo>
                      <a:pt x="0" y="915"/>
                      <a:pt x="82" y="972"/>
                      <a:pt x="163" y="972"/>
                    </a:cubicBezTo>
                    <a:cubicBezTo>
                      <a:pt x="245" y="972"/>
                      <a:pt x="326" y="915"/>
                      <a:pt x="326" y="802"/>
                    </a:cubicBezTo>
                    <a:cubicBezTo>
                      <a:pt x="326" y="602"/>
                      <a:pt x="326" y="376"/>
                      <a:pt x="326" y="151"/>
                    </a:cubicBezTo>
                    <a:cubicBezTo>
                      <a:pt x="326" y="51"/>
                      <a:pt x="251"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71"/>
              <p:cNvSpPr/>
              <p:nvPr/>
            </p:nvSpPr>
            <p:spPr>
              <a:xfrm>
                <a:off x="4814550" y="3543000"/>
                <a:ext cx="30175" cy="51475"/>
              </a:xfrm>
              <a:custGeom>
                <a:avLst/>
                <a:gdLst/>
                <a:ahLst/>
                <a:cxnLst/>
                <a:rect l="l" t="t" r="r" b="b"/>
                <a:pathLst>
                  <a:path w="1207" h="2059" extrusionOk="0">
                    <a:moveTo>
                      <a:pt x="194" y="1"/>
                    </a:moveTo>
                    <a:cubicBezTo>
                      <a:pt x="100" y="1"/>
                      <a:pt x="1" y="80"/>
                      <a:pt x="31" y="187"/>
                    </a:cubicBezTo>
                    <a:cubicBezTo>
                      <a:pt x="207" y="838"/>
                      <a:pt x="457" y="1490"/>
                      <a:pt x="858" y="1991"/>
                    </a:cubicBezTo>
                    <a:cubicBezTo>
                      <a:pt x="893" y="2039"/>
                      <a:pt x="936" y="2059"/>
                      <a:pt x="979" y="2059"/>
                    </a:cubicBezTo>
                    <a:cubicBezTo>
                      <a:pt x="1094" y="2059"/>
                      <a:pt x="1207" y="1918"/>
                      <a:pt x="1134" y="1791"/>
                    </a:cubicBezTo>
                    <a:cubicBezTo>
                      <a:pt x="833" y="1239"/>
                      <a:pt x="533" y="738"/>
                      <a:pt x="332" y="111"/>
                    </a:cubicBezTo>
                    <a:cubicBezTo>
                      <a:pt x="312" y="33"/>
                      <a:pt x="255"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71"/>
              <p:cNvSpPr/>
              <p:nvPr/>
            </p:nvSpPr>
            <p:spPr>
              <a:xfrm>
                <a:off x="4857775" y="3558075"/>
                <a:ext cx="25950" cy="41325"/>
              </a:xfrm>
              <a:custGeom>
                <a:avLst/>
                <a:gdLst/>
                <a:ahLst/>
                <a:cxnLst/>
                <a:rect l="l" t="t" r="r" b="b"/>
                <a:pathLst>
                  <a:path w="1038" h="1653" extrusionOk="0">
                    <a:moveTo>
                      <a:pt x="216" y="1"/>
                    </a:moveTo>
                    <a:cubicBezTo>
                      <a:pt x="113" y="1"/>
                      <a:pt x="1" y="86"/>
                      <a:pt x="32" y="210"/>
                    </a:cubicBezTo>
                    <a:cubicBezTo>
                      <a:pt x="157" y="711"/>
                      <a:pt x="332" y="1163"/>
                      <a:pt x="633" y="1564"/>
                    </a:cubicBezTo>
                    <a:cubicBezTo>
                      <a:pt x="672" y="1626"/>
                      <a:pt x="731" y="1652"/>
                      <a:pt x="788" y="1652"/>
                    </a:cubicBezTo>
                    <a:cubicBezTo>
                      <a:pt x="915" y="1652"/>
                      <a:pt x="1037" y="1526"/>
                      <a:pt x="934" y="1388"/>
                    </a:cubicBezTo>
                    <a:cubicBezTo>
                      <a:pt x="683" y="1012"/>
                      <a:pt x="483" y="586"/>
                      <a:pt x="357" y="110"/>
                    </a:cubicBezTo>
                    <a:cubicBezTo>
                      <a:pt x="338" y="33"/>
                      <a:pt x="279"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71"/>
              <p:cNvSpPr/>
              <p:nvPr/>
            </p:nvSpPr>
            <p:spPr>
              <a:xfrm>
                <a:off x="4896425" y="3536450"/>
                <a:ext cx="34225" cy="31225"/>
              </a:xfrm>
              <a:custGeom>
                <a:avLst/>
                <a:gdLst/>
                <a:ahLst/>
                <a:cxnLst/>
                <a:rect l="l" t="t" r="r" b="b"/>
                <a:pathLst>
                  <a:path w="1369" h="1249" extrusionOk="0">
                    <a:moveTo>
                      <a:pt x="250" y="0"/>
                    </a:moveTo>
                    <a:cubicBezTo>
                      <a:pt x="125" y="0"/>
                      <a:pt x="1" y="124"/>
                      <a:pt x="90" y="248"/>
                    </a:cubicBezTo>
                    <a:cubicBezTo>
                      <a:pt x="365" y="624"/>
                      <a:pt x="666" y="975"/>
                      <a:pt x="1042" y="1226"/>
                    </a:cubicBezTo>
                    <a:cubicBezTo>
                      <a:pt x="1070" y="1242"/>
                      <a:pt x="1098" y="1249"/>
                      <a:pt x="1125" y="1249"/>
                    </a:cubicBezTo>
                    <a:cubicBezTo>
                      <a:pt x="1265" y="1249"/>
                      <a:pt x="1369" y="1055"/>
                      <a:pt x="1242" y="950"/>
                    </a:cubicBezTo>
                    <a:cubicBezTo>
                      <a:pt x="942" y="674"/>
                      <a:pt x="641" y="424"/>
                      <a:pt x="390" y="73"/>
                    </a:cubicBezTo>
                    <a:cubicBezTo>
                      <a:pt x="354" y="21"/>
                      <a:pt x="302"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71"/>
              <p:cNvSpPr/>
              <p:nvPr/>
            </p:nvSpPr>
            <p:spPr>
              <a:xfrm>
                <a:off x="4963100" y="3562275"/>
                <a:ext cx="33225" cy="30475"/>
              </a:xfrm>
              <a:custGeom>
                <a:avLst/>
                <a:gdLst/>
                <a:ahLst/>
                <a:cxnLst/>
                <a:rect l="l" t="t" r="r" b="b"/>
                <a:pathLst>
                  <a:path w="1329" h="1219" extrusionOk="0">
                    <a:moveTo>
                      <a:pt x="305" y="1"/>
                    </a:moveTo>
                    <a:cubicBezTo>
                      <a:pt x="141" y="1"/>
                      <a:pt x="1" y="209"/>
                      <a:pt x="154" y="343"/>
                    </a:cubicBezTo>
                    <a:cubicBezTo>
                      <a:pt x="405" y="594"/>
                      <a:pt x="631" y="844"/>
                      <a:pt x="831" y="1120"/>
                    </a:cubicBezTo>
                    <a:cubicBezTo>
                      <a:pt x="885" y="1189"/>
                      <a:pt x="957" y="1218"/>
                      <a:pt x="1027" y="1218"/>
                    </a:cubicBezTo>
                    <a:cubicBezTo>
                      <a:pt x="1185" y="1218"/>
                      <a:pt x="1329" y="1068"/>
                      <a:pt x="1207" y="894"/>
                    </a:cubicBezTo>
                    <a:cubicBezTo>
                      <a:pt x="1007" y="594"/>
                      <a:pt x="731" y="318"/>
                      <a:pt x="455" y="67"/>
                    </a:cubicBezTo>
                    <a:cubicBezTo>
                      <a:pt x="408" y="20"/>
                      <a:pt x="356"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71"/>
              <p:cNvSpPr/>
              <p:nvPr/>
            </p:nvSpPr>
            <p:spPr>
              <a:xfrm>
                <a:off x="5012700" y="3428425"/>
                <a:ext cx="34475" cy="10850"/>
              </a:xfrm>
              <a:custGeom>
                <a:avLst/>
                <a:gdLst/>
                <a:ahLst/>
                <a:cxnLst/>
                <a:rect l="l" t="t" r="r" b="b"/>
                <a:pathLst>
                  <a:path w="1379" h="434" extrusionOk="0">
                    <a:moveTo>
                      <a:pt x="398" y="1"/>
                    </a:moveTo>
                    <a:cubicBezTo>
                      <a:pt x="340" y="1"/>
                      <a:pt x="283" y="3"/>
                      <a:pt x="226" y="8"/>
                    </a:cubicBezTo>
                    <a:cubicBezTo>
                      <a:pt x="50" y="8"/>
                      <a:pt x="0" y="258"/>
                      <a:pt x="175" y="308"/>
                    </a:cubicBezTo>
                    <a:cubicBezTo>
                      <a:pt x="476" y="384"/>
                      <a:pt x="827" y="409"/>
                      <a:pt x="1128" y="434"/>
                    </a:cubicBezTo>
                    <a:cubicBezTo>
                      <a:pt x="1378" y="434"/>
                      <a:pt x="1353" y="83"/>
                      <a:pt x="1128" y="58"/>
                    </a:cubicBezTo>
                    <a:cubicBezTo>
                      <a:pt x="885" y="38"/>
                      <a:pt x="641"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71"/>
              <p:cNvSpPr/>
              <p:nvPr/>
            </p:nvSpPr>
            <p:spPr>
              <a:xfrm>
                <a:off x="5064725" y="3337075"/>
                <a:ext cx="24850" cy="13225"/>
              </a:xfrm>
              <a:custGeom>
                <a:avLst/>
                <a:gdLst/>
                <a:ahLst/>
                <a:cxnLst/>
                <a:rect l="l" t="t" r="r" b="b"/>
                <a:pathLst>
                  <a:path w="994" h="529" extrusionOk="0">
                    <a:moveTo>
                      <a:pt x="775" y="1"/>
                    </a:moveTo>
                    <a:cubicBezTo>
                      <a:pt x="768" y="1"/>
                      <a:pt x="759" y="1"/>
                      <a:pt x="751" y="3"/>
                    </a:cubicBezTo>
                    <a:cubicBezTo>
                      <a:pt x="526" y="53"/>
                      <a:pt x="325" y="153"/>
                      <a:pt x="125" y="278"/>
                    </a:cubicBezTo>
                    <a:cubicBezTo>
                      <a:pt x="1" y="361"/>
                      <a:pt x="64" y="529"/>
                      <a:pt x="175" y="529"/>
                    </a:cubicBezTo>
                    <a:cubicBezTo>
                      <a:pt x="198" y="529"/>
                      <a:pt x="224" y="521"/>
                      <a:pt x="250" y="504"/>
                    </a:cubicBezTo>
                    <a:cubicBezTo>
                      <a:pt x="425" y="404"/>
                      <a:pt x="626" y="328"/>
                      <a:pt x="826" y="278"/>
                    </a:cubicBezTo>
                    <a:cubicBezTo>
                      <a:pt x="993" y="231"/>
                      <a:pt x="933"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71"/>
              <p:cNvSpPr/>
              <p:nvPr/>
            </p:nvSpPr>
            <p:spPr>
              <a:xfrm>
                <a:off x="5127900" y="3293900"/>
                <a:ext cx="27675" cy="12225"/>
              </a:xfrm>
              <a:custGeom>
                <a:avLst/>
                <a:gdLst/>
                <a:ahLst/>
                <a:cxnLst/>
                <a:rect l="l" t="t" r="r" b="b"/>
                <a:pathLst>
                  <a:path w="1107" h="489" extrusionOk="0">
                    <a:moveTo>
                      <a:pt x="881" y="0"/>
                    </a:moveTo>
                    <a:cubicBezTo>
                      <a:pt x="630" y="0"/>
                      <a:pt x="405" y="75"/>
                      <a:pt x="179" y="176"/>
                    </a:cubicBezTo>
                    <a:cubicBezTo>
                      <a:pt x="1" y="243"/>
                      <a:pt x="41" y="488"/>
                      <a:pt x="193" y="488"/>
                    </a:cubicBezTo>
                    <a:cubicBezTo>
                      <a:pt x="212" y="488"/>
                      <a:pt x="232" y="485"/>
                      <a:pt x="254" y="476"/>
                    </a:cubicBezTo>
                    <a:cubicBezTo>
                      <a:pt x="455" y="401"/>
                      <a:pt x="655" y="376"/>
                      <a:pt x="881" y="351"/>
                    </a:cubicBezTo>
                    <a:cubicBezTo>
                      <a:pt x="1081" y="326"/>
                      <a:pt x="1106" y="25"/>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71"/>
              <p:cNvSpPr/>
              <p:nvPr/>
            </p:nvSpPr>
            <p:spPr>
              <a:xfrm>
                <a:off x="4668700" y="3345575"/>
                <a:ext cx="335250" cy="183900"/>
              </a:xfrm>
              <a:custGeom>
                <a:avLst/>
                <a:gdLst/>
                <a:ahLst/>
                <a:cxnLst/>
                <a:rect l="l" t="t" r="r" b="b"/>
                <a:pathLst>
                  <a:path w="13410" h="7356" extrusionOk="0">
                    <a:moveTo>
                      <a:pt x="7250" y="1"/>
                    </a:moveTo>
                    <a:cubicBezTo>
                      <a:pt x="6303" y="1"/>
                      <a:pt x="5354" y="123"/>
                      <a:pt x="4437" y="339"/>
                    </a:cubicBezTo>
                    <a:cubicBezTo>
                      <a:pt x="3309" y="590"/>
                      <a:pt x="2181" y="1016"/>
                      <a:pt x="1329" y="1818"/>
                    </a:cubicBezTo>
                    <a:cubicBezTo>
                      <a:pt x="502" y="2620"/>
                      <a:pt x="1" y="3848"/>
                      <a:pt x="351" y="4951"/>
                    </a:cubicBezTo>
                    <a:cubicBezTo>
                      <a:pt x="677" y="5903"/>
                      <a:pt x="1529" y="6580"/>
                      <a:pt x="2457" y="6881"/>
                    </a:cubicBezTo>
                    <a:cubicBezTo>
                      <a:pt x="3254" y="7153"/>
                      <a:pt x="4244" y="7356"/>
                      <a:pt x="5119" y="7356"/>
                    </a:cubicBezTo>
                    <a:cubicBezTo>
                      <a:pt x="5289" y="7356"/>
                      <a:pt x="5455" y="7348"/>
                      <a:pt x="5615" y="7332"/>
                    </a:cubicBezTo>
                    <a:cubicBezTo>
                      <a:pt x="6768" y="7106"/>
                      <a:pt x="7945" y="6906"/>
                      <a:pt x="9123" y="6680"/>
                    </a:cubicBezTo>
                    <a:cubicBezTo>
                      <a:pt x="10001" y="6530"/>
                      <a:pt x="10928" y="6354"/>
                      <a:pt x="11730" y="5928"/>
                    </a:cubicBezTo>
                    <a:cubicBezTo>
                      <a:pt x="12507" y="5477"/>
                      <a:pt x="13184" y="4725"/>
                      <a:pt x="13284" y="3823"/>
                    </a:cubicBezTo>
                    <a:cubicBezTo>
                      <a:pt x="13409" y="2419"/>
                      <a:pt x="12181" y="1267"/>
                      <a:pt x="10903" y="715"/>
                    </a:cubicBezTo>
                    <a:cubicBezTo>
                      <a:pt x="9747" y="216"/>
                      <a:pt x="8501" y="1"/>
                      <a:pt x="7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71"/>
              <p:cNvSpPr/>
              <p:nvPr/>
            </p:nvSpPr>
            <p:spPr>
              <a:xfrm>
                <a:off x="4627975" y="4152300"/>
                <a:ext cx="686125" cy="637250"/>
              </a:xfrm>
              <a:custGeom>
                <a:avLst/>
                <a:gdLst/>
                <a:ahLst/>
                <a:cxnLst/>
                <a:rect l="l" t="t" r="r" b="b"/>
                <a:pathLst>
                  <a:path w="27445" h="25490" extrusionOk="0">
                    <a:moveTo>
                      <a:pt x="25726" y="0"/>
                    </a:moveTo>
                    <a:cubicBezTo>
                      <a:pt x="23299" y="0"/>
                      <a:pt x="20871" y="594"/>
                      <a:pt x="18722" y="1730"/>
                    </a:cubicBezTo>
                    <a:cubicBezTo>
                      <a:pt x="18873" y="1304"/>
                      <a:pt x="18998" y="903"/>
                      <a:pt x="19148" y="502"/>
                    </a:cubicBezTo>
                    <a:lnTo>
                      <a:pt x="19148" y="502"/>
                    </a:lnTo>
                    <a:cubicBezTo>
                      <a:pt x="16266" y="1830"/>
                      <a:pt x="13660" y="3785"/>
                      <a:pt x="11605" y="6216"/>
                    </a:cubicBezTo>
                    <a:cubicBezTo>
                      <a:pt x="11429" y="5339"/>
                      <a:pt x="11554" y="4411"/>
                      <a:pt x="11905" y="3609"/>
                    </a:cubicBezTo>
                    <a:lnTo>
                      <a:pt x="11905" y="3609"/>
                    </a:lnTo>
                    <a:cubicBezTo>
                      <a:pt x="8346" y="5890"/>
                      <a:pt x="5665" y="9499"/>
                      <a:pt x="4512" y="13559"/>
                    </a:cubicBezTo>
                    <a:cubicBezTo>
                      <a:pt x="4061" y="12682"/>
                      <a:pt x="3910" y="11680"/>
                      <a:pt x="4061" y="10702"/>
                    </a:cubicBezTo>
                    <a:lnTo>
                      <a:pt x="4061" y="10702"/>
                    </a:lnTo>
                    <a:cubicBezTo>
                      <a:pt x="1279" y="15038"/>
                      <a:pt x="0" y="20326"/>
                      <a:pt x="527" y="25464"/>
                    </a:cubicBezTo>
                    <a:lnTo>
                      <a:pt x="502" y="25489"/>
                    </a:lnTo>
                    <a:cubicBezTo>
                      <a:pt x="5188" y="24462"/>
                      <a:pt x="9574" y="22081"/>
                      <a:pt x="12958" y="18672"/>
                    </a:cubicBezTo>
                    <a:lnTo>
                      <a:pt x="9675" y="18421"/>
                    </a:lnTo>
                    <a:cubicBezTo>
                      <a:pt x="13459" y="17494"/>
                      <a:pt x="16993" y="15614"/>
                      <a:pt x="19875" y="13008"/>
                    </a:cubicBezTo>
                    <a:cubicBezTo>
                      <a:pt x="20201" y="12732"/>
                      <a:pt x="20527" y="12181"/>
                      <a:pt x="20176" y="11905"/>
                    </a:cubicBezTo>
                    <a:lnTo>
                      <a:pt x="20176" y="11905"/>
                    </a:lnTo>
                    <a:cubicBezTo>
                      <a:pt x="19804" y="12071"/>
                      <a:pt x="19397" y="12151"/>
                      <a:pt x="18988" y="12151"/>
                    </a:cubicBezTo>
                    <a:cubicBezTo>
                      <a:pt x="18406" y="12151"/>
                      <a:pt x="17819" y="11989"/>
                      <a:pt x="17319" y="11680"/>
                    </a:cubicBezTo>
                    <a:cubicBezTo>
                      <a:pt x="20627" y="10151"/>
                      <a:pt x="23660" y="7995"/>
                      <a:pt x="26166" y="5364"/>
                    </a:cubicBezTo>
                    <a:lnTo>
                      <a:pt x="26166" y="5364"/>
                    </a:lnTo>
                    <a:cubicBezTo>
                      <a:pt x="25214" y="5464"/>
                      <a:pt x="24236" y="5564"/>
                      <a:pt x="23284" y="5664"/>
                    </a:cubicBezTo>
                    <a:cubicBezTo>
                      <a:pt x="25088" y="4186"/>
                      <a:pt x="26542" y="2256"/>
                      <a:pt x="27444" y="101"/>
                    </a:cubicBezTo>
                    <a:cubicBezTo>
                      <a:pt x="26874" y="33"/>
                      <a:pt x="26300" y="0"/>
                      <a:pt x="25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71"/>
              <p:cNvSpPr/>
              <p:nvPr/>
            </p:nvSpPr>
            <p:spPr>
              <a:xfrm>
                <a:off x="4628200" y="4157425"/>
                <a:ext cx="670150" cy="653100"/>
              </a:xfrm>
              <a:custGeom>
                <a:avLst/>
                <a:gdLst/>
                <a:ahLst/>
                <a:cxnLst/>
                <a:rect l="l" t="t" r="r" b="b"/>
                <a:pathLst>
                  <a:path w="26806" h="26124" extrusionOk="0">
                    <a:moveTo>
                      <a:pt x="26539" y="1"/>
                    </a:moveTo>
                    <a:cubicBezTo>
                      <a:pt x="26513" y="1"/>
                      <a:pt x="26486" y="7"/>
                      <a:pt x="26458" y="21"/>
                    </a:cubicBezTo>
                    <a:cubicBezTo>
                      <a:pt x="20693" y="2853"/>
                      <a:pt x="15255" y="6537"/>
                      <a:pt x="10568" y="10973"/>
                    </a:cubicBezTo>
                    <a:cubicBezTo>
                      <a:pt x="6182" y="15159"/>
                      <a:pt x="2122" y="20272"/>
                      <a:pt x="17" y="26036"/>
                    </a:cubicBezTo>
                    <a:cubicBezTo>
                      <a:pt x="0" y="26085"/>
                      <a:pt x="37" y="26123"/>
                      <a:pt x="79" y="26123"/>
                    </a:cubicBezTo>
                    <a:cubicBezTo>
                      <a:pt x="101" y="26123"/>
                      <a:pt x="124" y="26112"/>
                      <a:pt x="142" y="26086"/>
                    </a:cubicBezTo>
                    <a:cubicBezTo>
                      <a:pt x="2874" y="20447"/>
                      <a:pt x="6357" y="15434"/>
                      <a:pt x="10944" y="11099"/>
                    </a:cubicBezTo>
                    <a:cubicBezTo>
                      <a:pt x="15581" y="6713"/>
                      <a:pt x="20944" y="3229"/>
                      <a:pt x="26633" y="322"/>
                    </a:cubicBezTo>
                    <a:cubicBezTo>
                      <a:pt x="26806" y="235"/>
                      <a:pt x="26700" y="1"/>
                      <a:pt x="26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71"/>
              <p:cNvSpPr/>
              <p:nvPr/>
            </p:nvSpPr>
            <p:spPr>
              <a:xfrm>
                <a:off x="4278975" y="3941150"/>
                <a:ext cx="407925" cy="548275"/>
              </a:xfrm>
              <a:custGeom>
                <a:avLst/>
                <a:gdLst/>
                <a:ahLst/>
                <a:cxnLst/>
                <a:rect l="l" t="t" r="r" b="b"/>
                <a:pathLst>
                  <a:path w="16317" h="21931" extrusionOk="0">
                    <a:moveTo>
                      <a:pt x="1" y="0"/>
                    </a:moveTo>
                    <a:cubicBezTo>
                      <a:pt x="326" y="1654"/>
                      <a:pt x="1053" y="3233"/>
                      <a:pt x="2106" y="4536"/>
                    </a:cubicBezTo>
                    <a:lnTo>
                      <a:pt x="126" y="3885"/>
                    </a:lnTo>
                    <a:lnTo>
                      <a:pt x="126" y="3885"/>
                    </a:lnTo>
                    <a:cubicBezTo>
                      <a:pt x="1504" y="6140"/>
                      <a:pt x="3309" y="8095"/>
                      <a:pt x="5414" y="9674"/>
                    </a:cubicBezTo>
                    <a:cubicBezTo>
                      <a:pt x="5169" y="9765"/>
                      <a:pt x="4911" y="9810"/>
                      <a:pt x="4653" y="9810"/>
                    </a:cubicBezTo>
                    <a:cubicBezTo>
                      <a:pt x="4198" y="9810"/>
                      <a:pt x="3743" y="9671"/>
                      <a:pt x="3359" y="9399"/>
                    </a:cubicBezTo>
                    <a:lnTo>
                      <a:pt x="3359" y="9399"/>
                    </a:lnTo>
                    <a:cubicBezTo>
                      <a:pt x="3083" y="9549"/>
                      <a:pt x="3234" y="9975"/>
                      <a:pt x="3409" y="10226"/>
                    </a:cubicBezTo>
                    <a:cubicBezTo>
                      <a:pt x="5063" y="12506"/>
                      <a:pt x="7269" y="14336"/>
                      <a:pt x="9800" y="15564"/>
                    </a:cubicBezTo>
                    <a:cubicBezTo>
                      <a:pt x="9023" y="15464"/>
                      <a:pt x="8221" y="15364"/>
                      <a:pt x="7444" y="15263"/>
                    </a:cubicBezTo>
                    <a:lnTo>
                      <a:pt x="7444" y="15263"/>
                    </a:lnTo>
                    <a:cubicBezTo>
                      <a:pt x="9324" y="18146"/>
                      <a:pt x="12056" y="20501"/>
                      <a:pt x="15214" y="21930"/>
                    </a:cubicBezTo>
                    <a:lnTo>
                      <a:pt x="15189" y="21905"/>
                    </a:lnTo>
                    <a:cubicBezTo>
                      <a:pt x="16316" y="18346"/>
                      <a:pt x="16241" y="14436"/>
                      <a:pt x="14913" y="10953"/>
                    </a:cubicBezTo>
                    <a:cubicBezTo>
                      <a:pt x="14888" y="11654"/>
                      <a:pt x="14612" y="12356"/>
                      <a:pt x="14186" y="12907"/>
                    </a:cubicBezTo>
                    <a:cubicBezTo>
                      <a:pt x="13960" y="9875"/>
                      <a:pt x="12607" y="6917"/>
                      <a:pt x="10452" y="4787"/>
                    </a:cubicBezTo>
                    <a:lnTo>
                      <a:pt x="10452" y="4787"/>
                    </a:lnTo>
                    <a:cubicBezTo>
                      <a:pt x="10577" y="5414"/>
                      <a:pt x="10502" y="6065"/>
                      <a:pt x="10276" y="6667"/>
                    </a:cubicBezTo>
                    <a:cubicBezTo>
                      <a:pt x="9173" y="4662"/>
                      <a:pt x="7645" y="2882"/>
                      <a:pt x="5790" y="1504"/>
                    </a:cubicBezTo>
                    <a:lnTo>
                      <a:pt x="5790" y="1504"/>
                    </a:lnTo>
                    <a:cubicBezTo>
                      <a:pt x="5840" y="1830"/>
                      <a:pt x="5865" y="2130"/>
                      <a:pt x="5915" y="2431"/>
                    </a:cubicBezTo>
                    <a:cubicBezTo>
                      <a:pt x="4236" y="1053"/>
                      <a:pt x="2156" y="2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71"/>
              <p:cNvSpPr/>
              <p:nvPr/>
            </p:nvSpPr>
            <p:spPr>
              <a:xfrm>
                <a:off x="4288975" y="3946100"/>
                <a:ext cx="376000" cy="559650"/>
              </a:xfrm>
              <a:custGeom>
                <a:avLst/>
                <a:gdLst/>
                <a:ahLst/>
                <a:cxnLst/>
                <a:rect l="l" t="t" r="r" b="b"/>
                <a:pathLst>
                  <a:path w="15040" h="22386" extrusionOk="0">
                    <a:moveTo>
                      <a:pt x="202" y="0"/>
                    </a:moveTo>
                    <a:cubicBezTo>
                      <a:pt x="96" y="0"/>
                      <a:pt x="0" y="147"/>
                      <a:pt x="102" y="228"/>
                    </a:cubicBezTo>
                    <a:cubicBezTo>
                      <a:pt x="3686" y="3110"/>
                      <a:pt x="6944" y="6369"/>
                      <a:pt x="9575" y="10153"/>
                    </a:cubicBezTo>
                    <a:cubicBezTo>
                      <a:pt x="12157" y="13887"/>
                      <a:pt x="13861" y="17948"/>
                      <a:pt x="14939" y="22359"/>
                    </a:cubicBezTo>
                    <a:cubicBezTo>
                      <a:pt x="14949" y="22378"/>
                      <a:pt x="14965" y="22386"/>
                      <a:pt x="14983" y="22386"/>
                    </a:cubicBezTo>
                    <a:cubicBezTo>
                      <a:pt x="15010" y="22386"/>
                      <a:pt x="15039" y="22365"/>
                      <a:pt x="15039" y="22334"/>
                    </a:cubicBezTo>
                    <a:cubicBezTo>
                      <a:pt x="14413" y="17948"/>
                      <a:pt x="12307" y="13737"/>
                      <a:pt x="9826" y="10128"/>
                    </a:cubicBezTo>
                    <a:cubicBezTo>
                      <a:pt x="7220" y="6293"/>
                      <a:pt x="3936" y="2885"/>
                      <a:pt x="277" y="28"/>
                    </a:cubicBezTo>
                    <a:cubicBezTo>
                      <a:pt x="253" y="9"/>
                      <a:pt x="228"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9" name="Google Shape;4429;p71"/>
            <p:cNvGrpSpPr/>
            <p:nvPr/>
          </p:nvGrpSpPr>
          <p:grpSpPr>
            <a:xfrm>
              <a:off x="5962372" y="3704042"/>
              <a:ext cx="650901" cy="989117"/>
              <a:chOff x="4206300" y="557025"/>
              <a:chExt cx="1522575" cy="2313725"/>
            </a:xfrm>
          </p:grpSpPr>
          <p:sp>
            <p:nvSpPr>
              <p:cNvPr id="4430" name="Google Shape;4430;p71"/>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71"/>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71"/>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71"/>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71"/>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71"/>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71"/>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71"/>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71"/>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71"/>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71"/>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71"/>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71"/>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71"/>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71"/>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71"/>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71"/>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71"/>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71"/>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71"/>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71"/>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71"/>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71"/>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71"/>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71"/>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71"/>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71"/>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71"/>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71"/>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71"/>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71"/>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71"/>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71"/>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71"/>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71"/>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71"/>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71"/>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67" name="Google Shape;4467;p71"/>
          <p:cNvGrpSpPr/>
          <p:nvPr/>
        </p:nvGrpSpPr>
        <p:grpSpPr>
          <a:xfrm>
            <a:off x="2221592" y="4021109"/>
            <a:ext cx="347646" cy="354973"/>
            <a:chOff x="7348550" y="1658600"/>
            <a:chExt cx="1664175" cy="1699250"/>
          </a:xfrm>
        </p:grpSpPr>
        <p:sp>
          <p:nvSpPr>
            <p:cNvPr id="4468" name="Google Shape;4468;p7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7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7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7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7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7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7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7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7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7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7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7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7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1" name="Google Shape;4481;p71"/>
          <p:cNvGrpSpPr/>
          <p:nvPr/>
        </p:nvGrpSpPr>
        <p:grpSpPr>
          <a:xfrm>
            <a:off x="5048093" y="151524"/>
            <a:ext cx="3080814" cy="2712320"/>
            <a:chOff x="5048093" y="151524"/>
            <a:chExt cx="3080814" cy="2712320"/>
          </a:xfrm>
        </p:grpSpPr>
        <p:grpSp>
          <p:nvGrpSpPr>
            <p:cNvPr id="4482" name="Google Shape;4482;p71"/>
            <p:cNvGrpSpPr/>
            <p:nvPr/>
          </p:nvGrpSpPr>
          <p:grpSpPr>
            <a:xfrm>
              <a:off x="5048093" y="750212"/>
              <a:ext cx="793379" cy="585576"/>
              <a:chOff x="7757175" y="1399875"/>
              <a:chExt cx="1347450" cy="994525"/>
            </a:xfrm>
          </p:grpSpPr>
          <p:sp>
            <p:nvSpPr>
              <p:cNvPr id="4483" name="Google Shape;4483;p7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7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7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7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7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7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7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7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7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2" name="Google Shape;4492;p71"/>
            <p:cNvGrpSpPr/>
            <p:nvPr/>
          </p:nvGrpSpPr>
          <p:grpSpPr>
            <a:xfrm>
              <a:off x="7472706" y="151524"/>
              <a:ext cx="656201" cy="775759"/>
              <a:chOff x="4377350" y="3576850"/>
              <a:chExt cx="1070125" cy="1265100"/>
            </a:xfrm>
          </p:grpSpPr>
          <p:sp>
            <p:nvSpPr>
              <p:cNvPr id="4493" name="Google Shape;4493;p7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7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7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7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7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7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9" name="Google Shape;4499;p71"/>
            <p:cNvGrpSpPr/>
            <p:nvPr/>
          </p:nvGrpSpPr>
          <p:grpSpPr>
            <a:xfrm>
              <a:off x="6373848" y="2353054"/>
              <a:ext cx="874007" cy="510791"/>
              <a:chOff x="3973200" y="2218800"/>
              <a:chExt cx="1850925" cy="1081725"/>
            </a:xfrm>
          </p:grpSpPr>
          <p:sp>
            <p:nvSpPr>
              <p:cNvPr id="4500" name="Google Shape;4500;p7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7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7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7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7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7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7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7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7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7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7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7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7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7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7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15" name="Google Shape;4515;p71"/>
          <p:cNvGrpSpPr/>
          <p:nvPr/>
        </p:nvGrpSpPr>
        <p:grpSpPr>
          <a:xfrm>
            <a:off x="8514331" y="222258"/>
            <a:ext cx="166924" cy="164745"/>
            <a:chOff x="6232000" y="1435050"/>
            <a:chExt cx="488225" cy="481850"/>
          </a:xfrm>
        </p:grpSpPr>
        <p:sp>
          <p:nvSpPr>
            <p:cNvPr id="4516" name="Google Shape;4516;p7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17" name="Google Shape;4517;p7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18" name="Google Shape;4518;p7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19" name="Google Shape;4519;p7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20" name="Google Shape;4520;p7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521" name="Google Shape;4521;p71">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71">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71">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43"/>
        <p:cNvGrpSpPr/>
        <p:nvPr/>
      </p:nvGrpSpPr>
      <p:grpSpPr>
        <a:xfrm>
          <a:off x="0" y="0"/>
          <a:ext cx="0" cy="0"/>
          <a:chOff x="0" y="0"/>
          <a:chExt cx="0" cy="0"/>
        </a:xfrm>
      </p:grpSpPr>
      <p:grpSp>
        <p:nvGrpSpPr>
          <p:cNvPr id="3944" name="Google Shape;3944;p69"/>
          <p:cNvGrpSpPr/>
          <p:nvPr/>
        </p:nvGrpSpPr>
        <p:grpSpPr>
          <a:xfrm>
            <a:off x="822925" y="406797"/>
            <a:ext cx="6793627" cy="3215283"/>
            <a:chOff x="822925" y="406797"/>
            <a:chExt cx="6793627" cy="3215283"/>
          </a:xfrm>
        </p:grpSpPr>
        <p:grpSp>
          <p:nvGrpSpPr>
            <p:cNvPr id="3945" name="Google Shape;3945;p69"/>
            <p:cNvGrpSpPr/>
            <p:nvPr/>
          </p:nvGrpSpPr>
          <p:grpSpPr>
            <a:xfrm>
              <a:off x="1845105" y="1314500"/>
              <a:ext cx="793379" cy="585576"/>
              <a:chOff x="7757175" y="1399875"/>
              <a:chExt cx="1347450" cy="994525"/>
            </a:xfrm>
          </p:grpSpPr>
          <p:sp>
            <p:nvSpPr>
              <p:cNvPr id="3946" name="Google Shape;3946;p69"/>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69"/>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69"/>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69"/>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69"/>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69"/>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69"/>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69"/>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69"/>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5" name="Google Shape;3955;p69"/>
            <p:cNvGrpSpPr/>
            <p:nvPr/>
          </p:nvGrpSpPr>
          <p:grpSpPr>
            <a:xfrm>
              <a:off x="1334912" y="3361239"/>
              <a:ext cx="399325" cy="260840"/>
              <a:chOff x="7218550" y="1264450"/>
              <a:chExt cx="1810175" cy="1182950"/>
            </a:xfrm>
          </p:grpSpPr>
          <p:sp>
            <p:nvSpPr>
              <p:cNvPr id="3956" name="Google Shape;3956;p69"/>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69"/>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69"/>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69"/>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9"/>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69"/>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69"/>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9"/>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69"/>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69"/>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69"/>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69"/>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69"/>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9" name="Google Shape;3969;p69"/>
            <p:cNvGrpSpPr/>
            <p:nvPr/>
          </p:nvGrpSpPr>
          <p:grpSpPr>
            <a:xfrm>
              <a:off x="6495659" y="453388"/>
              <a:ext cx="929164" cy="543026"/>
              <a:chOff x="3973200" y="2218800"/>
              <a:chExt cx="1850925" cy="1081725"/>
            </a:xfrm>
          </p:grpSpPr>
          <p:sp>
            <p:nvSpPr>
              <p:cNvPr id="3970" name="Google Shape;3970;p69"/>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69"/>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69"/>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69"/>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69"/>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69"/>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69"/>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69"/>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69"/>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69"/>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69"/>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69"/>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69"/>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69"/>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69"/>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5" name="Google Shape;3985;p69"/>
            <p:cNvGrpSpPr/>
            <p:nvPr/>
          </p:nvGrpSpPr>
          <p:grpSpPr>
            <a:xfrm rot="-2241768">
              <a:off x="867306" y="551378"/>
              <a:ext cx="593836" cy="347052"/>
              <a:chOff x="3973200" y="2218800"/>
              <a:chExt cx="1850925" cy="1081725"/>
            </a:xfrm>
          </p:grpSpPr>
          <p:sp>
            <p:nvSpPr>
              <p:cNvPr id="3986" name="Google Shape;3986;p69"/>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69"/>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69"/>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69"/>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69"/>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69"/>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69"/>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69"/>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69"/>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69"/>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69"/>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69"/>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69"/>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69"/>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69"/>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1" name="Google Shape;4001;p69"/>
            <p:cNvGrpSpPr/>
            <p:nvPr/>
          </p:nvGrpSpPr>
          <p:grpSpPr>
            <a:xfrm>
              <a:off x="7073137" y="1805953"/>
              <a:ext cx="543415" cy="355003"/>
              <a:chOff x="7218550" y="1264450"/>
              <a:chExt cx="1810175" cy="1182950"/>
            </a:xfrm>
          </p:grpSpPr>
          <p:sp>
            <p:nvSpPr>
              <p:cNvPr id="4002" name="Google Shape;4002;p69"/>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69"/>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69"/>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69"/>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69"/>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69"/>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69"/>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69"/>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69"/>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69"/>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69"/>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69"/>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69"/>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15" name="Google Shape;4015;p69"/>
          <p:cNvSpPr txBox="1">
            <a:spLocks noGrp="1"/>
          </p:cNvSpPr>
          <p:nvPr>
            <p:ph type="title"/>
          </p:nvPr>
        </p:nvSpPr>
        <p:spPr>
          <a:xfrm>
            <a:off x="2159450" y="1059900"/>
            <a:ext cx="4872900" cy="18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6600" dirty="0"/>
              <a:t>初始目的</a:t>
            </a:r>
            <a:endParaRPr sz="6600" dirty="0"/>
          </a:p>
        </p:txBody>
      </p:sp>
      <p:sp>
        <p:nvSpPr>
          <p:cNvPr id="4016" name="Google Shape;4016;p69"/>
          <p:cNvSpPr txBox="1">
            <a:spLocks noGrp="1"/>
          </p:cNvSpPr>
          <p:nvPr>
            <p:ph type="subTitle" idx="1"/>
          </p:nvPr>
        </p:nvSpPr>
        <p:spPr>
          <a:xfrm>
            <a:off x="2479100" y="2936100"/>
            <a:ext cx="4233600" cy="114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400" dirty="0"/>
              <a:t>在出門開車兜風和玩樂時，道路上的沿途風景是我在旅途中常常欣賞，路邊植物那麼多種，引我好奇去認識植物。</a:t>
            </a:r>
            <a:endParaRPr sz="2400" dirty="0"/>
          </a:p>
        </p:txBody>
      </p:sp>
      <p:grpSp>
        <p:nvGrpSpPr>
          <p:cNvPr id="4017" name="Google Shape;4017;p69"/>
          <p:cNvGrpSpPr/>
          <p:nvPr/>
        </p:nvGrpSpPr>
        <p:grpSpPr>
          <a:xfrm>
            <a:off x="0" y="813107"/>
            <a:ext cx="8877617" cy="4330389"/>
            <a:chOff x="0" y="813107"/>
            <a:chExt cx="8877617" cy="4330389"/>
          </a:xfrm>
        </p:grpSpPr>
        <p:grpSp>
          <p:nvGrpSpPr>
            <p:cNvPr id="4018" name="Google Shape;4018;p69"/>
            <p:cNvGrpSpPr/>
            <p:nvPr/>
          </p:nvGrpSpPr>
          <p:grpSpPr>
            <a:xfrm>
              <a:off x="7569636" y="813107"/>
              <a:ext cx="1307981" cy="4134922"/>
              <a:chOff x="5882109" y="1834461"/>
              <a:chExt cx="1071062" cy="3385950"/>
            </a:xfrm>
          </p:grpSpPr>
          <p:sp>
            <p:nvSpPr>
              <p:cNvPr id="4019" name="Google Shape;4019;p69"/>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69"/>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69"/>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69"/>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69"/>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69"/>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69"/>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69"/>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69"/>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69"/>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69"/>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69"/>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69"/>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69"/>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69"/>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69"/>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69"/>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6" name="Google Shape;4036;p69"/>
              <p:cNvGrpSpPr/>
              <p:nvPr/>
            </p:nvGrpSpPr>
            <p:grpSpPr>
              <a:xfrm>
                <a:off x="6499382" y="3469054"/>
                <a:ext cx="365411" cy="558947"/>
                <a:chOff x="5965982" y="3469054"/>
                <a:chExt cx="365411" cy="558947"/>
              </a:xfrm>
            </p:grpSpPr>
            <p:sp>
              <p:nvSpPr>
                <p:cNvPr id="4037" name="Google Shape;4037;p69"/>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69"/>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69"/>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0" name="Google Shape;4040;p69"/>
              <p:cNvGrpSpPr/>
              <p:nvPr/>
            </p:nvGrpSpPr>
            <p:grpSpPr>
              <a:xfrm>
                <a:off x="5882109" y="3202259"/>
                <a:ext cx="594911" cy="449168"/>
                <a:chOff x="5348709" y="3202259"/>
                <a:chExt cx="594911" cy="449168"/>
              </a:xfrm>
            </p:grpSpPr>
            <p:sp>
              <p:nvSpPr>
                <p:cNvPr id="4041" name="Google Shape;4041;p69"/>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69"/>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69"/>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4" name="Google Shape;4044;p69"/>
              <p:cNvGrpSpPr/>
              <p:nvPr/>
            </p:nvGrpSpPr>
            <p:grpSpPr>
              <a:xfrm>
                <a:off x="6048957" y="3706797"/>
                <a:ext cx="454417" cy="363415"/>
                <a:chOff x="5515557" y="3706797"/>
                <a:chExt cx="454417" cy="363415"/>
              </a:xfrm>
            </p:grpSpPr>
            <p:sp>
              <p:nvSpPr>
                <p:cNvPr id="4045" name="Google Shape;4045;p69"/>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69"/>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69"/>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8" name="Google Shape;4048;p69"/>
              <p:cNvGrpSpPr/>
              <p:nvPr/>
            </p:nvGrpSpPr>
            <p:grpSpPr>
              <a:xfrm>
                <a:off x="6486852" y="4148683"/>
                <a:ext cx="466319" cy="428691"/>
                <a:chOff x="5953452" y="4148683"/>
                <a:chExt cx="466319" cy="428691"/>
              </a:xfrm>
            </p:grpSpPr>
            <p:sp>
              <p:nvSpPr>
                <p:cNvPr id="4049" name="Google Shape;4049;p69"/>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69"/>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69"/>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2" name="Google Shape;4052;p69"/>
              <p:cNvGrpSpPr/>
              <p:nvPr/>
            </p:nvGrpSpPr>
            <p:grpSpPr>
              <a:xfrm>
                <a:off x="6159106" y="1834461"/>
                <a:ext cx="545419" cy="3385950"/>
                <a:chOff x="5625706" y="1834461"/>
                <a:chExt cx="545419" cy="3385950"/>
              </a:xfrm>
            </p:grpSpPr>
            <p:sp>
              <p:nvSpPr>
                <p:cNvPr id="4053" name="Google Shape;4053;p69"/>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4" name="Google Shape;4054;p69"/>
                <p:cNvGrpSpPr/>
                <p:nvPr/>
              </p:nvGrpSpPr>
              <p:grpSpPr>
                <a:xfrm>
                  <a:off x="5897417" y="1834461"/>
                  <a:ext cx="273707" cy="3385950"/>
                  <a:chOff x="5897417" y="1834461"/>
                  <a:chExt cx="273707" cy="3385950"/>
                </a:xfrm>
              </p:grpSpPr>
              <p:sp>
                <p:nvSpPr>
                  <p:cNvPr id="4055" name="Google Shape;4055;p69"/>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69"/>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057" name="Google Shape;4057;p69"/>
            <p:cNvGrpSpPr/>
            <p:nvPr/>
          </p:nvGrpSpPr>
          <p:grpSpPr>
            <a:xfrm>
              <a:off x="132132" y="1213888"/>
              <a:ext cx="1110292" cy="3870589"/>
              <a:chOff x="7581475" y="459025"/>
              <a:chExt cx="1378903" cy="4806991"/>
            </a:xfrm>
          </p:grpSpPr>
          <p:sp>
            <p:nvSpPr>
              <p:cNvPr id="4058" name="Google Shape;4058;p69"/>
              <p:cNvSpPr/>
              <p:nvPr/>
            </p:nvSpPr>
            <p:spPr>
              <a:xfrm>
                <a:off x="8154801" y="459025"/>
                <a:ext cx="399930" cy="4806991"/>
              </a:xfrm>
              <a:custGeom>
                <a:avLst/>
                <a:gdLst/>
                <a:ahLst/>
                <a:cxnLst/>
                <a:rect l="l" t="t" r="r" b="b"/>
                <a:pathLst>
                  <a:path w="6993" h="84053" extrusionOk="0">
                    <a:moveTo>
                      <a:pt x="1493" y="1"/>
                    </a:moveTo>
                    <a:cubicBezTo>
                      <a:pt x="988" y="1"/>
                      <a:pt x="468" y="72"/>
                      <a:pt x="0" y="167"/>
                    </a:cubicBezTo>
                    <a:cubicBezTo>
                      <a:pt x="1579" y="11972"/>
                      <a:pt x="326" y="23927"/>
                      <a:pt x="502" y="35832"/>
                    </a:cubicBezTo>
                    <a:cubicBezTo>
                      <a:pt x="652" y="45556"/>
                      <a:pt x="1730" y="55255"/>
                      <a:pt x="1805" y="64980"/>
                    </a:cubicBezTo>
                    <a:cubicBezTo>
                      <a:pt x="1830" y="69265"/>
                      <a:pt x="1730" y="73551"/>
                      <a:pt x="978" y="77787"/>
                    </a:cubicBezTo>
                    <a:cubicBezTo>
                      <a:pt x="752" y="79115"/>
                      <a:pt x="0" y="81346"/>
                      <a:pt x="427" y="82624"/>
                    </a:cubicBezTo>
                    <a:cubicBezTo>
                      <a:pt x="788" y="83734"/>
                      <a:pt x="1399" y="83895"/>
                      <a:pt x="2141" y="83895"/>
                    </a:cubicBezTo>
                    <a:cubicBezTo>
                      <a:pt x="2444" y="83895"/>
                      <a:pt x="2769" y="83868"/>
                      <a:pt x="3108" y="83868"/>
                    </a:cubicBezTo>
                    <a:cubicBezTo>
                      <a:pt x="3495" y="83868"/>
                      <a:pt x="3900" y="83903"/>
                      <a:pt x="4311" y="84052"/>
                    </a:cubicBezTo>
                    <a:cubicBezTo>
                      <a:pt x="6993" y="68990"/>
                      <a:pt x="4111" y="53551"/>
                      <a:pt x="3810" y="38263"/>
                    </a:cubicBezTo>
                    <a:cubicBezTo>
                      <a:pt x="3559" y="26182"/>
                      <a:pt x="4938" y="14077"/>
                      <a:pt x="3910" y="2047"/>
                    </a:cubicBezTo>
                    <a:cubicBezTo>
                      <a:pt x="3885" y="1721"/>
                      <a:pt x="3835" y="1395"/>
                      <a:pt x="3710" y="1094"/>
                    </a:cubicBezTo>
                    <a:cubicBezTo>
                      <a:pt x="3349" y="257"/>
                      <a:pt x="2450"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9" name="Google Shape;4059;p69"/>
              <p:cNvGrpSpPr/>
              <p:nvPr/>
            </p:nvGrpSpPr>
            <p:grpSpPr>
              <a:xfrm>
                <a:off x="7581475" y="975233"/>
                <a:ext cx="1378903" cy="2849034"/>
                <a:chOff x="457200" y="746658"/>
                <a:chExt cx="1378903" cy="2849034"/>
              </a:xfrm>
            </p:grpSpPr>
            <p:sp>
              <p:nvSpPr>
                <p:cNvPr id="4060" name="Google Shape;4060;p69"/>
                <p:cNvSpPr/>
                <p:nvPr/>
              </p:nvSpPr>
              <p:spPr>
                <a:xfrm>
                  <a:off x="508785" y="1768639"/>
                  <a:ext cx="574817" cy="467528"/>
                </a:xfrm>
                <a:custGeom>
                  <a:avLst/>
                  <a:gdLst/>
                  <a:ahLst/>
                  <a:cxnLst/>
                  <a:rect l="l" t="t" r="r" b="b"/>
                  <a:pathLst>
                    <a:path w="10051" h="8175" extrusionOk="0">
                      <a:moveTo>
                        <a:pt x="1" y="0"/>
                      </a:moveTo>
                      <a:lnTo>
                        <a:pt x="1" y="0"/>
                      </a:lnTo>
                      <a:cubicBezTo>
                        <a:pt x="226" y="1830"/>
                        <a:pt x="878" y="3559"/>
                        <a:pt x="1655" y="5238"/>
                      </a:cubicBezTo>
                      <a:cubicBezTo>
                        <a:pt x="2446" y="6931"/>
                        <a:pt x="4624" y="8174"/>
                        <a:pt x="6439" y="8174"/>
                      </a:cubicBezTo>
                      <a:cubicBezTo>
                        <a:pt x="7500" y="8174"/>
                        <a:pt x="8436" y="7750"/>
                        <a:pt x="8898" y="6742"/>
                      </a:cubicBezTo>
                      <a:cubicBezTo>
                        <a:pt x="10051" y="4261"/>
                        <a:pt x="4662" y="3008"/>
                        <a:pt x="3184" y="2256"/>
                      </a:cubicBezTo>
                      <a:cubicBezTo>
                        <a:pt x="2031" y="1654"/>
                        <a:pt x="953" y="90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69"/>
                <p:cNvSpPr/>
                <p:nvPr/>
              </p:nvSpPr>
              <p:spPr>
                <a:xfrm>
                  <a:off x="1294285" y="2261673"/>
                  <a:ext cx="451515" cy="474505"/>
                </a:xfrm>
                <a:custGeom>
                  <a:avLst/>
                  <a:gdLst/>
                  <a:ahLst/>
                  <a:cxnLst/>
                  <a:rect l="l" t="t" r="r" b="b"/>
                  <a:pathLst>
                    <a:path w="7895" h="8297" extrusionOk="0">
                      <a:moveTo>
                        <a:pt x="7494" y="1"/>
                      </a:moveTo>
                      <a:cubicBezTo>
                        <a:pt x="6191" y="1103"/>
                        <a:pt x="4536" y="1680"/>
                        <a:pt x="3083" y="2582"/>
                      </a:cubicBezTo>
                      <a:cubicBezTo>
                        <a:pt x="1404" y="3635"/>
                        <a:pt x="476" y="5339"/>
                        <a:pt x="0" y="8296"/>
                      </a:cubicBezTo>
                      <a:cubicBezTo>
                        <a:pt x="1078" y="7394"/>
                        <a:pt x="2431" y="7419"/>
                        <a:pt x="3784" y="7344"/>
                      </a:cubicBezTo>
                      <a:cubicBezTo>
                        <a:pt x="7168" y="7194"/>
                        <a:pt x="7895" y="4487"/>
                        <a:pt x="7870" y="3660"/>
                      </a:cubicBezTo>
                      <a:cubicBezTo>
                        <a:pt x="7820" y="2432"/>
                        <a:pt x="7694" y="1204"/>
                        <a:pt x="7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69"/>
                <p:cNvSpPr/>
                <p:nvPr/>
              </p:nvSpPr>
              <p:spPr>
                <a:xfrm>
                  <a:off x="1394596" y="1089225"/>
                  <a:ext cx="441507" cy="662260"/>
                </a:xfrm>
                <a:custGeom>
                  <a:avLst/>
                  <a:gdLst/>
                  <a:ahLst/>
                  <a:cxnLst/>
                  <a:rect l="l" t="t" r="r" b="b"/>
                  <a:pathLst>
                    <a:path w="7720" h="11580" extrusionOk="0">
                      <a:moveTo>
                        <a:pt x="7043" y="0"/>
                      </a:moveTo>
                      <a:cubicBezTo>
                        <a:pt x="5940" y="978"/>
                        <a:pt x="4838" y="1103"/>
                        <a:pt x="3635" y="1980"/>
                      </a:cubicBezTo>
                      <a:cubicBezTo>
                        <a:pt x="2030" y="3158"/>
                        <a:pt x="1354" y="5364"/>
                        <a:pt x="1003" y="7243"/>
                      </a:cubicBezTo>
                      <a:cubicBezTo>
                        <a:pt x="903" y="7770"/>
                        <a:pt x="151" y="11479"/>
                        <a:pt x="0" y="11579"/>
                      </a:cubicBezTo>
                      <a:cubicBezTo>
                        <a:pt x="2181" y="10226"/>
                        <a:pt x="4787" y="9198"/>
                        <a:pt x="6216" y="7068"/>
                      </a:cubicBezTo>
                      <a:cubicBezTo>
                        <a:pt x="7720" y="4863"/>
                        <a:pt x="7168" y="2055"/>
                        <a:pt x="7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69"/>
                <p:cNvSpPr/>
                <p:nvPr/>
              </p:nvSpPr>
              <p:spPr>
                <a:xfrm>
                  <a:off x="457200" y="2850785"/>
                  <a:ext cx="614964" cy="401417"/>
                </a:xfrm>
                <a:custGeom>
                  <a:avLst/>
                  <a:gdLst/>
                  <a:ahLst/>
                  <a:cxnLst/>
                  <a:rect l="l" t="t" r="r" b="b"/>
                  <a:pathLst>
                    <a:path w="10753" h="7019" extrusionOk="0">
                      <a:moveTo>
                        <a:pt x="126" y="1"/>
                      </a:moveTo>
                      <a:lnTo>
                        <a:pt x="126" y="1"/>
                      </a:lnTo>
                      <a:cubicBezTo>
                        <a:pt x="0" y="1680"/>
                        <a:pt x="627" y="3409"/>
                        <a:pt x="1805" y="4587"/>
                      </a:cubicBezTo>
                      <a:cubicBezTo>
                        <a:pt x="4261" y="7018"/>
                        <a:pt x="7193" y="5464"/>
                        <a:pt x="9975" y="6492"/>
                      </a:cubicBezTo>
                      <a:cubicBezTo>
                        <a:pt x="10752" y="2457"/>
                        <a:pt x="2431" y="1178"/>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69"/>
                <p:cNvSpPr/>
                <p:nvPr/>
              </p:nvSpPr>
              <p:spPr>
                <a:xfrm>
                  <a:off x="887209" y="746658"/>
                  <a:ext cx="569098" cy="2849034"/>
                </a:xfrm>
                <a:custGeom>
                  <a:avLst/>
                  <a:gdLst/>
                  <a:ahLst/>
                  <a:cxnLst/>
                  <a:rect l="l" t="t" r="r" b="b"/>
                  <a:pathLst>
                    <a:path w="9951" h="49817" extrusionOk="0">
                      <a:moveTo>
                        <a:pt x="8462" y="0"/>
                      </a:moveTo>
                      <a:cubicBezTo>
                        <a:pt x="8171" y="0"/>
                        <a:pt x="7853" y="268"/>
                        <a:pt x="7970" y="602"/>
                      </a:cubicBezTo>
                      <a:cubicBezTo>
                        <a:pt x="9073" y="3685"/>
                        <a:pt x="3384" y="4236"/>
                        <a:pt x="2356" y="6692"/>
                      </a:cubicBezTo>
                      <a:cubicBezTo>
                        <a:pt x="1604" y="8472"/>
                        <a:pt x="2356" y="10627"/>
                        <a:pt x="3709" y="11930"/>
                      </a:cubicBezTo>
                      <a:cubicBezTo>
                        <a:pt x="4637" y="12807"/>
                        <a:pt x="5865" y="13058"/>
                        <a:pt x="6968" y="13660"/>
                      </a:cubicBezTo>
                      <a:cubicBezTo>
                        <a:pt x="9248" y="14938"/>
                        <a:pt x="8822" y="17269"/>
                        <a:pt x="7218" y="18973"/>
                      </a:cubicBezTo>
                      <a:cubicBezTo>
                        <a:pt x="5564" y="20727"/>
                        <a:pt x="3008" y="21630"/>
                        <a:pt x="2005" y="23985"/>
                      </a:cubicBezTo>
                      <a:cubicBezTo>
                        <a:pt x="1203" y="25890"/>
                        <a:pt x="1855" y="28021"/>
                        <a:pt x="3484" y="29274"/>
                      </a:cubicBezTo>
                      <a:cubicBezTo>
                        <a:pt x="4837" y="30351"/>
                        <a:pt x="6943" y="30803"/>
                        <a:pt x="6993" y="32908"/>
                      </a:cubicBezTo>
                      <a:cubicBezTo>
                        <a:pt x="7043" y="35088"/>
                        <a:pt x="5063" y="36767"/>
                        <a:pt x="3835" y="38296"/>
                      </a:cubicBezTo>
                      <a:cubicBezTo>
                        <a:pt x="2532" y="39925"/>
                        <a:pt x="1178" y="42181"/>
                        <a:pt x="2306" y="44261"/>
                      </a:cubicBezTo>
                      <a:cubicBezTo>
                        <a:pt x="3760" y="46918"/>
                        <a:pt x="8045" y="46442"/>
                        <a:pt x="8772" y="49625"/>
                      </a:cubicBezTo>
                      <a:cubicBezTo>
                        <a:pt x="8805" y="49757"/>
                        <a:pt x="8920" y="49816"/>
                        <a:pt x="9034" y="49816"/>
                      </a:cubicBezTo>
                      <a:cubicBezTo>
                        <a:pt x="9181" y="49816"/>
                        <a:pt x="9327" y="49718"/>
                        <a:pt x="9298" y="49549"/>
                      </a:cubicBezTo>
                      <a:cubicBezTo>
                        <a:pt x="8998" y="46893"/>
                        <a:pt x="6366" y="46392"/>
                        <a:pt x="4436" y="45138"/>
                      </a:cubicBezTo>
                      <a:cubicBezTo>
                        <a:pt x="0" y="42306"/>
                        <a:pt x="5815" y="38171"/>
                        <a:pt x="7243" y="35389"/>
                      </a:cubicBezTo>
                      <a:cubicBezTo>
                        <a:pt x="8171" y="33559"/>
                        <a:pt x="8221" y="31579"/>
                        <a:pt x="6567" y="30151"/>
                      </a:cubicBezTo>
                      <a:cubicBezTo>
                        <a:pt x="5439" y="29173"/>
                        <a:pt x="3860" y="28797"/>
                        <a:pt x="3083" y="27444"/>
                      </a:cubicBezTo>
                      <a:cubicBezTo>
                        <a:pt x="1855" y="25339"/>
                        <a:pt x="3233" y="23359"/>
                        <a:pt x="4862" y="22031"/>
                      </a:cubicBezTo>
                      <a:cubicBezTo>
                        <a:pt x="6717" y="20527"/>
                        <a:pt x="9148" y="19198"/>
                        <a:pt x="9574" y="16592"/>
                      </a:cubicBezTo>
                      <a:cubicBezTo>
                        <a:pt x="9950" y="14336"/>
                        <a:pt x="8321" y="13208"/>
                        <a:pt x="6491" y="12406"/>
                      </a:cubicBezTo>
                      <a:cubicBezTo>
                        <a:pt x="4887" y="11680"/>
                        <a:pt x="3484" y="10827"/>
                        <a:pt x="3108" y="8948"/>
                      </a:cubicBezTo>
                      <a:cubicBezTo>
                        <a:pt x="2682" y="6742"/>
                        <a:pt x="4336" y="5715"/>
                        <a:pt x="6065" y="4863"/>
                      </a:cubicBezTo>
                      <a:cubicBezTo>
                        <a:pt x="7870" y="3985"/>
                        <a:pt x="9800" y="2431"/>
                        <a:pt x="8822" y="226"/>
                      </a:cubicBezTo>
                      <a:cubicBezTo>
                        <a:pt x="8747" y="67"/>
                        <a:pt x="8608" y="0"/>
                        <a:pt x="84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65" name="Google Shape;4065;p69"/>
            <p:cNvGrpSpPr/>
            <p:nvPr/>
          </p:nvGrpSpPr>
          <p:grpSpPr>
            <a:xfrm>
              <a:off x="0" y="3830480"/>
              <a:ext cx="1622179" cy="1313015"/>
              <a:chOff x="0" y="3830480"/>
              <a:chExt cx="1622179" cy="1313015"/>
            </a:xfrm>
          </p:grpSpPr>
          <p:sp>
            <p:nvSpPr>
              <p:cNvPr id="4066" name="Google Shape;4066;p69"/>
              <p:cNvSpPr/>
              <p:nvPr/>
            </p:nvSpPr>
            <p:spPr>
              <a:xfrm>
                <a:off x="0" y="3830480"/>
                <a:ext cx="1622179" cy="1313015"/>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69"/>
              <p:cNvSpPr/>
              <p:nvPr/>
            </p:nvSpPr>
            <p:spPr>
              <a:xfrm>
                <a:off x="427500" y="420782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69"/>
              <p:cNvSpPr/>
              <p:nvPr/>
            </p:nvSpPr>
            <p:spPr>
              <a:xfrm>
                <a:off x="460918" y="450315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69"/>
              <p:cNvSpPr/>
              <p:nvPr/>
            </p:nvSpPr>
            <p:spPr>
              <a:xfrm>
                <a:off x="782180" y="408360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69"/>
              <p:cNvSpPr/>
              <p:nvPr/>
            </p:nvSpPr>
            <p:spPr>
              <a:xfrm>
                <a:off x="943057" y="446608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1" name="Google Shape;4071;p69"/>
            <p:cNvGrpSpPr/>
            <p:nvPr/>
          </p:nvGrpSpPr>
          <p:grpSpPr>
            <a:xfrm>
              <a:off x="1987604" y="3622083"/>
              <a:ext cx="650873" cy="1106618"/>
              <a:chOff x="4278975" y="3221200"/>
              <a:chExt cx="1174225" cy="1996425"/>
            </a:xfrm>
          </p:grpSpPr>
          <p:sp>
            <p:nvSpPr>
              <p:cNvPr id="4072" name="Google Shape;4072;p69"/>
              <p:cNvSpPr/>
              <p:nvPr/>
            </p:nvSpPr>
            <p:spPr>
              <a:xfrm>
                <a:off x="4617325" y="3529525"/>
                <a:ext cx="228100" cy="1688100"/>
              </a:xfrm>
              <a:custGeom>
                <a:avLst/>
                <a:gdLst/>
                <a:ahLst/>
                <a:cxnLst/>
                <a:rect l="l" t="t" r="r" b="b"/>
                <a:pathLst>
                  <a:path w="9124" h="67524" extrusionOk="0">
                    <a:moveTo>
                      <a:pt x="8427" y="0"/>
                    </a:moveTo>
                    <a:cubicBezTo>
                      <a:pt x="8349" y="0"/>
                      <a:pt x="8271" y="51"/>
                      <a:pt x="8271" y="149"/>
                    </a:cubicBezTo>
                    <a:cubicBezTo>
                      <a:pt x="8447" y="4661"/>
                      <a:pt x="7695" y="9147"/>
                      <a:pt x="6893" y="13558"/>
                    </a:cubicBezTo>
                    <a:cubicBezTo>
                      <a:pt x="6091" y="17969"/>
                      <a:pt x="5088" y="22355"/>
                      <a:pt x="4111" y="26741"/>
                    </a:cubicBezTo>
                    <a:cubicBezTo>
                      <a:pt x="2206" y="35312"/>
                      <a:pt x="376" y="43984"/>
                      <a:pt x="126" y="52806"/>
                    </a:cubicBezTo>
                    <a:cubicBezTo>
                      <a:pt x="0" y="57593"/>
                      <a:pt x="226" y="62631"/>
                      <a:pt x="1479" y="67267"/>
                    </a:cubicBezTo>
                    <a:cubicBezTo>
                      <a:pt x="1529" y="67447"/>
                      <a:pt x="1658" y="67523"/>
                      <a:pt x="1791" y="67523"/>
                    </a:cubicBezTo>
                    <a:cubicBezTo>
                      <a:pt x="1992" y="67523"/>
                      <a:pt x="2201" y="67348"/>
                      <a:pt x="2156" y="67092"/>
                    </a:cubicBezTo>
                    <a:cubicBezTo>
                      <a:pt x="1354" y="62606"/>
                      <a:pt x="827" y="58195"/>
                      <a:pt x="928" y="53633"/>
                    </a:cubicBezTo>
                    <a:cubicBezTo>
                      <a:pt x="1003" y="49172"/>
                      <a:pt x="1504" y="44711"/>
                      <a:pt x="2231" y="40300"/>
                    </a:cubicBezTo>
                    <a:cubicBezTo>
                      <a:pt x="3660" y="31528"/>
                      <a:pt x="5965" y="22931"/>
                      <a:pt x="7544" y="14184"/>
                    </a:cubicBezTo>
                    <a:cubicBezTo>
                      <a:pt x="7945" y="11803"/>
                      <a:pt x="8321" y="9422"/>
                      <a:pt x="8622" y="7016"/>
                    </a:cubicBezTo>
                    <a:cubicBezTo>
                      <a:pt x="8898" y="4736"/>
                      <a:pt x="9123" y="2380"/>
                      <a:pt x="8572" y="99"/>
                    </a:cubicBezTo>
                    <a:cubicBezTo>
                      <a:pt x="8550" y="33"/>
                      <a:pt x="8488" y="0"/>
                      <a:pt x="8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69"/>
              <p:cNvSpPr/>
              <p:nvPr/>
            </p:nvSpPr>
            <p:spPr>
              <a:xfrm>
                <a:off x="4671200" y="3498775"/>
                <a:ext cx="312700" cy="391650"/>
              </a:xfrm>
              <a:custGeom>
                <a:avLst/>
                <a:gdLst/>
                <a:ahLst/>
                <a:cxnLst/>
                <a:rect l="l" t="t" r="r" b="b"/>
                <a:pathLst>
                  <a:path w="12508" h="15666" extrusionOk="0">
                    <a:moveTo>
                      <a:pt x="6392" y="1"/>
                    </a:moveTo>
                    <a:cubicBezTo>
                      <a:pt x="4788" y="1"/>
                      <a:pt x="3359" y="1154"/>
                      <a:pt x="2582" y="2532"/>
                    </a:cubicBezTo>
                    <a:cubicBezTo>
                      <a:pt x="1780" y="3936"/>
                      <a:pt x="1505" y="5540"/>
                      <a:pt x="1254" y="7119"/>
                    </a:cubicBezTo>
                    <a:cubicBezTo>
                      <a:pt x="1003" y="8698"/>
                      <a:pt x="753" y="10302"/>
                      <a:pt x="1" y="11705"/>
                    </a:cubicBezTo>
                    <a:cubicBezTo>
                      <a:pt x="1329" y="10302"/>
                      <a:pt x="2432" y="8698"/>
                      <a:pt x="3259" y="6943"/>
                    </a:cubicBezTo>
                    <a:cubicBezTo>
                      <a:pt x="3334" y="9850"/>
                      <a:pt x="3434" y="12758"/>
                      <a:pt x="3510" y="15665"/>
                    </a:cubicBezTo>
                    <a:cubicBezTo>
                      <a:pt x="4512" y="12758"/>
                      <a:pt x="5264" y="9775"/>
                      <a:pt x="5740" y="6743"/>
                    </a:cubicBezTo>
                    <a:cubicBezTo>
                      <a:pt x="6041" y="8196"/>
                      <a:pt x="6492" y="9625"/>
                      <a:pt x="7043" y="11003"/>
                    </a:cubicBezTo>
                    <a:cubicBezTo>
                      <a:pt x="7369" y="9199"/>
                      <a:pt x="7896" y="7419"/>
                      <a:pt x="8597" y="5740"/>
                    </a:cubicBezTo>
                    <a:cubicBezTo>
                      <a:pt x="10251" y="8046"/>
                      <a:pt x="11279" y="10778"/>
                      <a:pt x="11555" y="13610"/>
                    </a:cubicBezTo>
                    <a:cubicBezTo>
                      <a:pt x="12507" y="10076"/>
                      <a:pt x="12031" y="6166"/>
                      <a:pt x="10226" y="2958"/>
                    </a:cubicBezTo>
                    <a:cubicBezTo>
                      <a:pt x="9449" y="1580"/>
                      <a:pt x="8221" y="201"/>
                      <a:pt x="6617" y="151"/>
                    </a:cubicBezTo>
                    <a:lnTo>
                      <a:pt x="63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69"/>
              <p:cNvSpPr/>
              <p:nvPr/>
            </p:nvSpPr>
            <p:spPr>
              <a:xfrm>
                <a:off x="4332850" y="3445525"/>
                <a:ext cx="369700" cy="367825"/>
              </a:xfrm>
              <a:custGeom>
                <a:avLst/>
                <a:gdLst/>
                <a:ahLst/>
                <a:cxnLst/>
                <a:rect l="l" t="t" r="r" b="b"/>
                <a:pathLst>
                  <a:path w="14788" h="14713" extrusionOk="0">
                    <a:moveTo>
                      <a:pt x="14788" y="0"/>
                    </a:moveTo>
                    <a:lnTo>
                      <a:pt x="14788" y="0"/>
                    </a:lnTo>
                    <a:cubicBezTo>
                      <a:pt x="11530" y="26"/>
                      <a:pt x="8497" y="1830"/>
                      <a:pt x="6216" y="4161"/>
                    </a:cubicBezTo>
                    <a:cubicBezTo>
                      <a:pt x="3961" y="6517"/>
                      <a:pt x="2382" y="9424"/>
                      <a:pt x="803" y="12281"/>
                    </a:cubicBezTo>
                    <a:cubicBezTo>
                      <a:pt x="377" y="13033"/>
                      <a:pt x="1" y="14111"/>
                      <a:pt x="627" y="14712"/>
                    </a:cubicBezTo>
                    <a:cubicBezTo>
                      <a:pt x="4788" y="12381"/>
                      <a:pt x="7119" y="7770"/>
                      <a:pt x="10753" y="4687"/>
                    </a:cubicBezTo>
                    <a:cubicBezTo>
                      <a:pt x="11981" y="3635"/>
                      <a:pt x="13410" y="2732"/>
                      <a:pt x="14287" y="1379"/>
                    </a:cubicBezTo>
                    <a:lnTo>
                      <a:pt x="147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69"/>
              <p:cNvSpPr/>
              <p:nvPr/>
            </p:nvSpPr>
            <p:spPr>
              <a:xfrm>
                <a:off x="4476975" y="3467450"/>
                <a:ext cx="272575" cy="364975"/>
              </a:xfrm>
              <a:custGeom>
                <a:avLst/>
                <a:gdLst/>
                <a:ahLst/>
                <a:cxnLst/>
                <a:rect l="l" t="t" r="r" b="b"/>
                <a:pathLst>
                  <a:path w="10903" h="14599" extrusionOk="0">
                    <a:moveTo>
                      <a:pt x="9449" y="1"/>
                    </a:moveTo>
                    <a:cubicBezTo>
                      <a:pt x="5439" y="2883"/>
                      <a:pt x="2281" y="6943"/>
                      <a:pt x="477" y="11504"/>
                    </a:cubicBezTo>
                    <a:cubicBezTo>
                      <a:pt x="226" y="12131"/>
                      <a:pt x="0" y="12783"/>
                      <a:pt x="126" y="13434"/>
                    </a:cubicBezTo>
                    <a:cubicBezTo>
                      <a:pt x="242" y="14038"/>
                      <a:pt x="766" y="14598"/>
                      <a:pt x="1361" y="14598"/>
                    </a:cubicBezTo>
                    <a:cubicBezTo>
                      <a:pt x="1408" y="14598"/>
                      <a:pt x="1456" y="14595"/>
                      <a:pt x="1504" y="14587"/>
                    </a:cubicBezTo>
                    <a:cubicBezTo>
                      <a:pt x="2055" y="14512"/>
                      <a:pt x="2406" y="14011"/>
                      <a:pt x="2707" y="13535"/>
                    </a:cubicBezTo>
                    <a:lnTo>
                      <a:pt x="10903" y="878"/>
                    </a:lnTo>
                    <a:lnTo>
                      <a:pt x="94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69"/>
              <p:cNvSpPr/>
              <p:nvPr/>
            </p:nvSpPr>
            <p:spPr>
              <a:xfrm>
                <a:off x="4681225" y="3495025"/>
                <a:ext cx="106550" cy="227150"/>
              </a:xfrm>
              <a:custGeom>
                <a:avLst/>
                <a:gdLst/>
                <a:ahLst/>
                <a:cxnLst/>
                <a:rect l="l" t="t" r="r" b="b"/>
                <a:pathLst>
                  <a:path w="4262" h="9086" extrusionOk="0">
                    <a:moveTo>
                      <a:pt x="2256" y="0"/>
                    </a:moveTo>
                    <a:cubicBezTo>
                      <a:pt x="728" y="2331"/>
                      <a:pt x="1" y="5188"/>
                      <a:pt x="226" y="7945"/>
                    </a:cubicBezTo>
                    <a:cubicBezTo>
                      <a:pt x="277" y="8371"/>
                      <a:pt x="377" y="8873"/>
                      <a:pt x="778" y="9048"/>
                    </a:cubicBezTo>
                    <a:cubicBezTo>
                      <a:pt x="848" y="9074"/>
                      <a:pt x="924" y="9085"/>
                      <a:pt x="1003" y="9085"/>
                    </a:cubicBezTo>
                    <a:cubicBezTo>
                      <a:pt x="1150" y="9085"/>
                      <a:pt x="1308" y="9047"/>
                      <a:pt x="1454" y="8998"/>
                    </a:cubicBezTo>
                    <a:cubicBezTo>
                      <a:pt x="2056" y="8772"/>
                      <a:pt x="2507" y="8221"/>
                      <a:pt x="2783" y="7619"/>
                    </a:cubicBezTo>
                    <a:cubicBezTo>
                      <a:pt x="3058" y="7043"/>
                      <a:pt x="3159" y="6391"/>
                      <a:pt x="3284" y="5740"/>
                    </a:cubicBezTo>
                    <a:cubicBezTo>
                      <a:pt x="3610" y="3835"/>
                      <a:pt x="3936" y="1930"/>
                      <a:pt x="4261" y="25"/>
                    </a:cubicBezTo>
                    <a:lnTo>
                      <a:pt x="22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69"/>
              <p:cNvSpPr/>
              <p:nvPr/>
            </p:nvSpPr>
            <p:spPr>
              <a:xfrm>
                <a:off x="4795900" y="3498775"/>
                <a:ext cx="105900" cy="227325"/>
              </a:xfrm>
              <a:custGeom>
                <a:avLst/>
                <a:gdLst/>
                <a:ahLst/>
                <a:cxnLst/>
                <a:rect l="l" t="t" r="r" b="b"/>
                <a:pathLst>
                  <a:path w="4236" h="9093" extrusionOk="0">
                    <a:moveTo>
                      <a:pt x="2005" y="1"/>
                    </a:moveTo>
                    <a:lnTo>
                      <a:pt x="0" y="51"/>
                    </a:lnTo>
                    <a:cubicBezTo>
                      <a:pt x="326" y="1931"/>
                      <a:pt x="652" y="3835"/>
                      <a:pt x="978" y="5740"/>
                    </a:cubicBezTo>
                    <a:cubicBezTo>
                      <a:pt x="1078" y="6392"/>
                      <a:pt x="1203" y="7043"/>
                      <a:pt x="1479" y="7645"/>
                    </a:cubicBezTo>
                    <a:cubicBezTo>
                      <a:pt x="1755" y="8246"/>
                      <a:pt x="2206" y="8773"/>
                      <a:pt x="2807" y="8998"/>
                    </a:cubicBezTo>
                    <a:cubicBezTo>
                      <a:pt x="2929" y="9059"/>
                      <a:pt x="3069" y="9092"/>
                      <a:pt x="3210" y="9092"/>
                    </a:cubicBezTo>
                    <a:cubicBezTo>
                      <a:pt x="3302" y="9092"/>
                      <a:pt x="3395" y="9078"/>
                      <a:pt x="3484" y="9048"/>
                    </a:cubicBezTo>
                    <a:cubicBezTo>
                      <a:pt x="3860" y="8898"/>
                      <a:pt x="3985" y="8397"/>
                      <a:pt x="4010" y="7971"/>
                    </a:cubicBezTo>
                    <a:cubicBezTo>
                      <a:pt x="4236" y="5189"/>
                      <a:pt x="3534" y="2332"/>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69"/>
              <p:cNvSpPr/>
              <p:nvPr/>
            </p:nvSpPr>
            <p:spPr>
              <a:xfrm>
                <a:off x="4942525" y="3454900"/>
                <a:ext cx="331475" cy="263500"/>
              </a:xfrm>
              <a:custGeom>
                <a:avLst/>
                <a:gdLst/>
                <a:ahLst/>
                <a:cxnLst/>
                <a:rect l="l" t="t" r="r" b="b"/>
                <a:pathLst>
                  <a:path w="13259" h="10540" extrusionOk="0">
                    <a:moveTo>
                      <a:pt x="1456" y="1"/>
                    </a:moveTo>
                    <a:cubicBezTo>
                      <a:pt x="1430" y="1"/>
                      <a:pt x="1404" y="1"/>
                      <a:pt x="1378" y="1"/>
                    </a:cubicBezTo>
                    <a:lnTo>
                      <a:pt x="0" y="1956"/>
                    </a:lnTo>
                    <a:cubicBezTo>
                      <a:pt x="4586" y="3510"/>
                      <a:pt x="7243" y="8548"/>
                      <a:pt x="11729" y="10377"/>
                    </a:cubicBezTo>
                    <a:cubicBezTo>
                      <a:pt x="11945" y="10475"/>
                      <a:pt x="12212" y="10539"/>
                      <a:pt x="12459" y="10539"/>
                    </a:cubicBezTo>
                    <a:cubicBezTo>
                      <a:pt x="12784" y="10539"/>
                      <a:pt x="13072" y="10426"/>
                      <a:pt x="13158" y="10127"/>
                    </a:cubicBezTo>
                    <a:cubicBezTo>
                      <a:pt x="13258" y="9826"/>
                      <a:pt x="13083" y="9525"/>
                      <a:pt x="12932" y="9275"/>
                    </a:cubicBezTo>
                    <a:cubicBezTo>
                      <a:pt x="10802" y="5991"/>
                      <a:pt x="7945" y="3209"/>
                      <a:pt x="4637" y="1154"/>
                    </a:cubicBezTo>
                    <a:cubicBezTo>
                      <a:pt x="3656" y="541"/>
                      <a:pt x="2604" y="1"/>
                      <a:pt x="1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69"/>
              <p:cNvSpPr/>
              <p:nvPr/>
            </p:nvSpPr>
            <p:spPr>
              <a:xfrm>
                <a:off x="4869825" y="3491900"/>
                <a:ext cx="212425" cy="228550"/>
              </a:xfrm>
              <a:custGeom>
                <a:avLst/>
                <a:gdLst/>
                <a:ahLst/>
                <a:cxnLst/>
                <a:rect l="l" t="t" r="r" b="b"/>
                <a:pathLst>
                  <a:path w="8497" h="9142" extrusionOk="0">
                    <a:moveTo>
                      <a:pt x="1379" y="0"/>
                    </a:moveTo>
                    <a:lnTo>
                      <a:pt x="377" y="176"/>
                    </a:lnTo>
                    <a:cubicBezTo>
                      <a:pt x="1" y="927"/>
                      <a:pt x="477" y="1805"/>
                      <a:pt x="953" y="2506"/>
                    </a:cubicBezTo>
                    <a:cubicBezTo>
                      <a:pt x="1956" y="3960"/>
                      <a:pt x="3008" y="5364"/>
                      <a:pt x="4111" y="6717"/>
                    </a:cubicBezTo>
                    <a:cubicBezTo>
                      <a:pt x="4838" y="7594"/>
                      <a:pt x="5640" y="8496"/>
                      <a:pt x="6692" y="8948"/>
                    </a:cubicBezTo>
                    <a:cubicBezTo>
                      <a:pt x="6933" y="9060"/>
                      <a:pt x="7212" y="9142"/>
                      <a:pt x="7483" y="9142"/>
                    </a:cubicBezTo>
                    <a:cubicBezTo>
                      <a:pt x="7692" y="9142"/>
                      <a:pt x="7896" y="9093"/>
                      <a:pt x="8071" y="8973"/>
                    </a:cubicBezTo>
                    <a:cubicBezTo>
                      <a:pt x="8397" y="8722"/>
                      <a:pt x="8497" y="8271"/>
                      <a:pt x="8497" y="7845"/>
                    </a:cubicBezTo>
                    <a:cubicBezTo>
                      <a:pt x="8472" y="6742"/>
                      <a:pt x="7795" y="5765"/>
                      <a:pt x="7093" y="4912"/>
                    </a:cubicBezTo>
                    <a:cubicBezTo>
                      <a:pt x="5489" y="2957"/>
                      <a:pt x="3610" y="1203"/>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69"/>
              <p:cNvSpPr/>
              <p:nvPr/>
            </p:nvSpPr>
            <p:spPr>
              <a:xfrm>
                <a:off x="4985750" y="3379125"/>
                <a:ext cx="467450" cy="182225"/>
              </a:xfrm>
              <a:custGeom>
                <a:avLst/>
                <a:gdLst/>
                <a:ahLst/>
                <a:cxnLst/>
                <a:rect l="l" t="t" r="r" b="b"/>
                <a:pathLst>
                  <a:path w="18698" h="7289" extrusionOk="0">
                    <a:moveTo>
                      <a:pt x="5253" y="0"/>
                    </a:moveTo>
                    <a:cubicBezTo>
                      <a:pt x="3455" y="0"/>
                      <a:pt x="1662" y="325"/>
                      <a:pt x="0" y="1027"/>
                    </a:cubicBezTo>
                    <a:lnTo>
                      <a:pt x="151" y="3584"/>
                    </a:lnTo>
                    <a:lnTo>
                      <a:pt x="8622" y="5138"/>
                    </a:lnTo>
                    <a:cubicBezTo>
                      <a:pt x="10051" y="5413"/>
                      <a:pt x="11479" y="5664"/>
                      <a:pt x="12858" y="6065"/>
                    </a:cubicBezTo>
                    <a:cubicBezTo>
                      <a:pt x="14361" y="6516"/>
                      <a:pt x="15840" y="7118"/>
                      <a:pt x="17419" y="7268"/>
                    </a:cubicBezTo>
                    <a:cubicBezTo>
                      <a:pt x="17521" y="7278"/>
                      <a:pt x="17624" y="7288"/>
                      <a:pt x="17724" y="7288"/>
                    </a:cubicBezTo>
                    <a:cubicBezTo>
                      <a:pt x="17870" y="7288"/>
                      <a:pt x="18012" y="7267"/>
                      <a:pt x="18146" y="7193"/>
                    </a:cubicBezTo>
                    <a:cubicBezTo>
                      <a:pt x="18597" y="6992"/>
                      <a:pt x="18697" y="6366"/>
                      <a:pt x="18522" y="5915"/>
                    </a:cubicBezTo>
                    <a:cubicBezTo>
                      <a:pt x="18346" y="5463"/>
                      <a:pt x="17945" y="5138"/>
                      <a:pt x="17569" y="4837"/>
                    </a:cubicBezTo>
                    <a:cubicBezTo>
                      <a:pt x="15088" y="2907"/>
                      <a:pt x="12306" y="1303"/>
                      <a:pt x="9249" y="526"/>
                    </a:cubicBezTo>
                    <a:cubicBezTo>
                      <a:pt x="7950" y="183"/>
                      <a:pt x="6600" y="0"/>
                      <a:pt x="5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69"/>
              <p:cNvSpPr/>
              <p:nvPr/>
            </p:nvSpPr>
            <p:spPr>
              <a:xfrm>
                <a:off x="4902400" y="3255600"/>
                <a:ext cx="352175" cy="141075"/>
              </a:xfrm>
              <a:custGeom>
                <a:avLst/>
                <a:gdLst/>
                <a:ahLst/>
                <a:cxnLst/>
                <a:rect l="l" t="t" r="r" b="b"/>
                <a:pathLst>
                  <a:path w="14087" h="5643" extrusionOk="0">
                    <a:moveTo>
                      <a:pt x="10145" y="1"/>
                    </a:moveTo>
                    <a:cubicBezTo>
                      <a:pt x="8456" y="1"/>
                      <a:pt x="6765" y="385"/>
                      <a:pt x="5239" y="1131"/>
                    </a:cubicBezTo>
                    <a:cubicBezTo>
                      <a:pt x="4462" y="1507"/>
                      <a:pt x="3735" y="1983"/>
                      <a:pt x="3009" y="2435"/>
                    </a:cubicBezTo>
                    <a:lnTo>
                      <a:pt x="1" y="4389"/>
                    </a:lnTo>
                    <a:lnTo>
                      <a:pt x="3084" y="5643"/>
                    </a:lnTo>
                    <a:cubicBezTo>
                      <a:pt x="5991" y="5116"/>
                      <a:pt x="8848" y="4364"/>
                      <a:pt x="11655" y="3362"/>
                    </a:cubicBezTo>
                    <a:cubicBezTo>
                      <a:pt x="12382" y="3111"/>
                      <a:pt x="13159" y="2810"/>
                      <a:pt x="13685" y="2234"/>
                    </a:cubicBezTo>
                    <a:cubicBezTo>
                      <a:pt x="13886" y="2033"/>
                      <a:pt x="14061" y="1758"/>
                      <a:pt x="14061" y="1482"/>
                    </a:cubicBezTo>
                    <a:cubicBezTo>
                      <a:pt x="14086" y="830"/>
                      <a:pt x="13334" y="455"/>
                      <a:pt x="12708" y="304"/>
                    </a:cubicBezTo>
                    <a:cubicBezTo>
                      <a:pt x="11869" y="101"/>
                      <a:pt x="11007" y="1"/>
                      <a:pt x="10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69"/>
              <p:cNvSpPr/>
              <p:nvPr/>
            </p:nvSpPr>
            <p:spPr>
              <a:xfrm>
                <a:off x="4314075" y="3373900"/>
                <a:ext cx="422950" cy="136250"/>
              </a:xfrm>
              <a:custGeom>
                <a:avLst/>
                <a:gdLst/>
                <a:ahLst/>
                <a:cxnLst/>
                <a:rect l="l" t="t" r="r" b="b"/>
                <a:pathLst>
                  <a:path w="16918" h="5450" extrusionOk="0">
                    <a:moveTo>
                      <a:pt x="10477" y="1"/>
                    </a:moveTo>
                    <a:cubicBezTo>
                      <a:pt x="7920" y="1"/>
                      <a:pt x="5370" y="356"/>
                      <a:pt x="3058" y="1412"/>
                    </a:cubicBezTo>
                    <a:cubicBezTo>
                      <a:pt x="2005" y="1863"/>
                      <a:pt x="977" y="2515"/>
                      <a:pt x="376" y="3492"/>
                    </a:cubicBezTo>
                    <a:cubicBezTo>
                      <a:pt x="175" y="3843"/>
                      <a:pt x="0" y="4294"/>
                      <a:pt x="150" y="4695"/>
                    </a:cubicBezTo>
                    <a:cubicBezTo>
                      <a:pt x="382" y="5297"/>
                      <a:pt x="1148" y="5450"/>
                      <a:pt x="1817" y="5450"/>
                    </a:cubicBezTo>
                    <a:cubicBezTo>
                      <a:pt x="1872" y="5450"/>
                      <a:pt x="1927" y="5449"/>
                      <a:pt x="1980" y="5447"/>
                    </a:cubicBezTo>
                    <a:cubicBezTo>
                      <a:pt x="6416" y="5196"/>
                      <a:pt x="10627" y="3066"/>
                      <a:pt x="15063" y="3016"/>
                    </a:cubicBezTo>
                    <a:lnTo>
                      <a:pt x="16917" y="109"/>
                    </a:lnTo>
                    <a:lnTo>
                      <a:pt x="16917" y="109"/>
                    </a:lnTo>
                    <a:cubicBezTo>
                      <a:pt x="16429" y="212"/>
                      <a:pt x="15937" y="247"/>
                      <a:pt x="15443" y="247"/>
                    </a:cubicBezTo>
                    <a:cubicBezTo>
                      <a:pt x="14746" y="247"/>
                      <a:pt x="14048" y="178"/>
                      <a:pt x="13358" y="134"/>
                    </a:cubicBezTo>
                    <a:cubicBezTo>
                      <a:pt x="12405" y="51"/>
                      <a:pt x="11441" y="1"/>
                      <a:pt x="10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69"/>
              <p:cNvSpPr/>
              <p:nvPr/>
            </p:nvSpPr>
            <p:spPr>
              <a:xfrm>
                <a:off x="4497650" y="3258150"/>
                <a:ext cx="330850" cy="118475"/>
              </a:xfrm>
              <a:custGeom>
                <a:avLst/>
                <a:gdLst/>
                <a:ahLst/>
                <a:cxnLst/>
                <a:rect l="l" t="t" r="r" b="b"/>
                <a:pathLst>
                  <a:path w="13234" h="4739" extrusionOk="0">
                    <a:moveTo>
                      <a:pt x="5406" y="1"/>
                    </a:moveTo>
                    <a:cubicBezTo>
                      <a:pt x="5359" y="1"/>
                      <a:pt x="5311" y="1"/>
                      <a:pt x="5264" y="2"/>
                    </a:cubicBezTo>
                    <a:cubicBezTo>
                      <a:pt x="3635" y="27"/>
                      <a:pt x="1955" y="503"/>
                      <a:pt x="802" y="1656"/>
                    </a:cubicBezTo>
                    <a:cubicBezTo>
                      <a:pt x="376" y="2082"/>
                      <a:pt x="0" y="2708"/>
                      <a:pt x="251" y="3260"/>
                    </a:cubicBezTo>
                    <a:cubicBezTo>
                      <a:pt x="477" y="3711"/>
                      <a:pt x="1028" y="3911"/>
                      <a:pt x="1529" y="3987"/>
                    </a:cubicBezTo>
                    <a:cubicBezTo>
                      <a:pt x="2039" y="4062"/>
                      <a:pt x="2558" y="4084"/>
                      <a:pt x="3081" y="4084"/>
                    </a:cubicBezTo>
                    <a:cubicBezTo>
                      <a:pt x="3801" y="4084"/>
                      <a:pt x="4527" y="4043"/>
                      <a:pt x="5239" y="4043"/>
                    </a:cubicBezTo>
                    <a:cubicBezTo>
                      <a:pt x="6400" y="4043"/>
                      <a:pt x="7523" y="4154"/>
                      <a:pt x="8522" y="4739"/>
                    </a:cubicBezTo>
                    <a:lnTo>
                      <a:pt x="13234" y="4137"/>
                    </a:lnTo>
                    <a:cubicBezTo>
                      <a:pt x="11506" y="1595"/>
                      <a:pt x="8490" y="1"/>
                      <a:pt x="5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69"/>
              <p:cNvSpPr/>
              <p:nvPr/>
            </p:nvSpPr>
            <p:spPr>
              <a:xfrm>
                <a:off x="4846650" y="3221200"/>
                <a:ext cx="240625" cy="156675"/>
              </a:xfrm>
              <a:custGeom>
                <a:avLst/>
                <a:gdLst/>
                <a:ahLst/>
                <a:cxnLst/>
                <a:rect l="l" t="t" r="r" b="b"/>
                <a:pathLst>
                  <a:path w="9625" h="6267" extrusionOk="0">
                    <a:moveTo>
                      <a:pt x="7577" y="1"/>
                    </a:moveTo>
                    <a:cubicBezTo>
                      <a:pt x="6409" y="1"/>
                      <a:pt x="5242" y="379"/>
                      <a:pt x="4161" y="878"/>
                    </a:cubicBezTo>
                    <a:cubicBezTo>
                      <a:pt x="3534" y="1154"/>
                      <a:pt x="2933" y="1480"/>
                      <a:pt x="2406" y="1956"/>
                    </a:cubicBezTo>
                    <a:cubicBezTo>
                      <a:pt x="1955" y="2357"/>
                      <a:pt x="1579" y="2883"/>
                      <a:pt x="1228" y="3409"/>
                    </a:cubicBezTo>
                    <a:lnTo>
                      <a:pt x="0" y="5164"/>
                    </a:lnTo>
                    <a:lnTo>
                      <a:pt x="2306" y="6267"/>
                    </a:lnTo>
                    <a:cubicBezTo>
                      <a:pt x="3409" y="5665"/>
                      <a:pt x="4537" y="5064"/>
                      <a:pt x="5665" y="4462"/>
                    </a:cubicBezTo>
                    <a:cubicBezTo>
                      <a:pt x="6868" y="3811"/>
                      <a:pt x="8096" y="3134"/>
                      <a:pt x="8998" y="2081"/>
                    </a:cubicBezTo>
                    <a:cubicBezTo>
                      <a:pt x="9324" y="1680"/>
                      <a:pt x="9625" y="1129"/>
                      <a:pt x="9374" y="653"/>
                    </a:cubicBezTo>
                    <a:cubicBezTo>
                      <a:pt x="9198" y="252"/>
                      <a:pt x="8722" y="101"/>
                      <a:pt x="8296" y="51"/>
                    </a:cubicBezTo>
                    <a:cubicBezTo>
                      <a:pt x="8057" y="17"/>
                      <a:pt x="7817" y="1"/>
                      <a:pt x="7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69"/>
              <p:cNvSpPr/>
              <p:nvPr/>
            </p:nvSpPr>
            <p:spPr>
              <a:xfrm>
                <a:off x="4721325" y="3229675"/>
                <a:ext cx="192400" cy="138175"/>
              </a:xfrm>
              <a:custGeom>
                <a:avLst/>
                <a:gdLst/>
                <a:ahLst/>
                <a:cxnLst/>
                <a:rect l="l" t="t" r="r" b="b"/>
                <a:pathLst>
                  <a:path w="7696" h="5527" extrusionOk="0">
                    <a:moveTo>
                      <a:pt x="5098" y="1"/>
                    </a:moveTo>
                    <a:cubicBezTo>
                      <a:pt x="4545" y="1"/>
                      <a:pt x="3989" y="188"/>
                      <a:pt x="3460" y="389"/>
                    </a:cubicBezTo>
                    <a:cubicBezTo>
                      <a:pt x="2833" y="614"/>
                      <a:pt x="2206" y="815"/>
                      <a:pt x="1580" y="1040"/>
                    </a:cubicBezTo>
                    <a:cubicBezTo>
                      <a:pt x="928" y="1291"/>
                      <a:pt x="176" y="1642"/>
                      <a:pt x="76" y="2344"/>
                    </a:cubicBezTo>
                    <a:cubicBezTo>
                      <a:pt x="1" y="2895"/>
                      <a:pt x="452" y="3396"/>
                      <a:pt x="853" y="3797"/>
                    </a:cubicBezTo>
                    <a:cubicBezTo>
                      <a:pt x="1580" y="4524"/>
                      <a:pt x="2357" y="5276"/>
                      <a:pt x="3359" y="5527"/>
                    </a:cubicBezTo>
                    <a:lnTo>
                      <a:pt x="5565" y="4374"/>
                    </a:lnTo>
                    <a:cubicBezTo>
                      <a:pt x="6392" y="4023"/>
                      <a:pt x="7119" y="3346"/>
                      <a:pt x="7520" y="2544"/>
                    </a:cubicBezTo>
                    <a:cubicBezTo>
                      <a:pt x="7620" y="2344"/>
                      <a:pt x="7695" y="2143"/>
                      <a:pt x="7670" y="1918"/>
                    </a:cubicBezTo>
                    <a:cubicBezTo>
                      <a:pt x="7645" y="1667"/>
                      <a:pt x="7444" y="1441"/>
                      <a:pt x="7269" y="1241"/>
                    </a:cubicBezTo>
                    <a:cubicBezTo>
                      <a:pt x="6843" y="765"/>
                      <a:pt x="6342" y="263"/>
                      <a:pt x="5715" y="88"/>
                    </a:cubicBezTo>
                    <a:cubicBezTo>
                      <a:pt x="5511" y="27"/>
                      <a:pt x="5305" y="1"/>
                      <a:pt x="5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69"/>
              <p:cNvSpPr/>
              <p:nvPr/>
            </p:nvSpPr>
            <p:spPr>
              <a:xfrm>
                <a:off x="5022275" y="3310600"/>
                <a:ext cx="41475" cy="23475"/>
              </a:xfrm>
              <a:custGeom>
                <a:avLst/>
                <a:gdLst/>
                <a:ahLst/>
                <a:cxnLst/>
                <a:rect l="l" t="t" r="r" b="b"/>
                <a:pathLst>
                  <a:path w="1659" h="939" extrusionOk="0">
                    <a:moveTo>
                      <a:pt x="1318" y="1"/>
                    </a:moveTo>
                    <a:cubicBezTo>
                      <a:pt x="1279" y="1"/>
                      <a:pt x="1238" y="11"/>
                      <a:pt x="1196" y="34"/>
                    </a:cubicBezTo>
                    <a:cubicBezTo>
                      <a:pt x="820" y="209"/>
                      <a:pt x="444" y="410"/>
                      <a:pt x="118" y="661"/>
                    </a:cubicBezTo>
                    <a:cubicBezTo>
                      <a:pt x="0" y="755"/>
                      <a:pt x="127" y="938"/>
                      <a:pt x="247" y="938"/>
                    </a:cubicBezTo>
                    <a:cubicBezTo>
                      <a:pt x="254" y="938"/>
                      <a:pt x="261" y="938"/>
                      <a:pt x="269" y="936"/>
                    </a:cubicBezTo>
                    <a:cubicBezTo>
                      <a:pt x="695" y="811"/>
                      <a:pt x="1071" y="610"/>
                      <a:pt x="1447" y="435"/>
                    </a:cubicBezTo>
                    <a:cubicBezTo>
                      <a:pt x="1659" y="308"/>
                      <a:pt x="1530" y="1"/>
                      <a:pt x="1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69"/>
              <p:cNvSpPr/>
              <p:nvPr/>
            </p:nvSpPr>
            <p:spPr>
              <a:xfrm>
                <a:off x="5074100" y="3396000"/>
                <a:ext cx="49500" cy="10975"/>
              </a:xfrm>
              <a:custGeom>
                <a:avLst/>
                <a:gdLst/>
                <a:ahLst/>
                <a:cxnLst/>
                <a:rect l="l" t="t" r="r" b="b"/>
                <a:pathLst>
                  <a:path w="1980" h="439" extrusionOk="0">
                    <a:moveTo>
                      <a:pt x="1727" y="0"/>
                    </a:moveTo>
                    <a:cubicBezTo>
                      <a:pt x="1720" y="0"/>
                      <a:pt x="1712" y="1"/>
                      <a:pt x="1704" y="1"/>
                    </a:cubicBezTo>
                    <a:cubicBezTo>
                      <a:pt x="1178" y="27"/>
                      <a:pt x="677" y="127"/>
                      <a:pt x="176" y="152"/>
                    </a:cubicBezTo>
                    <a:cubicBezTo>
                      <a:pt x="8" y="176"/>
                      <a:pt x="1" y="429"/>
                      <a:pt x="154" y="429"/>
                    </a:cubicBezTo>
                    <a:cubicBezTo>
                      <a:pt x="161" y="429"/>
                      <a:pt x="168" y="429"/>
                      <a:pt x="176" y="428"/>
                    </a:cubicBezTo>
                    <a:cubicBezTo>
                      <a:pt x="510" y="428"/>
                      <a:pt x="844" y="439"/>
                      <a:pt x="1186" y="439"/>
                    </a:cubicBezTo>
                    <a:cubicBezTo>
                      <a:pt x="1356" y="439"/>
                      <a:pt x="1529" y="436"/>
                      <a:pt x="1704" y="428"/>
                    </a:cubicBezTo>
                    <a:cubicBezTo>
                      <a:pt x="1972" y="403"/>
                      <a:pt x="1980"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69"/>
              <p:cNvSpPr/>
              <p:nvPr/>
            </p:nvSpPr>
            <p:spPr>
              <a:xfrm>
                <a:off x="5124225" y="3436125"/>
                <a:ext cx="38950" cy="13425"/>
              </a:xfrm>
              <a:custGeom>
                <a:avLst/>
                <a:gdLst/>
                <a:ahLst/>
                <a:cxnLst/>
                <a:rect l="l" t="t" r="r" b="b"/>
                <a:pathLst>
                  <a:path w="1558" h="537" extrusionOk="0">
                    <a:moveTo>
                      <a:pt x="151" y="0"/>
                    </a:moveTo>
                    <a:cubicBezTo>
                      <a:pt x="0" y="0"/>
                      <a:pt x="0" y="226"/>
                      <a:pt x="151" y="251"/>
                    </a:cubicBezTo>
                    <a:cubicBezTo>
                      <a:pt x="527" y="276"/>
                      <a:pt x="877" y="402"/>
                      <a:pt x="1228" y="527"/>
                    </a:cubicBezTo>
                    <a:cubicBezTo>
                      <a:pt x="1250" y="533"/>
                      <a:pt x="1270" y="536"/>
                      <a:pt x="1289" y="536"/>
                    </a:cubicBezTo>
                    <a:cubicBezTo>
                      <a:pt x="1493" y="536"/>
                      <a:pt x="1558" y="195"/>
                      <a:pt x="1329" y="126"/>
                    </a:cubicBezTo>
                    <a:cubicBezTo>
                      <a:pt x="953" y="26"/>
                      <a:pt x="552"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69"/>
              <p:cNvSpPr/>
              <p:nvPr/>
            </p:nvSpPr>
            <p:spPr>
              <a:xfrm>
                <a:off x="5212025" y="3436800"/>
                <a:ext cx="35975" cy="20000"/>
              </a:xfrm>
              <a:custGeom>
                <a:avLst/>
                <a:gdLst/>
                <a:ahLst/>
                <a:cxnLst/>
                <a:rect l="l" t="t" r="r" b="b"/>
                <a:pathLst>
                  <a:path w="1439" h="800" extrusionOk="0">
                    <a:moveTo>
                      <a:pt x="216" y="0"/>
                    </a:moveTo>
                    <a:cubicBezTo>
                      <a:pt x="82" y="0"/>
                      <a:pt x="0" y="190"/>
                      <a:pt x="147" y="274"/>
                    </a:cubicBezTo>
                    <a:cubicBezTo>
                      <a:pt x="448" y="475"/>
                      <a:pt x="749" y="650"/>
                      <a:pt x="1050" y="776"/>
                    </a:cubicBezTo>
                    <a:cubicBezTo>
                      <a:pt x="1086" y="792"/>
                      <a:pt x="1121" y="800"/>
                      <a:pt x="1153" y="800"/>
                    </a:cubicBezTo>
                    <a:cubicBezTo>
                      <a:pt x="1358" y="800"/>
                      <a:pt x="1439" y="490"/>
                      <a:pt x="1200" y="425"/>
                    </a:cubicBezTo>
                    <a:cubicBezTo>
                      <a:pt x="899" y="299"/>
                      <a:pt x="599" y="174"/>
                      <a:pt x="298" y="24"/>
                    </a:cubicBezTo>
                    <a:cubicBezTo>
                      <a:pt x="269" y="7"/>
                      <a:pt x="242"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69"/>
              <p:cNvSpPr/>
              <p:nvPr/>
            </p:nvSpPr>
            <p:spPr>
              <a:xfrm>
                <a:off x="5038400" y="3507650"/>
                <a:ext cx="32425" cy="27575"/>
              </a:xfrm>
              <a:custGeom>
                <a:avLst/>
                <a:gdLst/>
                <a:ahLst/>
                <a:cxnLst/>
                <a:rect l="l" t="t" r="r" b="b"/>
                <a:pathLst>
                  <a:path w="1297" h="1103" extrusionOk="0">
                    <a:moveTo>
                      <a:pt x="204" y="0"/>
                    </a:moveTo>
                    <a:cubicBezTo>
                      <a:pt x="104" y="0"/>
                      <a:pt x="1" y="111"/>
                      <a:pt x="75" y="222"/>
                    </a:cubicBezTo>
                    <a:cubicBezTo>
                      <a:pt x="300" y="548"/>
                      <a:pt x="576" y="849"/>
                      <a:pt x="927" y="1074"/>
                    </a:cubicBezTo>
                    <a:cubicBezTo>
                      <a:pt x="958" y="1094"/>
                      <a:pt x="990" y="1103"/>
                      <a:pt x="1020" y="1103"/>
                    </a:cubicBezTo>
                    <a:cubicBezTo>
                      <a:pt x="1180" y="1103"/>
                      <a:pt x="1297" y="854"/>
                      <a:pt x="1127" y="749"/>
                    </a:cubicBezTo>
                    <a:cubicBezTo>
                      <a:pt x="827" y="548"/>
                      <a:pt x="551" y="322"/>
                      <a:pt x="300" y="47"/>
                    </a:cubicBezTo>
                    <a:cubicBezTo>
                      <a:pt x="274" y="14"/>
                      <a:pt x="239"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69"/>
              <p:cNvSpPr/>
              <p:nvPr/>
            </p:nvSpPr>
            <p:spPr>
              <a:xfrm>
                <a:off x="5091800" y="3539800"/>
                <a:ext cx="40875" cy="35650"/>
              </a:xfrm>
              <a:custGeom>
                <a:avLst/>
                <a:gdLst/>
                <a:ahLst/>
                <a:cxnLst/>
                <a:rect l="l" t="t" r="r" b="b"/>
                <a:pathLst>
                  <a:path w="1635" h="1426" extrusionOk="0">
                    <a:moveTo>
                      <a:pt x="244" y="1"/>
                    </a:moveTo>
                    <a:cubicBezTo>
                      <a:pt x="121" y="1"/>
                      <a:pt x="0" y="127"/>
                      <a:pt x="69" y="265"/>
                    </a:cubicBezTo>
                    <a:cubicBezTo>
                      <a:pt x="345" y="741"/>
                      <a:pt x="721" y="1117"/>
                      <a:pt x="1197" y="1392"/>
                    </a:cubicBezTo>
                    <a:cubicBezTo>
                      <a:pt x="1235" y="1415"/>
                      <a:pt x="1273" y="1426"/>
                      <a:pt x="1309" y="1426"/>
                    </a:cubicBezTo>
                    <a:cubicBezTo>
                      <a:pt x="1506" y="1426"/>
                      <a:pt x="1635" y="1119"/>
                      <a:pt x="1423" y="991"/>
                    </a:cubicBezTo>
                    <a:cubicBezTo>
                      <a:pt x="996" y="766"/>
                      <a:pt x="646" y="465"/>
                      <a:pt x="395" y="89"/>
                    </a:cubicBezTo>
                    <a:cubicBezTo>
                      <a:pt x="356" y="27"/>
                      <a:pt x="300"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69"/>
              <p:cNvSpPr/>
              <p:nvPr/>
            </p:nvSpPr>
            <p:spPr>
              <a:xfrm>
                <a:off x="4942925" y="3278900"/>
                <a:ext cx="17975" cy="31500"/>
              </a:xfrm>
              <a:custGeom>
                <a:avLst/>
                <a:gdLst/>
                <a:ahLst/>
                <a:cxnLst/>
                <a:rect l="l" t="t" r="r" b="b"/>
                <a:pathLst>
                  <a:path w="719" h="1260" extrusionOk="0">
                    <a:moveTo>
                      <a:pt x="511" y="1"/>
                    </a:moveTo>
                    <a:cubicBezTo>
                      <a:pt x="459" y="1"/>
                      <a:pt x="411" y="23"/>
                      <a:pt x="385" y="74"/>
                    </a:cubicBezTo>
                    <a:cubicBezTo>
                      <a:pt x="260" y="400"/>
                      <a:pt x="134" y="751"/>
                      <a:pt x="34" y="1101"/>
                    </a:cubicBezTo>
                    <a:cubicBezTo>
                      <a:pt x="0" y="1186"/>
                      <a:pt x="81" y="1259"/>
                      <a:pt x="160" y="1259"/>
                    </a:cubicBezTo>
                    <a:cubicBezTo>
                      <a:pt x="198" y="1259"/>
                      <a:pt x="235" y="1242"/>
                      <a:pt x="260" y="1202"/>
                    </a:cubicBezTo>
                    <a:cubicBezTo>
                      <a:pt x="410" y="876"/>
                      <a:pt x="560" y="550"/>
                      <a:pt x="686" y="199"/>
                    </a:cubicBezTo>
                    <a:cubicBezTo>
                      <a:pt x="719" y="84"/>
                      <a:pt x="610" y="1"/>
                      <a:pt x="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69"/>
              <p:cNvSpPr/>
              <p:nvPr/>
            </p:nvSpPr>
            <p:spPr>
              <a:xfrm>
                <a:off x="4975925" y="3256300"/>
                <a:ext cx="25250" cy="20425"/>
              </a:xfrm>
              <a:custGeom>
                <a:avLst/>
                <a:gdLst/>
                <a:ahLst/>
                <a:cxnLst/>
                <a:rect l="l" t="t" r="r" b="b"/>
                <a:pathLst>
                  <a:path w="1010" h="817" extrusionOk="0">
                    <a:moveTo>
                      <a:pt x="782" y="1"/>
                    </a:moveTo>
                    <a:cubicBezTo>
                      <a:pt x="744" y="1"/>
                      <a:pt x="704" y="15"/>
                      <a:pt x="669" y="51"/>
                    </a:cubicBezTo>
                    <a:lnTo>
                      <a:pt x="118" y="552"/>
                    </a:lnTo>
                    <a:cubicBezTo>
                      <a:pt x="0" y="669"/>
                      <a:pt x="96" y="817"/>
                      <a:pt x="216" y="817"/>
                    </a:cubicBezTo>
                    <a:cubicBezTo>
                      <a:pt x="249" y="817"/>
                      <a:pt x="285" y="805"/>
                      <a:pt x="318" y="777"/>
                    </a:cubicBezTo>
                    <a:lnTo>
                      <a:pt x="895" y="251"/>
                    </a:lnTo>
                    <a:cubicBezTo>
                      <a:pt x="1010" y="155"/>
                      <a:pt x="905"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69"/>
              <p:cNvSpPr/>
              <p:nvPr/>
            </p:nvSpPr>
            <p:spPr>
              <a:xfrm>
                <a:off x="4781050" y="3262375"/>
                <a:ext cx="15200" cy="14925"/>
              </a:xfrm>
              <a:custGeom>
                <a:avLst/>
                <a:gdLst/>
                <a:ahLst/>
                <a:cxnLst/>
                <a:rect l="l" t="t" r="r" b="b"/>
                <a:pathLst>
                  <a:path w="608" h="597" extrusionOk="0">
                    <a:moveTo>
                      <a:pt x="153" y="1"/>
                    </a:moveTo>
                    <a:cubicBezTo>
                      <a:pt x="70" y="1"/>
                      <a:pt x="0" y="74"/>
                      <a:pt x="68" y="158"/>
                    </a:cubicBezTo>
                    <a:cubicBezTo>
                      <a:pt x="143" y="284"/>
                      <a:pt x="218" y="409"/>
                      <a:pt x="294" y="534"/>
                    </a:cubicBezTo>
                    <a:cubicBezTo>
                      <a:pt x="323" y="578"/>
                      <a:pt x="365" y="597"/>
                      <a:pt x="407" y="597"/>
                    </a:cubicBezTo>
                    <a:cubicBezTo>
                      <a:pt x="508" y="597"/>
                      <a:pt x="608" y="490"/>
                      <a:pt x="519" y="384"/>
                    </a:cubicBezTo>
                    <a:cubicBezTo>
                      <a:pt x="419" y="259"/>
                      <a:pt x="344" y="158"/>
                      <a:pt x="268" y="58"/>
                    </a:cubicBezTo>
                    <a:cubicBezTo>
                      <a:pt x="236" y="18"/>
                      <a:pt x="193"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69"/>
              <p:cNvSpPr/>
              <p:nvPr/>
            </p:nvSpPr>
            <p:spPr>
              <a:xfrm>
                <a:off x="4812850" y="3248850"/>
                <a:ext cx="19350" cy="20200"/>
              </a:xfrm>
              <a:custGeom>
                <a:avLst/>
                <a:gdLst/>
                <a:ahLst/>
                <a:cxnLst/>
                <a:rect l="l" t="t" r="r" b="b"/>
                <a:pathLst>
                  <a:path w="774" h="808" extrusionOk="0">
                    <a:moveTo>
                      <a:pt x="181" y="1"/>
                    </a:moveTo>
                    <a:cubicBezTo>
                      <a:pt x="89" y="1"/>
                      <a:pt x="1" y="106"/>
                      <a:pt x="74" y="198"/>
                    </a:cubicBezTo>
                    <a:cubicBezTo>
                      <a:pt x="200" y="374"/>
                      <a:pt x="325" y="574"/>
                      <a:pt x="475" y="750"/>
                    </a:cubicBezTo>
                    <a:cubicBezTo>
                      <a:pt x="502" y="790"/>
                      <a:pt x="538" y="807"/>
                      <a:pt x="575" y="807"/>
                    </a:cubicBezTo>
                    <a:cubicBezTo>
                      <a:pt x="674" y="807"/>
                      <a:pt x="774" y="684"/>
                      <a:pt x="701" y="574"/>
                    </a:cubicBezTo>
                    <a:cubicBezTo>
                      <a:pt x="575" y="399"/>
                      <a:pt x="400" y="223"/>
                      <a:pt x="275" y="48"/>
                    </a:cubicBezTo>
                    <a:cubicBezTo>
                      <a:pt x="248" y="15"/>
                      <a:pt x="214"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69"/>
              <p:cNvSpPr/>
              <p:nvPr/>
            </p:nvSpPr>
            <p:spPr>
              <a:xfrm>
                <a:off x="4830575" y="3292900"/>
                <a:ext cx="12525" cy="20425"/>
              </a:xfrm>
              <a:custGeom>
                <a:avLst/>
                <a:gdLst/>
                <a:ahLst/>
                <a:cxnLst/>
                <a:rect l="l" t="t" r="r" b="b"/>
                <a:pathLst>
                  <a:path w="501" h="817" extrusionOk="0">
                    <a:moveTo>
                      <a:pt x="129" y="1"/>
                    </a:moveTo>
                    <a:cubicBezTo>
                      <a:pt x="67" y="1"/>
                      <a:pt x="1" y="60"/>
                      <a:pt x="17" y="140"/>
                    </a:cubicBezTo>
                    <a:cubicBezTo>
                      <a:pt x="67" y="341"/>
                      <a:pt x="117" y="567"/>
                      <a:pt x="217" y="742"/>
                    </a:cubicBezTo>
                    <a:cubicBezTo>
                      <a:pt x="244" y="794"/>
                      <a:pt x="288" y="816"/>
                      <a:pt x="333" y="816"/>
                    </a:cubicBezTo>
                    <a:cubicBezTo>
                      <a:pt x="416" y="816"/>
                      <a:pt x="501" y="740"/>
                      <a:pt x="468" y="642"/>
                    </a:cubicBezTo>
                    <a:cubicBezTo>
                      <a:pt x="418" y="441"/>
                      <a:pt x="318" y="241"/>
                      <a:pt x="217" y="65"/>
                    </a:cubicBezTo>
                    <a:cubicBezTo>
                      <a:pt x="199" y="20"/>
                      <a:pt x="165"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69"/>
              <p:cNvSpPr/>
              <p:nvPr/>
            </p:nvSpPr>
            <p:spPr>
              <a:xfrm>
                <a:off x="4637575" y="3285550"/>
                <a:ext cx="43650" cy="15800"/>
              </a:xfrm>
              <a:custGeom>
                <a:avLst/>
                <a:gdLst/>
                <a:ahLst/>
                <a:cxnLst/>
                <a:rect l="l" t="t" r="r" b="b"/>
                <a:pathLst>
                  <a:path w="1746" h="632" extrusionOk="0">
                    <a:moveTo>
                      <a:pt x="602" y="1"/>
                    </a:moveTo>
                    <a:cubicBezTo>
                      <a:pt x="450" y="1"/>
                      <a:pt x="296" y="20"/>
                      <a:pt x="143" y="59"/>
                    </a:cubicBezTo>
                    <a:cubicBezTo>
                      <a:pt x="0" y="82"/>
                      <a:pt x="38" y="286"/>
                      <a:pt x="170" y="286"/>
                    </a:cubicBezTo>
                    <a:cubicBezTo>
                      <a:pt x="177" y="286"/>
                      <a:pt x="185" y="285"/>
                      <a:pt x="193" y="284"/>
                    </a:cubicBezTo>
                    <a:cubicBezTo>
                      <a:pt x="272" y="271"/>
                      <a:pt x="349" y="265"/>
                      <a:pt x="426" y="265"/>
                    </a:cubicBezTo>
                    <a:cubicBezTo>
                      <a:pt x="784" y="265"/>
                      <a:pt x="1111" y="403"/>
                      <a:pt x="1421" y="610"/>
                    </a:cubicBezTo>
                    <a:cubicBezTo>
                      <a:pt x="1447" y="625"/>
                      <a:pt x="1473" y="631"/>
                      <a:pt x="1498" y="631"/>
                    </a:cubicBezTo>
                    <a:cubicBezTo>
                      <a:pt x="1641" y="631"/>
                      <a:pt x="1746" y="416"/>
                      <a:pt x="1596" y="309"/>
                    </a:cubicBezTo>
                    <a:cubicBezTo>
                      <a:pt x="1284" y="101"/>
                      <a:pt x="947" y="1"/>
                      <a:pt x="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69"/>
              <p:cNvSpPr/>
              <p:nvPr/>
            </p:nvSpPr>
            <p:spPr>
              <a:xfrm>
                <a:off x="4601875" y="3307000"/>
                <a:ext cx="30125" cy="10875"/>
              </a:xfrm>
              <a:custGeom>
                <a:avLst/>
                <a:gdLst/>
                <a:ahLst/>
                <a:cxnLst/>
                <a:rect l="l" t="t" r="r" b="b"/>
                <a:pathLst>
                  <a:path w="1205" h="435" extrusionOk="0">
                    <a:moveTo>
                      <a:pt x="167" y="0"/>
                    </a:moveTo>
                    <a:cubicBezTo>
                      <a:pt x="37" y="0"/>
                      <a:pt x="1" y="181"/>
                      <a:pt x="142" y="228"/>
                    </a:cubicBezTo>
                    <a:cubicBezTo>
                      <a:pt x="393" y="278"/>
                      <a:pt x="669" y="379"/>
                      <a:pt x="944" y="429"/>
                    </a:cubicBezTo>
                    <a:cubicBezTo>
                      <a:pt x="960" y="432"/>
                      <a:pt x="974" y="434"/>
                      <a:pt x="988" y="434"/>
                    </a:cubicBezTo>
                    <a:cubicBezTo>
                      <a:pt x="1155" y="434"/>
                      <a:pt x="1205" y="174"/>
                      <a:pt x="1019" y="128"/>
                    </a:cubicBezTo>
                    <a:cubicBezTo>
                      <a:pt x="744" y="78"/>
                      <a:pt x="468" y="53"/>
                      <a:pt x="192" y="3"/>
                    </a:cubicBezTo>
                    <a:cubicBezTo>
                      <a:pt x="184" y="1"/>
                      <a:pt x="175"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69"/>
              <p:cNvSpPr/>
              <p:nvPr/>
            </p:nvSpPr>
            <p:spPr>
              <a:xfrm>
                <a:off x="4691375" y="3314275"/>
                <a:ext cx="20850" cy="15550"/>
              </a:xfrm>
              <a:custGeom>
                <a:avLst/>
                <a:gdLst/>
                <a:ahLst/>
                <a:cxnLst/>
                <a:rect l="l" t="t" r="r" b="b"/>
                <a:pathLst>
                  <a:path w="834" h="622" extrusionOk="0">
                    <a:moveTo>
                      <a:pt x="207" y="0"/>
                    </a:moveTo>
                    <a:cubicBezTo>
                      <a:pt x="105" y="0"/>
                      <a:pt x="0" y="106"/>
                      <a:pt x="71" y="213"/>
                    </a:cubicBezTo>
                    <a:cubicBezTo>
                      <a:pt x="196" y="413"/>
                      <a:pt x="372" y="564"/>
                      <a:pt x="597" y="614"/>
                    </a:cubicBezTo>
                    <a:cubicBezTo>
                      <a:pt x="612" y="619"/>
                      <a:pt x="626" y="621"/>
                      <a:pt x="640" y="621"/>
                    </a:cubicBezTo>
                    <a:cubicBezTo>
                      <a:pt x="765" y="621"/>
                      <a:pt x="833" y="431"/>
                      <a:pt x="698" y="363"/>
                    </a:cubicBezTo>
                    <a:cubicBezTo>
                      <a:pt x="547" y="288"/>
                      <a:pt x="422" y="213"/>
                      <a:pt x="322" y="62"/>
                    </a:cubicBezTo>
                    <a:cubicBezTo>
                      <a:pt x="292" y="18"/>
                      <a:pt x="250"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69"/>
              <p:cNvSpPr/>
              <p:nvPr/>
            </p:nvSpPr>
            <p:spPr>
              <a:xfrm>
                <a:off x="4556450" y="3395075"/>
                <a:ext cx="40475" cy="18050"/>
              </a:xfrm>
              <a:custGeom>
                <a:avLst/>
                <a:gdLst/>
                <a:ahLst/>
                <a:cxnLst/>
                <a:rect l="l" t="t" r="r" b="b"/>
                <a:pathLst>
                  <a:path w="1619" h="722" extrusionOk="0">
                    <a:moveTo>
                      <a:pt x="155" y="1"/>
                    </a:moveTo>
                    <a:cubicBezTo>
                      <a:pt x="40" y="1"/>
                      <a:pt x="0" y="220"/>
                      <a:pt x="155" y="264"/>
                    </a:cubicBezTo>
                    <a:cubicBezTo>
                      <a:pt x="556" y="439"/>
                      <a:pt x="957" y="590"/>
                      <a:pt x="1383" y="715"/>
                    </a:cubicBezTo>
                    <a:cubicBezTo>
                      <a:pt x="1397" y="719"/>
                      <a:pt x="1411" y="721"/>
                      <a:pt x="1424" y="721"/>
                    </a:cubicBezTo>
                    <a:cubicBezTo>
                      <a:pt x="1569" y="721"/>
                      <a:pt x="1619" y="485"/>
                      <a:pt x="1458" y="439"/>
                    </a:cubicBezTo>
                    <a:cubicBezTo>
                      <a:pt x="1032" y="314"/>
                      <a:pt x="631" y="164"/>
                      <a:pt x="205" y="13"/>
                    </a:cubicBezTo>
                    <a:cubicBezTo>
                      <a:pt x="187" y="4"/>
                      <a:pt x="170"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69"/>
              <p:cNvSpPr/>
              <p:nvPr/>
            </p:nvSpPr>
            <p:spPr>
              <a:xfrm>
                <a:off x="4498900" y="3412900"/>
                <a:ext cx="36150" cy="10725"/>
              </a:xfrm>
              <a:custGeom>
                <a:avLst/>
                <a:gdLst/>
                <a:ahLst/>
                <a:cxnLst/>
                <a:rect l="l" t="t" r="r" b="b"/>
                <a:pathLst>
                  <a:path w="1446" h="429" extrusionOk="0">
                    <a:moveTo>
                      <a:pt x="1182" y="1"/>
                    </a:moveTo>
                    <a:cubicBezTo>
                      <a:pt x="1173" y="1"/>
                      <a:pt x="1163" y="1"/>
                      <a:pt x="1153" y="2"/>
                    </a:cubicBezTo>
                    <a:cubicBezTo>
                      <a:pt x="803" y="52"/>
                      <a:pt x="452" y="127"/>
                      <a:pt x="101" y="178"/>
                    </a:cubicBezTo>
                    <a:cubicBezTo>
                      <a:pt x="1" y="203"/>
                      <a:pt x="1" y="378"/>
                      <a:pt x="101" y="403"/>
                    </a:cubicBezTo>
                    <a:cubicBezTo>
                      <a:pt x="226" y="420"/>
                      <a:pt x="354" y="428"/>
                      <a:pt x="483" y="428"/>
                    </a:cubicBezTo>
                    <a:cubicBezTo>
                      <a:pt x="741" y="428"/>
                      <a:pt x="1003" y="395"/>
                      <a:pt x="1254" y="328"/>
                    </a:cubicBezTo>
                    <a:cubicBezTo>
                      <a:pt x="1446" y="256"/>
                      <a:pt x="1385" y="1"/>
                      <a:pt x="1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69"/>
              <p:cNvSpPr/>
              <p:nvPr/>
            </p:nvSpPr>
            <p:spPr>
              <a:xfrm>
                <a:off x="4452950" y="3443975"/>
                <a:ext cx="26625" cy="9550"/>
              </a:xfrm>
              <a:custGeom>
                <a:avLst/>
                <a:gdLst/>
                <a:ahLst/>
                <a:cxnLst/>
                <a:rect l="l" t="t" r="r" b="b"/>
                <a:pathLst>
                  <a:path w="1065" h="382" extrusionOk="0">
                    <a:moveTo>
                      <a:pt x="854" y="0"/>
                    </a:moveTo>
                    <a:cubicBezTo>
                      <a:pt x="834" y="0"/>
                      <a:pt x="811" y="4"/>
                      <a:pt x="786" y="12"/>
                    </a:cubicBezTo>
                    <a:cubicBezTo>
                      <a:pt x="683" y="42"/>
                      <a:pt x="589" y="54"/>
                      <a:pt x="488" y="54"/>
                    </a:cubicBezTo>
                    <a:cubicBezTo>
                      <a:pt x="417" y="54"/>
                      <a:pt x="343" y="48"/>
                      <a:pt x="260" y="37"/>
                    </a:cubicBezTo>
                    <a:cubicBezTo>
                      <a:pt x="245" y="33"/>
                      <a:pt x="231" y="31"/>
                      <a:pt x="218" y="31"/>
                    </a:cubicBezTo>
                    <a:cubicBezTo>
                      <a:pt x="70" y="31"/>
                      <a:pt x="0" y="269"/>
                      <a:pt x="184" y="338"/>
                    </a:cubicBezTo>
                    <a:cubicBezTo>
                      <a:pt x="297" y="363"/>
                      <a:pt x="416" y="382"/>
                      <a:pt x="535" y="382"/>
                    </a:cubicBezTo>
                    <a:cubicBezTo>
                      <a:pt x="654" y="382"/>
                      <a:pt x="773" y="363"/>
                      <a:pt x="886" y="313"/>
                    </a:cubicBezTo>
                    <a:cubicBezTo>
                      <a:pt x="1065" y="246"/>
                      <a:pt x="1025"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69"/>
              <p:cNvSpPr/>
              <p:nvPr/>
            </p:nvSpPr>
            <p:spPr>
              <a:xfrm>
                <a:off x="4555300" y="3438600"/>
                <a:ext cx="32425" cy="9450"/>
              </a:xfrm>
              <a:custGeom>
                <a:avLst/>
                <a:gdLst/>
                <a:ahLst/>
                <a:cxnLst/>
                <a:rect l="l" t="t" r="r" b="b"/>
                <a:pathLst>
                  <a:path w="1297" h="378" extrusionOk="0">
                    <a:moveTo>
                      <a:pt x="1025" y="0"/>
                    </a:moveTo>
                    <a:cubicBezTo>
                      <a:pt x="1017" y="0"/>
                      <a:pt x="1010" y="1"/>
                      <a:pt x="1003" y="2"/>
                    </a:cubicBezTo>
                    <a:cubicBezTo>
                      <a:pt x="727" y="52"/>
                      <a:pt x="451" y="77"/>
                      <a:pt x="176" y="102"/>
                    </a:cubicBezTo>
                    <a:cubicBezTo>
                      <a:pt x="0" y="102"/>
                      <a:pt x="0" y="353"/>
                      <a:pt x="176" y="378"/>
                    </a:cubicBezTo>
                    <a:cubicBezTo>
                      <a:pt x="476" y="378"/>
                      <a:pt x="777" y="378"/>
                      <a:pt x="1103" y="328"/>
                    </a:cubicBezTo>
                    <a:cubicBezTo>
                      <a:pt x="1296" y="303"/>
                      <a:pt x="1210" y="0"/>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69"/>
              <p:cNvSpPr/>
              <p:nvPr/>
            </p:nvSpPr>
            <p:spPr>
              <a:xfrm>
                <a:off x="4554400" y="3505050"/>
                <a:ext cx="27200" cy="15250"/>
              </a:xfrm>
              <a:custGeom>
                <a:avLst/>
                <a:gdLst/>
                <a:ahLst/>
                <a:cxnLst/>
                <a:rect l="l" t="t" r="r" b="b"/>
                <a:pathLst>
                  <a:path w="1088" h="610" extrusionOk="0">
                    <a:moveTo>
                      <a:pt x="891" y="0"/>
                    </a:moveTo>
                    <a:cubicBezTo>
                      <a:pt x="866" y="0"/>
                      <a:pt x="839" y="8"/>
                      <a:pt x="813" y="25"/>
                    </a:cubicBezTo>
                    <a:cubicBezTo>
                      <a:pt x="588" y="151"/>
                      <a:pt x="362" y="276"/>
                      <a:pt x="136" y="376"/>
                    </a:cubicBezTo>
                    <a:cubicBezTo>
                      <a:pt x="1" y="422"/>
                      <a:pt x="28" y="609"/>
                      <a:pt x="145" y="609"/>
                    </a:cubicBezTo>
                    <a:cubicBezTo>
                      <a:pt x="158" y="609"/>
                      <a:pt x="172" y="607"/>
                      <a:pt x="187" y="602"/>
                    </a:cubicBezTo>
                    <a:cubicBezTo>
                      <a:pt x="462" y="527"/>
                      <a:pt x="713" y="401"/>
                      <a:pt x="964" y="251"/>
                    </a:cubicBezTo>
                    <a:cubicBezTo>
                      <a:pt x="1088" y="168"/>
                      <a:pt x="1007" y="0"/>
                      <a:pt x="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69"/>
              <p:cNvSpPr/>
              <p:nvPr/>
            </p:nvSpPr>
            <p:spPr>
              <a:xfrm>
                <a:off x="4576450" y="3512500"/>
                <a:ext cx="31975" cy="27450"/>
              </a:xfrm>
              <a:custGeom>
                <a:avLst/>
                <a:gdLst/>
                <a:ahLst/>
                <a:cxnLst/>
                <a:rect l="l" t="t" r="r" b="b"/>
                <a:pathLst>
                  <a:path w="1279" h="1098" extrusionOk="0">
                    <a:moveTo>
                      <a:pt x="1086" y="0"/>
                    </a:moveTo>
                    <a:cubicBezTo>
                      <a:pt x="1051" y="0"/>
                      <a:pt x="1015" y="16"/>
                      <a:pt x="984" y="53"/>
                    </a:cubicBezTo>
                    <a:cubicBezTo>
                      <a:pt x="708" y="354"/>
                      <a:pt x="432" y="605"/>
                      <a:pt x="107" y="855"/>
                    </a:cubicBezTo>
                    <a:cubicBezTo>
                      <a:pt x="0" y="940"/>
                      <a:pt x="110" y="1097"/>
                      <a:pt x="223" y="1097"/>
                    </a:cubicBezTo>
                    <a:cubicBezTo>
                      <a:pt x="243" y="1097"/>
                      <a:pt x="263" y="1092"/>
                      <a:pt x="282" y="1081"/>
                    </a:cubicBezTo>
                    <a:cubicBezTo>
                      <a:pt x="608" y="830"/>
                      <a:pt x="909" y="555"/>
                      <a:pt x="1184" y="254"/>
                    </a:cubicBezTo>
                    <a:cubicBezTo>
                      <a:pt x="1278" y="141"/>
                      <a:pt x="1189" y="0"/>
                      <a:pt x="1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69"/>
              <p:cNvSpPr/>
              <p:nvPr/>
            </p:nvSpPr>
            <p:spPr>
              <a:xfrm>
                <a:off x="4505025" y="3569350"/>
                <a:ext cx="30600" cy="31250"/>
              </a:xfrm>
              <a:custGeom>
                <a:avLst/>
                <a:gdLst/>
                <a:ahLst/>
                <a:cxnLst/>
                <a:rect l="l" t="t" r="r" b="b"/>
                <a:pathLst>
                  <a:path w="1224" h="1250" extrusionOk="0">
                    <a:moveTo>
                      <a:pt x="977" y="0"/>
                    </a:moveTo>
                    <a:cubicBezTo>
                      <a:pt x="936" y="0"/>
                      <a:pt x="894" y="18"/>
                      <a:pt x="858" y="60"/>
                    </a:cubicBezTo>
                    <a:cubicBezTo>
                      <a:pt x="583" y="386"/>
                      <a:pt x="332" y="712"/>
                      <a:pt x="56" y="1063"/>
                    </a:cubicBezTo>
                    <a:cubicBezTo>
                      <a:pt x="0" y="1156"/>
                      <a:pt x="83" y="1249"/>
                      <a:pt x="171" y="1249"/>
                    </a:cubicBezTo>
                    <a:cubicBezTo>
                      <a:pt x="201" y="1249"/>
                      <a:pt x="231" y="1238"/>
                      <a:pt x="257" y="1213"/>
                    </a:cubicBezTo>
                    <a:cubicBezTo>
                      <a:pt x="558" y="912"/>
                      <a:pt x="833" y="611"/>
                      <a:pt x="1109" y="311"/>
                    </a:cubicBezTo>
                    <a:cubicBezTo>
                      <a:pt x="1223" y="177"/>
                      <a:pt x="1106"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69"/>
              <p:cNvSpPr/>
              <p:nvPr/>
            </p:nvSpPr>
            <p:spPr>
              <a:xfrm>
                <a:off x="4604900" y="3572525"/>
                <a:ext cx="22050" cy="30275"/>
              </a:xfrm>
              <a:custGeom>
                <a:avLst/>
                <a:gdLst/>
                <a:ahLst/>
                <a:cxnLst/>
                <a:rect l="l" t="t" r="r" b="b"/>
                <a:pathLst>
                  <a:path w="882" h="1211" extrusionOk="0">
                    <a:moveTo>
                      <a:pt x="678" y="0"/>
                    </a:moveTo>
                    <a:cubicBezTo>
                      <a:pt x="649" y="0"/>
                      <a:pt x="621" y="10"/>
                      <a:pt x="598" y="33"/>
                    </a:cubicBezTo>
                    <a:cubicBezTo>
                      <a:pt x="372" y="334"/>
                      <a:pt x="172" y="660"/>
                      <a:pt x="46" y="1036"/>
                    </a:cubicBezTo>
                    <a:cubicBezTo>
                      <a:pt x="1" y="1141"/>
                      <a:pt x="92" y="1211"/>
                      <a:pt x="188" y="1211"/>
                    </a:cubicBezTo>
                    <a:cubicBezTo>
                      <a:pt x="252" y="1211"/>
                      <a:pt x="317" y="1181"/>
                      <a:pt x="347" y="1111"/>
                    </a:cubicBezTo>
                    <a:cubicBezTo>
                      <a:pt x="472" y="785"/>
                      <a:pt x="623" y="484"/>
                      <a:pt x="823" y="209"/>
                    </a:cubicBezTo>
                    <a:cubicBezTo>
                      <a:pt x="881" y="112"/>
                      <a:pt x="775" y="0"/>
                      <a:pt x="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69"/>
              <p:cNvSpPr/>
              <p:nvPr/>
            </p:nvSpPr>
            <p:spPr>
              <a:xfrm>
                <a:off x="4659900" y="3529150"/>
                <a:ext cx="35475" cy="26625"/>
              </a:xfrm>
              <a:custGeom>
                <a:avLst/>
                <a:gdLst/>
                <a:ahLst/>
                <a:cxnLst/>
                <a:rect l="l" t="t" r="r" b="b"/>
                <a:pathLst>
                  <a:path w="1419" h="1065" extrusionOk="0">
                    <a:moveTo>
                      <a:pt x="1175" y="0"/>
                    </a:moveTo>
                    <a:cubicBezTo>
                      <a:pt x="1144" y="0"/>
                      <a:pt x="1111" y="12"/>
                      <a:pt x="1079" y="39"/>
                    </a:cubicBezTo>
                    <a:cubicBezTo>
                      <a:pt x="754" y="290"/>
                      <a:pt x="428" y="540"/>
                      <a:pt x="127" y="791"/>
                    </a:cubicBezTo>
                    <a:cubicBezTo>
                      <a:pt x="1" y="875"/>
                      <a:pt x="122" y="1065"/>
                      <a:pt x="252" y="1065"/>
                    </a:cubicBezTo>
                    <a:cubicBezTo>
                      <a:pt x="278" y="1065"/>
                      <a:pt x="303" y="1058"/>
                      <a:pt x="328" y="1041"/>
                    </a:cubicBezTo>
                    <a:cubicBezTo>
                      <a:pt x="628" y="816"/>
                      <a:pt x="954" y="590"/>
                      <a:pt x="1255" y="340"/>
                    </a:cubicBezTo>
                    <a:cubicBezTo>
                      <a:pt x="1419" y="237"/>
                      <a:pt x="1314" y="0"/>
                      <a:pt x="1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69"/>
              <p:cNvSpPr/>
              <p:nvPr/>
            </p:nvSpPr>
            <p:spPr>
              <a:xfrm>
                <a:off x="4727875" y="3543550"/>
                <a:ext cx="15250" cy="21675"/>
              </a:xfrm>
              <a:custGeom>
                <a:avLst/>
                <a:gdLst/>
                <a:ahLst/>
                <a:cxnLst/>
                <a:rect l="l" t="t" r="r" b="b"/>
                <a:pathLst>
                  <a:path w="610" h="867" extrusionOk="0">
                    <a:moveTo>
                      <a:pt x="385" y="1"/>
                    </a:moveTo>
                    <a:cubicBezTo>
                      <a:pt x="333" y="1"/>
                      <a:pt x="279" y="27"/>
                      <a:pt x="240" y="89"/>
                    </a:cubicBezTo>
                    <a:cubicBezTo>
                      <a:pt x="115" y="265"/>
                      <a:pt x="65" y="440"/>
                      <a:pt x="15" y="641"/>
                    </a:cubicBezTo>
                    <a:cubicBezTo>
                      <a:pt x="1" y="781"/>
                      <a:pt x="104" y="866"/>
                      <a:pt x="206" y="866"/>
                    </a:cubicBezTo>
                    <a:cubicBezTo>
                      <a:pt x="288" y="866"/>
                      <a:pt x="368" y="813"/>
                      <a:pt x="390" y="691"/>
                    </a:cubicBezTo>
                    <a:cubicBezTo>
                      <a:pt x="390" y="541"/>
                      <a:pt x="466" y="390"/>
                      <a:pt x="541" y="265"/>
                    </a:cubicBezTo>
                    <a:cubicBezTo>
                      <a:pt x="610" y="127"/>
                      <a:pt x="501"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69"/>
              <p:cNvSpPr/>
              <p:nvPr/>
            </p:nvSpPr>
            <p:spPr>
              <a:xfrm>
                <a:off x="4724475" y="3585250"/>
                <a:ext cx="8150" cy="24300"/>
              </a:xfrm>
              <a:custGeom>
                <a:avLst/>
                <a:gdLst/>
                <a:ahLst/>
                <a:cxnLst/>
                <a:rect l="l" t="t" r="r" b="b"/>
                <a:pathLst>
                  <a:path w="326" h="972" extrusionOk="0">
                    <a:moveTo>
                      <a:pt x="176" y="0"/>
                    </a:moveTo>
                    <a:cubicBezTo>
                      <a:pt x="100" y="0"/>
                      <a:pt x="25" y="51"/>
                      <a:pt x="25" y="151"/>
                    </a:cubicBezTo>
                    <a:cubicBezTo>
                      <a:pt x="25" y="376"/>
                      <a:pt x="25" y="602"/>
                      <a:pt x="0" y="802"/>
                    </a:cubicBezTo>
                    <a:cubicBezTo>
                      <a:pt x="0" y="915"/>
                      <a:pt x="82" y="972"/>
                      <a:pt x="163" y="972"/>
                    </a:cubicBezTo>
                    <a:cubicBezTo>
                      <a:pt x="245" y="972"/>
                      <a:pt x="326" y="915"/>
                      <a:pt x="326" y="802"/>
                    </a:cubicBezTo>
                    <a:cubicBezTo>
                      <a:pt x="326" y="602"/>
                      <a:pt x="326" y="376"/>
                      <a:pt x="326" y="151"/>
                    </a:cubicBezTo>
                    <a:cubicBezTo>
                      <a:pt x="326" y="51"/>
                      <a:pt x="251"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69"/>
              <p:cNvSpPr/>
              <p:nvPr/>
            </p:nvSpPr>
            <p:spPr>
              <a:xfrm>
                <a:off x="4814550" y="3543000"/>
                <a:ext cx="30175" cy="51475"/>
              </a:xfrm>
              <a:custGeom>
                <a:avLst/>
                <a:gdLst/>
                <a:ahLst/>
                <a:cxnLst/>
                <a:rect l="l" t="t" r="r" b="b"/>
                <a:pathLst>
                  <a:path w="1207" h="2059" extrusionOk="0">
                    <a:moveTo>
                      <a:pt x="194" y="1"/>
                    </a:moveTo>
                    <a:cubicBezTo>
                      <a:pt x="100" y="1"/>
                      <a:pt x="1" y="80"/>
                      <a:pt x="31" y="187"/>
                    </a:cubicBezTo>
                    <a:cubicBezTo>
                      <a:pt x="207" y="838"/>
                      <a:pt x="457" y="1490"/>
                      <a:pt x="858" y="1991"/>
                    </a:cubicBezTo>
                    <a:cubicBezTo>
                      <a:pt x="893" y="2039"/>
                      <a:pt x="936" y="2059"/>
                      <a:pt x="979" y="2059"/>
                    </a:cubicBezTo>
                    <a:cubicBezTo>
                      <a:pt x="1094" y="2059"/>
                      <a:pt x="1207" y="1918"/>
                      <a:pt x="1134" y="1791"/>
                    </a:cubicBezTo>
                    <a:cubicBezTo>
                      <a:pt x="833" y="1239"/>
                      <a:pt x="533" y="738"/>
                      <a:pt x="332" y="111"/>
                    </a:cubicBezTo>
                    <a:cubicBezTo>
                      <a:pt x="312" y="33"/>
                      <a:pt x="255"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69"/>
              <p:cNvSpPr/>
              <p:nvPr/>
            </p:nvSpPr>
            <p:spPr>
              <a:xfrm>
                <a:off x="4857775" y="3558075"/>
                <a:ext cx="25950" cy="41325"/>
              </a:xfrm>
              <a:custGeom>
                <a:avLst/>
                <a:gdLst/>
                <a:ahLst/>
                <a:cxnLst/>
                <a:rect l="l" t="t" r="r" b="b"/>
                <a:pathLst>
                  <a:path w="1038" h="1653" extrusionOk="0">
                    <a:moveTo>
                      <a:pt x="216" y="1"/>
                    </a:moveTo>
                    <a:cubicBezTo>
                      <a:pt x="113" y="1"/>
                      <a:pt x="1" y="86"/>
                      <a:pt x="32" y="210"/>
                    </a:cubicBezTo>
                    <a:cubicBezTo>
                      <a:pt x="157" y="711"/>
                      <a:pt x="332" y="1163"/>
                      <a:pt x="633" y="1564"/>
                    </a:cubicBezTo>
                    <a:cubicBezTo>
                      <a:pt x="672" y="1626"/>
                      <a:pt x="731" y="1652"/>
                      <a:pt x="788" y="1652"/>
                    </a:cubicBezTo>
                    <a:cubicBezTo>
                      <a:pt x="915" y="1652"/>
                      <a:pt x="1037" y="1526"/>
                      <a:pt x="934" y="1388"/>
                    </a:cubicBezTo>
                    <a:cubicBezTo>
                      <a:pt x="683" y="1012"/>
                      <a:pt x="483" y="586"/>
                      <a:pt x="357" y="110"/>
                    </a:cubicBezTo>
                    <a:cubicBezTo>
                      <a:pt x="338" y="33"/>
                      <a:pt x="279"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69"/>
              <p:cNvSpPr/>
              <p:nvPr/>
            </p:nvSpPr>
            <p:spPr>
              <a:xfrm>
                <a:off x="4896425" y="3536450"/>
                <a:ext cx="34225" cy="31225"/>
              </a:xfrm>
              <a:custGeom>
                <a:avLst/>
                <a:gdLst/>
                <a:ahLst/>
                <a:cxnLst/>
                <a:rect l="l" t="t" r="r" b="b"/>
                <a:pathLst>
                  <a:path w="1369" h="1249" extrusionOk="0">
                    <a:moveTo>
                      <a:pt x="250" y="0"/>
                    </a:moveTo>
                    <a:cubicBezTo>
                      <a:pt x="125" y="0"/>
                      <a:pt x="1" y="124"/>
                      <a:pt x="90" y="248"/>
                    </a:cubicBezTo>
                    <a:cubicBezTo>
                      <a:pt x="365" y="624"/>
                      <a:pt x="666" y="975"/>
                      <a:pt x="1042" y="1226"/>
                    </a:cubicBezTo>
                    <a:cubicBezTo>
                      <a:pt x="1070" y="1242"/>
                      <a:pt x="1098" y="1249"/>
                      <a:pt x="1125" y="1249"/>
                    </a:cubicBezTo>
                    <a:cubicBezTo>
                      <a:pt x="1265" y="1249"/>
                      <a:pt x="1369" y="1055"/>
                      <a:pt x="1242" y="950"/>
                    </a:cubicBezTo>
                    <a:cubicBezTo>
                      <a:pt x="942" y="674"/>
                      <a:pt x="641" y="424"/>
                      <a:pt x="390" y="73"/>
                    </a:cubicBezTo>
                    <a:cubicBezTo>
                      <a:pt x="354" y="21"/>
                      <a:pt x="302"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69"/>
              <p:cNvSpPr/>
              <p:nvPr/>
            </p:nvSpPr>
            <p:spPr>
              <a:xfrm>
                <a:off x="4963100" y="3562275"/>
                <a:ext cx="33225" cy="30475"/>
              </a:xfrm>
              <a:custGeom>
                <a:avLst/>
                <a:gdLst/>
                <a:ahLst/>
                <a:cxnLst/>
                <a:rect l="l" t="t" r="r" b="b"/>
                <a:pathLst>
                  <a:path w="1329" h="1219" extrusionOk="0">
                    <a:moveTo>
                      <a:pt x="305" y="1"/>
                    </a:moveTo>
                    <a:cubicBezTo>
                      <a:pt x="141" y="1"/>
                      <a:pt x="1" y="209"/>
                      <a:pt x="154" y="343"/>
                    </a:cubicBezTo>
                    <a:cubicBezTo>
                      <a:pt x="405" y="594"/>
                      <a:pt x="631" y="844"/>
                      <a:pt x="831" y="1120"/>
                    </a:cubicBezTo>
                    <a:cubicBezTo>
                      <a:pt x="885" y="1189"/>
                      <a:pt x="957" y="1218"/>
                      <a:pt x="1027" y="1218"/>
                    </a:cubicBezTo>
                    <a:cubicBezTo>
                      <a:pt x="1185" y="1218"/>
                      <a:pt x="1329" y="1068"/>
                      <a:pt x="1207" y="894"/>
                    </a:cubicBezTo>
                    <a:cubicBezTo>
                      <a:pt x="1007" y="594"/>
                      <a:pt x="731" y="318"/>
                      <a:pt x="455" y="67"/>
                    </a:cubicBezTo>
                    <a:cubicBezTo>
                      <a:pt x="408" y="20"/>
                      <a:pt x="356"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69"/>
              <p:cNvSpPr/>
              <p:nvPr/>
            </p:nvSpPr>
            <p:spPr>
              <a:xfrm>
                <a:off x="5012700" y="3428425"/>
                <a:ext cx="34475" cy="10850"/>
              </a:xfrm>
              <a:custGeom>
                <a:avLst/>
                <a:gdLst/>
                <a:ahLst/>
                <a:cxnLst/>
                <a:rect l="l" t="t" r="r" b="b"/>
                <a:pathLst>
                  <a:path w="1379" h="434" extrusionOk="0">
                    <a:moveTo>
                      <a:pt x="398" y="1"/>
                    </a:moveTo>
                    <a:cubicBezTo>
                      <a:pt x="340" y="1"/>
                      <a:pt x="283" y="3"/>
                      <a:pt x="226" y="8"/>
                    </a:cubicBezTo>
                    <a:cubicBezTo>
                      <a:pt x="50" y="8"/>
                      <a:pt x="0" y="258"/>
                      <a:pt x="175" y="308"/>
                    </a:cubicBezTo>
                    <a:cubicBezTo>
                      <a:pt x="476" y="384"/>
                      <a:pt x="827" y="409"/>
                      <a:pt x="1128" y="434"/>
                    </a:cubicBezTo>
                    <a:cubicBezTo>
                      <a:pt x="1378" y="434"/>
                      <a:pt x="1353" y="83"/>
                      <a:pt x="1128" y="58"/>
                    </a:cubicBezTo>
                    <a:cubicBezTo>
                      <a:pt x="885" y="38"/>
                      <a:pt x="641"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69"/>
              <p:cNvSpPr/>
              <p:nvPr/>
            </p:nvSpPr>
            <p:spPr>
              <a:xfrm>
                <a:off x="5064725" y="3337075"/>
                <a:ext cx="24850" cy="13225"/>
              </a:xfrm>
              <a:custGeom>
                <a:avLst/>
                <a:gdLst/>
                <a:ahLst/>
                <a:cxnLst/>
                <a:rect l="l" t="t" r="r" b="b"/>
                <a:pathLst>
                  <a:path w="994" h="529" extrusionOk="0">
                    <a:moveTo>
                      <a:pt x="775" y="1"/>
                    </a:moveTo>
                    <a:cubicBezTo>
                      <a:pt x="768" y="1"/>
                      <a:pt x="759" y="1"/>
                      <a:pt x="751" y="3"/>
                    </a:cubicBezTo>
                    <a:cubicBezTo>
                      <a:pt x="526" y="53"/>
                      <a:pt x="325" y="153"/>
                      <a:pt x="125" y="278"/>
                    </a:cubicBezTo>
                    <a:cubicBezTo>
                      <a:pt x="1" y="361"/>
                      <a:pt x="64" y="529"/>
                      <a:pt x="175" y="529"/>
                    </a:cubicBezTo>
                    <a:cubicBezTo>
                      <a:pt x="198" y="529"/>
                      <a:pt x="224" y="521"/>
                      <a:pt x="250" y="504"/>
                    </a:cubicBezTo>
                    <a:cubicBezTo>
                      <a:pt x="425" y="404"/>
                      <a:pt x="626" y="328"/>
                      <a:pt x="826" y="278"/>
                    </a:cubicBezTo>
                    <a:cubicBezTo>
                      <a:pt x="993" y="231"/>
                      <a:pt x="933"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69"/>
              <p:cNvSpPr/>
              <p:nvPr/>
            </p:nvSpPr>
            <p:spPr>
              <a:xfrm>
                <a:off x="5127900" y="3293900"/>
                <a:ext cx="27675" cy="12225"/>
              </a:xfrm>
              <a:custGeom>
                <a:avLst/>
                <a:gdLst/>
                <a:ahLst/>
                <a:cxnLst/>
                <a:rect l="l" t="t" r="r" b="b"/>
                <a:pathLst>
                  <a:path w="1107" h="489" extrusionOk="0">
                    <a:moveTo>
                      <a:pt x="881" y="0"/>
                    </a:moveTo>
                    <a:cubicBezTo>
                      <a:pt x="630" y="0"/>
                      <a:pt x="405" y="75"/>
                      <a:pt x="179" y="176"/>
                    </a:cubicBezTo>
                    <a:cubicBezTo>
                      <a:pt x="1" y="243"/>
                      <a:pt x="41" y="488"/>
                      <a:pt x="193" y="488"/>
                    </a:cubicBezTo>
                    <a:cubicBezTo>
                      <a:pt x="212" y="488"/>
                      <a:pt x="232" y="485"/>
                      <a:pt x="254" y="476"/>
                    </a:cubicBezTo>
                    <a:cubicBezTo>
                      <a:pt x="455" y="401"/>
                      <a:pt x="655" y="376"/>
                      <a:pt x="881" y="351"/>
                    </a:cubicBezTo>
                    <a:cubicBezTo>
                      <a:pt x="1081" y="326"/>
                      <a:pt x="1106" y="25"/>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69"/>
              <p:cNvSpPr/>
              <p:nvPr/>
            </p:nvSpPr>
            <p:spPr>
              <a:xfrm>
                <a:off x="4668700" y="3345575"/>
                <a:ext cx="335250" cy="183900"/>
              </a:xfrm>
              <a:custGeom>
                <a:avLst/>
                <a:gdLst/>
                <a:ahLst/>
                <a:cxnLst/>
                <a:rect l="l" t="t" r="r" b="b"/>
                <a:pathLst>
                  <a:path w="13410" h="7356" extrusionOk="0">
                    <a:moveTo>
                      <a:pt x="7250" y="1"/>
                    </a:moveTo>
                    <a:cubicBezTo>
                      <a:pt x="6303" y="1"/>
                      <a:pt x="5354" y="123"/>
                      <a:pt x="4437" y="339"/>
                    </a:cubicBezTo>
                    <a:cubicBezTo>
                      <a:pt x="3309" y="590"/>
                      <a:pt x="2181" y="1016"/>
                      <a:pt x="1329" y="1818"/>
                    </a:cubicBezTo>
                    <a:cubicBezTo>
                      <a:pt x="502" y="2620"/>
                      <a:pt x="1" y="3848"/>
                      <a:pt x="351" y="4951"/>
                    </a:cubicBezTo>
                    <a:cubicBezTo>
                      <a:pt x="677" y="5903"/>
                      <a:pt x="1529" y="6580"/>
                      <a:pt x="2457" y="6881"/>
                    </a:cubicBezTo>
                    <a:cubicBezTo>
                      <a:pt x="3254" y="7153"/>
                      <a:pt x="4244" y="7356"/>
                      <a:pt x="5119" y="7356"/>
                    </a:cubicBezTo>
                    <a:cubicBezTo>
                      <a:pt x="5289" y="7356"/>
                      <a:pt x="5455" y="7348"/>
                      <a:pt x="5615" y="7332"/>
                    </a:cubicBezTo>
                    <a:cubicBezTo>
                      <a:pt x="6768" y="7106"/>
                      <a:pt x="7945" y="6906"/>
                      <a:pt x="9123" y="6680"/>
                    </a:cubicBezTo>
                    <a:cubicBezTo>
                      <a:pt x="10001" y="6530"/>
                      <a:pt x="10928" y="6354"/>
                      <a:pt x="11730" y="5928"/>
                    </a:cubicBezTo>
                    <a:cubicBezTo>
                      <a:pt x="12507" y="5477"/>
                      <a:pt x="13184" y="4725"/>
                      <a:pt x="13284" y="3823"/>
                    </a:cubicBezTo>
                    <a:cubicBezTo>
                      <a:pt x="13409" y="2419"/>
                      <a:pt x="12181" y="1267"/>
                      <a:pt x="10903" y="715"/>
                    </a:cubicBezTo>
                    <a:cubicBezTo>
                      <a:pt x="9747" y="216"/>
                      <a:pt x="8501" y="1"/>
                      <a:pt x="7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69"/>
              <p:cNvSpPr/>
              <p:nvPr/>
            </p:nvSpPr>
            <p:spPr>
              <a:xfrm>
                <a:off x="4627975" y="4152300"/>
                <a:ext cx="686125" cy="637250"/>
              </a:xfrm>
              <a:custGeom>
                <a:avLst/>
                <a:gdLst/>
                <a:ahLst/>
                <a:cxnLst/>
                <a:rect l="l" t="t" r="r" b="b"/>
                <a:pathLst>
                  <a:path w="27445" h="25490" extrusionOk="0">
                    <a:moveTo>
                      <a:pt x="25726" y="0"/>
                    </a:moveTo>
                    <a:cubicBezTo>
                      <a:pt x="23299" y="0"/>
                      <a:pt x="20871" y="594"/>
                      <a:pt x="18722" y="1730"/>
                    </a:cubicBezTo>
                    <a:cubicBezTo>
                      <a:pt x="18873" y="1304"/>
                      <a:pt x="18998" y="903"/>
                      <a:pt x="19148" y="502"/>
                    </a:cubicBezTo>
                    <a:lnTo>
                      <a:pt x="19148" y="502"/>
                    </a:lnTo>
                    <a:cubicBezTo>
                      <a:pt x="16266" y="1830"/>
                      <a:pt x="13660" y="3785"/>
                      <a:pt x="11605" y="6216"/>
                    </a:cubicBezTo>
                    <a:cubicBezTo>
                      <a:pt x="11429" y="5339"/>
                      <a:pt x="11554" y="4411"/>
                      <a:pt x="11905" y="3609"/>
                    </a:cubicBezTo>
                    <a:lnTo>
                      <a:pt x="11905" y="3609"/>
                    </a:lnTo>
                    <a:cubicBezTo>
                      <a:pt x="8346" y="5890"/>
                      <a:pt x="5665" y="9499"/>
                      <a:pt x="4512" y="13559"/>
                    </a:cubicBezTo>
                    <a:cubicBezTo>
                      <a:pt x="4061" y="12682"/>
                      <a:pt x="3910" y="11680"/>
                      <a:pt x="4061" y="10702"/>
                    </a:cubicBezTo>
                    <a:lnTo>
                      <a:pt x="4061" y="10702"/>
                    </a:lnTo>
                    <a:cubicBezTo>
                      <a:pt x="1279" y="15038"/>
                      <a:pt x="0" y="20326"/>
                      <a:pt x="527" y="25464"/>
                    </a:cubicBezTo>
                    <a:lnTo>
                      <a:pt x="502" y="25489"/>
                    </a:lnTo>
                    <a:cubicBezTo>
                      <a:pt x="5188" y="24462"/>
                      <a:pt x="9574" y="22081"/>
                      <a:pt x="12958" y="18672"/>
                    </a:cubicBezTo>
                    <a:lnTo>
                      <a:pt x="9675" y="18421"/>
                    </a:lnTo>
                    <a:cubicBezTo>
                      <a:pt x="13459" y="17494"/>
                      <a:pt x="16993" y="15614"/>
                      <a:pt x="19875" y="13008"/>
                    </a:cubicBezTo>
                    <a:cubicBezTo>
                      <a:pt x="20201" y="12732"/>
                      <a:pt x="20527" y="12181"/>
                      <a:pt x="20176" y="11905"/>
                    </a:cubicBezTo>
                    <a:lnTo>
                      <a:pt x="20176" y="11905"/>
                    </a:lnTo>
                    <a:cubicBezTo>
                      <a:pt x="19804" y="12071"/>
                      <a:pt x="19397" y="12151"/>
                      <a:pt x="18988" y="12151"/>
                    </a:cubicBezTo>
                    <a:cubicBezTo>
                      <a:pt x="18406" y="12151"/>
                      <a:pt x="17819" y="11989"/>
                      <a:pt x="17319" y="11680"/>
                    </a:cubicBezTo>
                    <a:cubicBezTo>
                      <a:pt x="20627" y="10151"/>
                      <a:pt x="23660" y="7995"/>
                      <a:pt x="26166" y="5364"/>
                    </a:cubicBezTo>
                    <a:lnTo>
                      <a:pt x="26166" y="5364"/>
                    </a:lnTo>
                    <a:cubicBezTo>
                      <a:pt x="25214" y="5464"/>
                      <a:pt x="24236" y="5564"/>
                      <a:pt x="23284" y="5664"/>
                    </a:cubicBezTo>
                    <a:cubicBezTo>
                      <a:pt x="25088" y="4186"/>
                      <a:pt x="26542" y="2256"/>
                      <a:pt x="27444" y="101"/>
                    </a:cubicBezTo>
                    <a:cubicBezTo>
                      <a:pt x="26874" y="33"/>
                      <a:pt x="26300" y="0"/>
                      <a:pt x="25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69"/>
              <p:cNvSpPr/>
              <p:nvPr/>
            </p:nvSpPr>
            <p:spPr>
              <a:xfrm>
                <a:off x="4628200" y="4157425"/>
                <a:ext cx="670150" cy="653100"/>
              </a:xfrm>
              <a:custGeom>
                <a:avLst/>
                <a:gdLst/>
                <a:ahLst/>
                <a:cxnLst/>
                <a:rect l="l" t="t" r="r" b="b"/>
                <a:pathLst>
                  <a:path w="26806" h="26124" extrusionOk="0">
                    <a:moveTo>
                      <a:pt x="26539" y="1"/>
                    </a:moveTo>
                    <a:cubicBezTo>
                      <a:pt x="26513" y="1"/>
                      <a:pt x="26486" y="7"/>
                      <a:pt x="26458" y="21"/>
                    </a:cubicBezTo>
                    <a:cubicBezTo>
                      <a:pt x="20693" y="2853"/>
                      <a:pt x="15255" y="6537"/>
                      <a:pt x="10568" y="10973"/>
                    </a:cubicBezTo>
                    <a:cubicBezTo>
                      <a:pt x="6182" y="15159"/>
                      <a:pt x="2122" y="20272"/>
                      <a:pt x="17" y="26036"/>
                    </a:cubicBezTo>
                    <a:cubicBezTo>
                      <a:pt x="0" y="26085"/>
                      <a:pt x="37" y="26123"/>
                      <a:pt x="79" y="26123"/>
                    </a:cubicBezTo>
                    <a:cubicBezTo>
                      <a:pt x="101" y="26123"/>
                      <a:pt x="124" y="26112"/>
                      <a:pt x="142" y="26086"/>
                    </a:cubicBezTo>
                    <a:cubicBezTo>
                      <a:pt x="2874" y="20447"/>
                      <a:pt x="6357" y="15434"/>
                      <a:pt x="10944" y="11099"/>
                    </a:cubicBezTo>
                    <a:cubicBezTo>
                      <a:pt x="15581" y="6713"/>
                      <a:pt x="20944" y="3229"/>
                      <a:pt x="26633" y="322"/>
                    </a:cubicBezTo>
                    <a:cubicBezTo>
                      <a:pt x="26806" y="235"/>
                      <a:pt x="26700" y="1"/>
                      <a:pt x="26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69"/>
              <p:cNvSpPr/>
              <p:nvPr/>
            </p:nvSpPr>
            <p:spPr>
              <a:xfrm>
                <a:off x="4278975" y="3941150"/>
                <a:ext cx="407925" cy="548275"/>
              </a:xfrm>
              <a:custGeom>
                <a:avLst/>
                <a:gdLst/>
                <a:ahLst/>
                <a:cxnLst/>
                <a:rect l="l" t="t" r="r" b="b"/>
                <a:pathLst>
                  <a:path w="16317" h="21931" extrusionOk="0">
                    <a:moveTo>
                      <a:pt x="1" y="0"/>
                    </a:moveTo>
                    <a:cubicBezTo>
                      <a:pt x="326" y="1654"/>
                      <a:pt x="1053" y="3233"/>
                      <a:pt x="2106" y="4536"/>
                    </a:cubicBezTo>
                    <a:lnTo>
                      <a:pt x="126" y="3885"/>
                    </a:lnTo>
                    <a:lnTo>
                      <a:pt x="126" y="3885"/>
                    </a:lnTo>
                    <a:cubicBezTo>
                      <a:pt x="1504" y="6140"/>
                      <a:pt x="3309" y="8095"/>
                      <a:pt x="5414" y="9674"/>
                    </a:cubicBezTo>
                    <a:cubicBezTo>
                      <a:pt x="5169" y="9765"/>
                      <a:pt x="4911" y="9810"/>
                      <a:pt x="4653" y="9810"/>
                    </a:cubicBezTo>
                    <a:cubicBezTo>
                      <a:pt x="4198" y="9810"/>
                      <a:pt x="3743" y="9671"/>
                      <a:pt x="3359" y="9399"/>
                    </a:cubicBezTo>
                    <a:lnTo>
                      <a:pt x="3359" y="9399"/>
                    </a:lnTo>
                    <a:cubicBezTo>
                      <a:pt x="3083" y="9549"/>
                      <a:pt x="3234" y="9975"/>
                      <a:pt x="3409" y="10226"/>
                    </a:cubicBezTo>
                    <a:cubicBezTo>
                      <a:pt x="5063" y="12506"/>
                      <a:pt x="7269" y="14336"/>
                      <a:pt x="9800" y="15564"/>
                    </a:cubicBezTo>
                    <a:cubicBezTo>
                      <a:pt x="9023" y="15464"/>
                      <a:pt x="8221" y="15364"/>
                      <a:pt x="7444" y="15263"/>
                    </a:cubicBezTo>
                    <a:lnTo>
                      <a:pt x="7444" y="15263"/>
                    </a:lnTo>
                    <a:cubicBezTo>
                      <a:pt x="9324" y="18146"/>
                      <a:pt x="12056" y="20501"/>
                      <a:pt x="15214" y="21930"/>
                    </a:cubicBezTo>
                    <a:lnTo>
                      <a:pt x="15189" y="21905"/>
                    </a:lnTo>
                    <a:cubicBezTo>
                      <a:pt x="16316" y="18346"/>
                      <a:pt x="16241" y="14436"/>
                      <a:pt x="14913" y="10953"/>
                    </a:cubicBezTo>
                    <a:cubicBezTo>
                      <a:pt x="14888" y="11654"/>
                      <a:pt x="14612" y="12356"/>
                      <a:pt x="14186" y="12907"/>
                    </a:cubicBezTo>
                    <a:cubicBezTo>
                      <a:pt x="13960" y="9875"/>
                      <a:pt x="12607" y="6917"/>
                      <a:pt x="10452" y="4787"/>
                    </a:cubicBezTo>
                    <a:lnTo>
                      <a:pt x="10452" y="4787"/>
                    </a:lnTo>
                    <a:cubicBezTo>
                      <a:pt x="10577" y="5414"/>
                      <a:pt x="10502" y="6065"/>
                      <a:pt x="10276" y="6667"/>
                    </a:cubicBezTo>
                    <a:cubicBezTo>
                      <a:pt x="9173" y="4662"/>
                      <a:pt x="7645" y="2882"/>
                      <a:pt x="5790" y="1504"/>
                    </a:cubicBezTo>
                    <a:lnTo>
                      <a:pt x="5790" y="1504"/>
                    </a:lnTo>
                    <a:cubicBezTo>
                      <a:pt x="5840" y="1830"/>
                      <a:pt x="5865" y="2130"/>
                      <a:pt x="5915" y="2431"/>
                    </a:cubicBezTo>
                    <a:cubicBezTo>
                      <a:pt x="4236" y="1053"/>
                      <a:pt x="2156" y="2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69"/>
              <p:cNvSpPr/>
              <p:nvPr/>
            </p:nvSpPr>
            <p:spPr>
              <a:xfrm>
                <a:off x="4288975" y="3946100"/>
                <a:ext cx="376000" cy="559650"/>
              </a:xfrm>
              <a:custGeom>
                <a:avLst/>
                <a:gdLst/>
                <a:ahLst/>
                <a:cxnLst/>
                <a:rect l="l" t="t" r="r" b="b"/>
                <a:pathLst>
                  <a:path w="15040" h="22386" extrusionOk="0">
                    <a:moveTo>
                      <a:pt x="202" y="0"/>
                    </a:moveTo>
                    <a:cubicBezTo>
                      <a:pt x="96" y="0"/>
                      <a:pt x="0" y="147"/>
                      <a:pt x="102" y="228"/>
                    </a:cubicBezTo>
                    <a:cubicBezTo>
                      <a:pt x="3686" y="3110"/>
                      <a:pt x="6944" y="6369"/>
                      <a:pt x="9575" y="10153"/>
                    </a:cubicBezTo>
                    <a:cubicBezTo>
                      <a:pt x="12157" y="13887"/>
                      <a:pt x="13861" y="17948"/>
                      <a:pt x="14939" y="22359"/>
                    </a:cubicBezTo>
                    <a:cubicBezTo>
                      <a:pt x="14949" y="22378"/>
                      <a:pt x="14965" y="22386"/>
                      <a:pt x="14983" y="22386"/>
                    </a:cubicBezTo>
                    <a:cubicBezTo>
                      <a:pt x="15010" y="22386"/>
                      <a:pt x="15039" y="22365"/>
                      <a:pt x="15039" y="22334"/>
                    </a:cubicBezTo>
                    <a:cubicBezTo>
                      <a:pt x="14413" y="17948"/>
                      <a:pt x="12307" y="13737"/>
                      <a:pt x="9826" y="10128"/>
                    </a:cubicBezTo>
                    <a:cubicBezTo>
                      <a:pt x="7220" y="6293"/>
                      <a:pt x="3936" y="2885"/>
                      <a:pt x="277" y="28"/>
                    </a:cubicBezTo>
                    <a:cubicBezTo>
                      <a:pt x="253" y="9"/>
                      <a:pt x="228"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23" name="Google Shape;4123;p69"/>
          <p:cNvGrpSpPr/>
          <p:nvPr/>
        </p:nvGrpSpPr>
        <p:grpSpPr>
          <a:xfrm>
            <a:off x="8514331" y="222258"/>
            <a:ext cx="166924" cy="164745"/>
            <a:chOff x="6232000" y="1435050"/>
            <a:chExt cx="488225" cy="481850"/>
          </a:xfrm>
        </p:grpSpPr>
        <p:sp>
          <p:nvSpPr>
            <p:cNvPr id="4124" name="Google Shape;4124;p6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25" name="Google Shape;4125;p6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26" name="Google Shape;4126;p6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27" name="Google Shape;4127;p6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28" name="Google Shape;4128;p6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129" name="Google Shape;4129;p69">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69">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69">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98"/>
        <p:cNvGrpSpPr/>
        <p:nvPr/>
      </p:nvGrpSpPr>
      <p:grpSpPr>
        <a:xfrm>
          <a:off x="0" y="0"/>
          <a:ext cx="0" cy="0"/>
          <a:chOff x="0" y="0"/>
          <a:chExt cx="0" cy="0"/>
        </a:xfrm>
      </p:grpSpPr>
      <p:sp>
        <p:nvSpPr>
          <p:cNvPr id="6301" name="Google Shape;6301;p85"/>
          <p:cNvSpPr txBox="1">
            <a:spLocks noGrp="1"/>
          </p:cNvSpPr>
          <p:nvPr>
            <p:ph type="title" idx="2"/>
          </p:nvPr>
        </p:nvSpPr>
        <p:spPr>
          <a:xfrm>
            <a:off x="713100" y="539400"/>
            <a:ext cx="7717800" cy="56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dirty="0"/>
              <a:t>規劃</a:t>
            </a:r>
            <a:endParaRPr dirty="0"/>
          </a:p>
        </p:txBody>
      </p:sp>
      <p:grpSp>
        <p:nvGrpSpPr>
          <p:cNvPr id="6310" name="Google Shape;6310;p85"/>
          <p:cNvGrpSpPr/>
          <p:nvPr/>
        </p:nvGrpSpPr>
        <p:grpSpPr>
          <a:xfrm>
            <a:off x="7051172" y="711515"/>
            <a:ext cx="543053" cy="354885"/>
            <a:chOff x="7218550" y="1264450"/>
            <a:chExt cx="1810175" cy="1182950"/>
          </a:xfrm>
        </p:grpSpPr>
        <p:sp>
          <p:nvSpPr>
            <p:cNvPr id="6311" name="Google Shape;6311;p85"/>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85"/>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85"/>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85"/>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85"/>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85"/>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85"/>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85"/>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85"/>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85"/>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85"/>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85"/>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85"/>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4" name="Google Shape;6324;p85"/>
          <p:cNvGrpSpPr/>
          <p:nvPr/>
        </p:nvGrpSpPr>
        <p:grpSpPr>
          <a:xfrm>
            <a:off x="8296286" y="625595"/>
            <a:ext cx="874765" cy="2724668"/>
            <a:chOff x="7779545" y="610727"/>
            <a:chExt cx="874765" cy="2724668"/>
          </a:xfrm>
        </p:grpSpPr>
        <p:grpSp>
          <p:nvGrpSpPr>
            <p:cNvPr id="6325" name="Google Shape;6325;p85"/>
            <p:cNvGrpSpPr/>
            <p:nvPr/>
          </p:nvGrpSpPr>
          <p:grpSpPr>
            <a:xfrm>
              <a:off x="7887992" y="2980422"/>
              <a:ext cx="347646" cy="354973"/>
              <a:chOff x="7348550" y="1658600"/>
              <a:chExt cx="1664175" cy="1699250"/>
            </a:xfrm>
          </p:grpSpPr>
          <p:sp>
            <p:nvSpPr>
              <p:cNvPr id="6326" name="Google Shape;6326;p85"/>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85"/>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85"/>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85"/>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85"/>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85"/>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85"/>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85"/>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85"/>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85"/>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85"/>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85"/>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85"/>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9" name="Google Shape;6339;p85"/>
            <p:cNvGrpSpPr/>
            <p:nvPr/>
          </p:nvGrpSpPr>
          <p:grpSpPr>
            <a:xfrm flipH="1">
              <a:off x="7779545" y="610727"/>
              <a:ext cx="874765" cy="645646"/>
              <a:chOff x="7757175" y="1399875"/>
              <a:chExt cx="1347450" cy="994525"/>
            </a:xfrm>
          </p:grpSpPr>
          <p:sp>
            <p:nvSpPr>
              <p:cNvPr id="6340" name="Google Shape;6340;p85"/>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85"/>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85"/>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85"/>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85"/>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85"/>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85"/>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85"/>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85"/>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49" name="Google Shape;6349;p85"/>
          <p:cNvGrpSpPr/>
          <p:nvPr/>
        </p:nvGrpSpPr>
        <p:grpSpPr>
          <a:xfrm>
            <a:off x="313221" y="1339388"/>
            <a:ext cx="399301" cy="416613"/>
            <a:chOff x="2105350" y="2220525"/>
            <a:chExt cx="1113500" cy="1161775"/>
          </a:xfrm>
        </p:grpSpPr>
        <p:sp>
          <p:nvSpPr>
            <p:cNvPr id="6350" name="Google Shape;6350;p85"/>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85"/>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85"/>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85"/>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85"/>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85"/>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6" name="Google Shape;6356;p85"/>
          <p:cNvGrpSpPr/>
          <p:nvPr/>
        </p:nvGrpSpPr>
        <p:grpSpPr>
          <a:xfrm>
            <a:off x="8514331" y="222258"/>
            <a:ext cx="166924" cy="164745"/>
            <a:chOff x="6232000" y="1435050"/>
            <a:chExt cx="488225" cy="481850"/>
          </a:xfrm>
        </p:grpSpPr>
        <p:sp>
          <p:nvSpPr>
            <p:cNvPr id="6357" name="Google Shape;6357;p8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58" name="Google Shape;6358;p8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59" name="Google Shape;6359;p8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60" name="Google Shape;6360;p8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61" name="Google Shape;6361;p8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6362" name="Google Shape;6362;p85">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85">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85">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 name="圖表 4">
            <a:extLst>
              <a:ext uri="{FF2B5EF4-FFF2-40B4-BE49-F238E27FC236}">
                <a16:creationId xmlns:a16="http://schemas.microsoft.com/office/drawing/2014/main" id="{130F3014-2D26-7AB4-1304-058C0758DEA4}"/>
              </a:ext>
            </a:extLst>
          </p:cNvPr>
          <p:cNvGraphicFramePr/>
          <p:nvPr>
            <p:extLst>
              <p:ext uri="{D42A27DB-BD31-4B8C-83A1-F6EECF244321}">
                <p14:modId xmlns:p14="http://schemas.microsoft.com/office/powerpoint/2010/main" val="1037474317"/>
              </p:ext>
            </p:extLst>
          </p:nvPr>
        </p:nvGraphicFramePr>
        <p:xfrm>
          <a:off x="847714" y="1173591"/>
          <a:ext cx="5251998" cy="3585930"/>
        </p:xfrm>
        <a:graphic>
          <a:graphicData uri="http://schemas.openxmlformats.org/drawingml/2006/chart">
            <c:chart xmlns:c="http://schemas.openxmlformats.org/drawingml/2006/chart" xmlns:r="http://schemas.openxmlformats.org/officeDocument/2006/relationships" r:id="rId4"/>
          </a:graphicData>
        </a:graphic>
      </p:graphicFrame>
      <p:sp>
        <p:nvSpPr>
          <p:cNvPr id="29" name="文字方塊 28">
            <a:extLst>
              <a:ext uri="{FF2B5EF4-FFF2-40B4-BE49-F238E27FC236}">
                <a16:creationId xmlns:a16="http://schemas.microsoft.com/office/drawing/2014/main" id="{25A39A47-374F-2AC2-88CD-B522780BF492}"/>
              </a:ext>
            </a:extLst>
          </p:cNvPr>
          <p:cNvSpPr txBox="1"/>
          <p:nvPr/>
        </p:nvSpPr>
        <p:spPr>
          <a:xfrm>
            <a:off x="6185851" y="1574761"/>
            <a:ext cx="2310768" cy="2677656"/>
          </a:xfrm>
          <a:prstGeom prst="rect">
            <a:avLst/>
          </a:prstGeom>
          <a:noFill/>
        </p:spPr>
        <p:txBody>
          <a:bodyPr wrap="square" rtlCol="0">
            <a:spAutoFit/>
          </a:bodyPr>
          <a:lstStyle/>
          <a:p>
            <a:pPr marL="285750" indent="-285750">
              <a:buFont typeface="Arial" panose="020B0604020202020204" pitchFamily="34" charset="0"/>
              <a:buChar char="•"/>
            </a:pPr>
            <a:r>
              <a:rPr lang="en-US" altLang="zh-TW" sz="2800" dirty="0">
                <a:solidFill>
                  <a:schemeClr val="bg2"/>
                </a:solidFill>
                <a:latin typeface="微軟正黑體" panose="020B0604030504040204" pitchFamily="34" charset="-120"/>
                <a:ea typeface="微軟正黑體" panose="020B0604030504040204" pitchFamily="34" charset="-120"/>
              </a:rPr>
              <a:t>1-3</a:t>
            </a:r>
            <a:r>
              <a:rPr lang="zh-TW" altLang="en-US" sz="2800" dirty="0">
                <a:solidFill>
                  <a:schemeClr val="bg2"/>
                </a:solidFill>
                <a:latin typeface="微軟正黑體" panose="020B0604030504040204" pitchFamily="34" charset="-120"/>
                <a:ea typeface="微軟正黑體" panose="020B0604030504040204" pitchFamily="34" charset="-120"/>
              </a:rPr>
              <a:t>週</a:t>
            </a:r>
            <a:r>
              <a:rPr lang="zh-TW" altLang="en-US" sz="2800" dirty="0">
                <a:latin typeface="微軟正黑體" panose="020B0604030504040204" pitchFamily="34" charset="-120"/>
                <a:ea typeface="微軟正黑體" panose="020B0604030504040204" pitchFamily="34" charset="-120"/>
              </a:rPr>
              <a:t>拍攝校園植物</a:t>
            </a:r>
            <a:endParaRPr lang="en-US" altLang="zh-TW" sz="2800"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2800" dirty="0">
                <a:solidFill>
                  <a:schemeClr val="bg2"/>
                </a:solidFill>
                <a:latin typeface="微軟正黑體" panose="020B0604030504040204" pitchFamily="34" charset="-120"/>
                <a:ea typeface="微軟正黑體" panose="020B0604030504040204" pitchFamily="34" charset="-120"/>
              </a:rPr>
              <a:t>3-15</a:t>
            </a:r>
            <a:r>
              <a:rPr lang="zh-TW" altLang="en-US" sz="2800" dirty="0">
                <a:solidFill>
                  <a:schemeClr val="bg2"/>
                </a:solidFill>
                <a:latin typeface="微軟正黑體" panose="020B0604030504040204" pitchFamily="34" charset="-120"/>
                <a:ea typeface="微軟正黑體" panose="020B0604030504040204" pitchFamily="34" charset="-120"/>
              </a:rPr>
              <a:t>週</a:t>
            </a:r>
            <a:r>
              <a:rPr lang="zh-TW" altLang="en-US" sz="2800" dirty="0">
                <a:latin typeface="微軟正黑體" panose="020B0604030504040204" pitchFamily="34" charset="-120"/>
                <a:ea typeface="微軟正黑體" panose="020B0604030504040204" pitchFamily="34" charset="-120"/>
              </a:rPr>
              <a:t>製作植物筆記</a:t>
            </a:r>
            <a:endParaRPr lang="en-US" altLang="zh-TW" sz="2800"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2800" dirty="0">
                <a:solidFill>
                  <a:schemeClr val="bg2"/>
                </a:solidFill>
                <a:latin typeface="微軟正黑體" panose="020B0604030504040204" pitchFamily="34" charset="-120"/>
                <a:ea typeface="微軟正黑體" panose="020B0604030504040204" pitchFamily="34" charset="-120"/>
              </a:rPr>
              <a:t>6-11</a:t>
            </a:r>
            <a:r>
              <a:rPr lang="zh-TW" altLang="en-US" sz="2800" dirty="0">
                <a:solidFill>
                  <a:schemeClr val="bg2"/>
                </a:solidFill>
                <a:latin typeface="微軟正黑體" panose="020B0604030504040204" pitchFamily="34" charset="-120"/>
                <a:ea typeface="微軟正黑體" panose="020B0604030504040204" pitchFamily="34" charset="-120"/>
              </a:rPr>
              <a:t>週</a:t>
            </a:r>
            <a:r>
              <a:rPr lang="zh-TW" altLang="en-US" sz="2800" dirty="0">
                <a:latin typeface="微軟正黑體" panose="020B0604030504040204" pitchFamily="34" charset="-120"/>
                <a:ea typeface="微軟正黑體" panose="020B0604030504040204" pitchFamily="34" charset="-120"/>
              </a:rPr>
              <a:t>製作標本</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27"/>
        <p:cNvGrpSpPr/>
        <p:nvPr/>
      </p:nvGrpSpPr>
      <p:grpSpPr>
        <a:xfrm>
          <a:off x="0" y="0"/>
          <a:ext cx="0" cy="0"/>
          <a:chOff x="0" y="0"/>
          <a:chExt cx="0" cy="0"/>
        </a:xfrm>
      </p:grpSpPr>
      <p:sp>
        <p:nvSpPr>
          <p:cNvPr id="4528" name="Google Shape;4528;p72"/>
          <p:cNvSpPr txBox="1">
            <a:spLocks noGrp="1"/>
          </p:cNvSpPr>
          <p:nvPr>
            <p:ph type="title"/>
          </p:nvPr>
        </p:nvSpPr>
        <p:spPr>
          <a:xfrm>
            <a:off x="2431575" y="539400"/>
            <a:ext cx="4281000" cy="7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dirty="0"/>
              <a:t>規劃</a:t>
            </a:r>
            <a:endParaRPr lang="en-US" dirty="0"/>
          </a:p>
        </p:txBody>
      </p:sp>
      <p:sp>
        <p:nvSpPr>
          <p:cNvPr id="4529" name="Google Shape;4529;p72"/>
          <p:cNvSpPr txBox="1">
            <a:spLocks noGrp="1"/>
          </p:cNvSpPr>
          <p:nvPr>
            <p:ph type="subTitle" idx="1"/>
          </p:nvPr>
        </p:nvSpPr>
        <p:spPr>
          <a:xfrm>
            <a:off x="2356924" y="1592789"/>
            <a:ext cx="4369785" cy="1865882"/>
          </a:xfrm>
          <a:prstGeom prst="rect">
            <a:avLst/>
          </a:prstGeom>
        </p:spPr>
        <p:txBody>
          <a:bodyPr spcFirstLastPara="1" wrap="square" lIns="91425" tIns="91425" rIns="91425" bIns="91425" anchor="ctr" anchorCtr="0">
            <a:noAutofit/>
          </a:bodyPr>
          <a:lstStyle/>
          <a:p>
            <a:pPr marL="0" lvl="0" indent="0" rtl="0">
              <a:spcBef>
                <a:spcPts val="0"/>
              </a:spcBef>
              <a:spcAft>
                <a:spcPts val="0"/>
              </a:spcAft>
            </a:pPr>
            <a:r>
              <a:rPr lang="zh-TW" altLang="en-US" sz="2800" dirty="0"/>
              <a:t>引用資料</a:t>
            </a:r>
            <a:endParaRPr lang="en-US" altLang="zh-TW" sz="2800" dirty="0"/>
          </a:p>
          <a:p>
            <a:pPr marL="342900" lvl="0" indent="-342900" rtl="0">
              <a:spcBef>
                <a:spcPts val="0"/>
              </a:spcBef>
              <a:spcAft>
                <a:spcPts val="0"/>
              </a:spcAft>
              <a:buFont typeface="+mj-lt"/>
              <a:buAutoNum type="arabicPeriod"/>
            </a:pPr>
            <a:r>
              <a:rPr lang="en-US" altLang="zh-TW" sz="2800" dirty="0"/>
              <a:t>Picture This app</a:t>
            </a:r>
          </a:p>
          <a:p>
            <a:pPr marL="342900" lvl="0" indent="-342900" rtl="0">
              <a:spcBef>
                <a:spcPts val="0"/>
              </a:spcBef>
              <a:spcAft>
                <a:spcPts val="0"/>
              </a:spcAft>
              <a:buFont typeface="+mj-lt"/>
              <a:buAutoNum type="arabicPeriod"/>
            </a:pPr>
            <a:endParaRPr lang="en-US" sz="2800" dirty="0"/>
          </a:p>
          <a:p>
            <a:pPr marL="342900" lvl="0" indent="-342900" rtl="0">
              <a:spcBef>
                <a:spcPts val="0"/>
              </a:spcBef>
              <a:spcAft>
                <a:spcPts val="0"/>
              </a:spcAft>
              <a:buFont typeface="+mj-lt"/>
              <a:buAutoNum type="arabicPeriod"/>
            </a:pPr>
            <a:r>
              <a:rPr lang="zh-TW" altLang="en-US" sz="2800" dirty="0"/>
              <a:t>認識植物網站</a:t>
            </a:r>
            <a:r>
              <a:rPr lang="en-US" sz="2800" dirty="0"/>
              <a:t>http://kplant.biodiv.tw/index.htm</a:t>
            </a:r>
            <a:endParaRPr sz="2800" dirty="0"/>
          </a:p>
        </p:txBody>
      </p:sp>
      <p:grpSp>
        <p:nvGrpSpPr>
          <p:cNvPr id="4530" name="Google Shape;4530;p72"/>
          <p:cNvGrpSpPr/>
          <p:nvPr/>
        </p:nvGrpSpPr>
        <p:grpSpPr>
          <a:xfrm>
            <a:off x="1979526" y="2714562"/>
            <a:ext cx="6111079" cy="1231208"/>
            <a:chOff x="2320002" y="2709213"/>
            <a:chExt cx="6111079" cy="1231208"/>
          </a:xfrm>
        </p:grpSpPr>
        <p:grpSp>
          <p:nvGrpSpPr>
            <p:cNvPr id="4531" name="Google Shape;4531;p72"/>
            <p:cNvGrpSpPr/>
            <p:nvPr/>
          </p:nvGrpSpPr>
          <p:grpSpPr>
            <a:xfrm>
              <a:off x="2320002" y="2709213"/>
              <a:ext cx="689676" cy="686344"/>
              <a:chOff x="1558002" y="3547413"/>
              <a:chExt cx="689676" cy="686344"/>
            </a:xfrm>
          </p:grpSpPr>
          <p:sp>
            <p:nvSpPr>
              <p:cNvPr id="4532" name="Google Shape;4532;p72"/>
              <p:cNvSpPr/>
              <p:nvPr/>
            </p:nvSpPr>
            <p:spPr>
              <a:xfrm>
                <a:off x="1558002" y="3547413"/>
                <a:ext cx="689676" cy="608784"/>
              </a:xfrm>
              <a:custGeom>
                <a:avLst/>
                <a:gdLst/>
                <a:ahLst/>
                <a:cxnLst/>
                <a:rect l="l" t="t" r="r" b="b"/>
                <a:pathLst>
                  <a:path w="20931" h="18476" extrusionOk="0">
                    <a:moveTo>
                      <a:pt x="10430" y="1"/>
                    </a:moveTo>
                    <a:cubicBezTo>
                      <a:pt x="10386" y="1"/>
                      <a:pt x="10341" y="3"/>
                      <a:pt x="10296" y="8"/>
                    </a:cubicBezTo>
                    <a:cubicBezTo>
                      <a:pt x="9671" y="79"/>
                      <a:pt x="9225" y="579"/>
                      <a:pt x="8922" y="1096"/>
                    </a:cubicBezTo>
                    <a:cubicBezTo>
                      <a:pt x="8066" y="2542"/>
                      <a:pt x="7905" y="4272"/>
                      <a:pt x="7887" y="5932"/>
                    </a:cubicBezTo>
                    <a:cubicBezTo>
                      <a:pt x="7851" y="8662"/>
                      <a:pt x="8119" y="11409"/>
                      <a:pt x="8690" y="14086"/>
                    </a:cubicBezTo>
                    <a:cubicBezTo>
                      <a:pt x="8155" y="12694"/>
                      <a:pt x="7512" y="11320"/>
                      <a:pt x="6495" y="10178"/>
                    </a:cubicBezTo>
                    <a:cubicBezTo>
                      <a:pt x="5478" y="9054"/>
                      <a:pt x="4051" y="8162"/>
                      <a:pt x="2463" y="8037"/>
                    </a:cubicBezTo>
                    <a:cubicBezTo>
                      <a:pt x="2367" y="8031"/>
                      <a:pt x="2269" y="8028"/>
                      <a:pt x="2172" y="8028"/>
                    </a:cubicBezTo>
                    <a:cubicBezTo>
                      <a:pt x="1691" y="8028"/>
                      <a:pt x="1207" y="8112"/>
                      <a:pt x="821" y="8394"/>
                    </a:cubicBezTo>
                    <a:cubicBezTo>
                      <a:pt x="1" y="8983"/>
                      <a:pt x="72" y="10196"/>
                      <a:pt x="554" y="11053"/>
                    </a:cubicBezTo>
                    <a:cubicBezTo>
                      <a:pt x="1232" y="12212"/>
                      <a:pt x="2481" y="12980"/>
                      <a:pt x="3676" y="13711"/>
                    </a:cubicBezTo>
                    <a:cubicBezTo>
                      <a:pt x="5907" y="15049"/>
                      <a:pt x="9386" y="18475"/>
                      <a:pt x="9386" y="18475"/>
                    </a:cubicBezTo>
                    <a:cubicBezTo>
                      <a:pt x="9386" y="18475"/>
                      <a:pt x="16434" y="14175"/>
                      <a:pt x="19164" y="12534"/>
                    </a:cubicBezTo>
                    <a:cubicBezTo>
                      <a:pt x="19681" y="12212"/>
                      <a:pt x="20216" y="11891"/>
                      <a:pt x="20538" y="11409"/>
                    </a:cubicBezTo>
                    <a:cubicBezTo>
                      <a:pt x="20877" y="10928"/>
                      <a:pt x="20930" y="10232"/>
                      <a:pt x="20520" y="9804"/>
                    </a:cubicBezTo>
                    <a:cubicBezTo>
                      <a:pt x="20185" y="9468"/>
                      <a:pt x="19664" y="9390"/>
                      <a:pt x="19149" y="9390"/>
                    </a:cubicBezTo>
                    <a:cubicBezTo>
                      <a:pt x="19088" y="9390"/>
                      <a:pt x="19028" y="9391"/>
                      <a:pt x="18967" y="9393"/>
                    </a:cubicBezTo>
                    <a:cubicBezTo>
                      <a:pt x="15720" y="9500"/>
                      <a:pt x="12580" y="11338"/>
                      <a:pt x="11099" y="14050"/>
                    </a:cubicBezTo>
                    <a:cubicBezTo>
                      <a:pt x="12116" y="11392"/>
                      <a:pt x="12723" y="8608"/>
                      <a:pt x="12919" y="5807"/>
                    </a:cubicBezTo>
                    <a:cubicBezTo>
                      <a:pt x="13044" y="4130"/>
                      <a:pt x="12972" y="2345"/>
                      <a:pt x="11973" y="954"/>
                    </a:cubicBezTo>
                    <a:cubicBezTo>
                      <a:pt x="11607" y="454"/>
                      <a:pt x="11054" y="1"/>
                      <a:pt x="10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72"/>
              <p:cNvSpPr/>
              <p:nvPr/>
            </p:nvSpPr>
            <p:spPr>
              <a:xfrm>
                <a:off x="1869608" y="3630545"/>
                <a:ext cx="34729" cy="519160"/>
              </a:xfrm>
              <a:custGeom>
                <a:avLst/>
                <a:gdLst/>
                <a:ahLst/>
                <a:cxnLst/>
                <a:rect l="l" t="t" r="r" b="b"/>
                <a:pathLst>
                  <a:path w="1054" h="15756" fill="none" extrusionOk="0">
                    <a:moveTo>
                      <a:pt x="946" y="1"/>
                    </a:moveTo>
                    <a:cubicBezTo>
                      <a:pt x="1053" y="5264"/>
                      <a:pt x="732" y="10546"/>
                      <a:pt x="0" y="1575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72"/>
              <p:cNvSpPr/>
              <p:nvPr/>
            </p:nvSpPr>
            <p:spPr>
              <a:xfrm>
                <a:off x="1867829" y="3902183"/>
                <a:ext cx="322811" cy="247520"/>
              </a:xfrm>
              <a:custGeom>
                <a:avLst/>
                <a:gdLst/>
                <a:ahLst/>
                <a:cxnLst/>
                <a:rect l="l" t="t" r="r" b="b"/>
                <a:pathLst>
                  <a:path w="9797" h="7512" fill="none" extrusionOk="0">
                    <a:moveTo>
                      <a:pt x="9796" y="0"/>
                    </a:moveTo>
                    <a:cubicBezTo>
                      <a:pt x="6067" y="1802"/>
                      <a:pt x="2713" y="4372"/>
                      <a:pt x="1" y="751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72"/>
              <p:cNvSpPr/>
              <p:nvPr/>
            </p:nvSpPr>
            <p:spPr>
              <a:xfrm>
                <a:off x="1629734" y="3862775"/>
                <a:ext cx="235790" cy="289301"/>
              </a:xfrm>
              <a:custGeom>
                <a:avLst/>
                <a:gdLst/>
                <a:ahLst/>
                <a:cxnLst/>
                <a:rect l="l" t="t" r="r" b="b"/>
                <a:pathLst>
                  <a:path w="7156" h="8780" fill="none" extrusionOk="0">
                    <a:moveTo>
                      <a:pt x="1" y="1"/>
                    </a:moveTo>
                    <a:cubicBezTo>
                      <a:pt x="1517" y="1178"/>
                      <a:pt x="3034" y="2392"/>
                      <a:pt x="4336" y="3819"/>
                    </a:cubicBezTo>
                    <a:cubicBezTo>
                      <a:pt x="5621" y="5229"/>
                      <a:pt x="6692" y="6906"/>
                      <a:pt x="7155" y="877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72"/>
              <p:cNvSpPr/>
              <p:nvPr/>
            </p:nvSpPr>
            <p:spPr>
              <a:xfrm>
                <a:off x="1772011" y="4125220"/>
                <a:ext cx="191703" cy="108537"/>
              </a:xfrm>
              <a:custGeom>
                <a:avLst/>
                <a:gdLst/>
                <a:ahLst/>
                <a:cxnLst/>
                <a:rect l="l" t="t" r="r" b="b"/>
                <a:pathLst>
                  <a:path w="5818" h="3294" extrusionOk="0">
                    <a:moveTo>
                      <a:pt x="3240" y="1"/>
                    </a:moveTo>
                    <a:cubicBezTo>
                      <a:pt x="2815" y="1"/>
                      <a:pt x="2392" y="46"/>
                      <a:pt x="1981" y="136"/>
                    </a:cubicBezTo>
                    <a:cubicBezTo>
                      <a:pt x="1464" y="243"/>
                      <a:pt x="910" y="440"/>
                      <a:pt x="554" y="832"/>
                    </a:cubicBezTo>
                    <a:cubicBezTo>
                      <a:pt x="72" y="1385"/>
                      <a:pt x="18" y="2188"/>
                      <a:pt x="0" y="2938"/>
                    </a:cubicBezTo>
                    <a:cubicBezTo>
                      <a:pt x="1264" y="3150"/>
                      <a:pt x="2618" y="3294"/>
                      <a:pt x="3971" y="3294"/>
                    </a:cubicBezTo>
                    <a:cubicBezTo>
                      <a:pt x="4433" y="3294"/>
                      <a:pt x="4895" y="3277"/>
                      <a:pt x="5353" y="3241"/>
                    </a:cubicBezTo>
                    <a:cubicBezTo>
                      <a:pt x="5550" y="2813"/>
                      <a:pt x="5728" y="2367"/>
                      <a:pt x="5764" y="1903"/>
                    </a:cubicBezTo>
                    <a:cubicBezTo>
                      <a:pt x="5817" y="1439"/>
                      <a:pt x="5710" y="921"/>
                      <a:pt x="5389" y="582"/>
                    </a:cubicBezTo>
                    <a:cubicBezTo>
                      <a:pt x="5086" y="279"/>
                      <a:pt x="4657" y="154"/>
                      <a:pt x="4229" y="83"/>
                    </a:cubicBezTo>
                    <a:cubicBezTo>
                      <a:pt x="3901" y="28"/>
                      <a:pt x="3570" y="1"/>
                      <a:pt x="3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7" name="Google Shape;4537;p72"/>
            <p:cNvGrpSpPr/>
            <p:nvPr/>
          </p:nvGrpSpPr>
          <p:grpSpPr>
            <a:xfrm>
              <a:off x="7178988" y="3084738"/>
              <a:ext cx="430438" cy="708872"/>
              <a:chOff x="1789625" y="3319825"/>
              <a:chExt cx="1097775" cy="1807425"/>
            </a:xfrm>
          </p:grpSpPr>
          <p:sp>
            <p:nvSpPr>
              <p:cNvPr id="4538" name="Google Shape;4538;p7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7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7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7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7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7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7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7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7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7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7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7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7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7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7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7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7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7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7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7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7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9" name="Google Shape;4559;p72"/>
            <p:cNvGrpSpPr/>
            <p:nvPr/>
          </p:nvGrpSpPr>
          <p:grpSpPr>
            <a:xfrm>
              <a:off x="7732814" y="2937992"/>
              <a:ext cx="698267" cy="1002429"/>
              <a:chOff x="3732423" y="4038948"/>
              <a:chExt cx="564119" cy="809913"/>
            </a:xfrm>
          </p:grpSpPr>
          <p:sp>
            <p:nvSpPr>
              <p:cNvPr id="4560" name="Google Shape;4560;p7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7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7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7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7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7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7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7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7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7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7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7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7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7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7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7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6" name="Google Shape;4576;p72"/>
              <p:cNvGrpSpPr/>
              <p:nvPr/>
            </p:nvGrpSpPr>
            <p:grpSpPr>
              <a:xfrm>
                <a:off x="3755574" y="4057815"/>
                <a:ext cx="513968" cy="231129"/>
                <a:chOff x="3755574" y="4057815"/>
                <a:chExt cx="513968" cy="231129"/>
              </a:xfrm>
            </p:grpSpPr>
            <p:sp>
              <p:nvSpPr>
                <p:cNvPr id="4577" name="Google Shape;4577;p7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7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7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7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7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7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7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7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7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7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7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7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7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7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7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7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7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7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7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7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7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7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7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7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7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7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7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7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7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7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7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7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09" name="Google Shape;4609;p7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7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11" name="Google Shape;4611;p72"/>
          <p:cNvGrpSpPr/>
          <p:nvPr/>
        </p:nvGrpSpPr>
        <p:grpSpPr>
          <a:xfrm>
            <a:off x="783634" y="539401"/>
            <a:ext cx="8118479" cy="2597369"/>
            <a:chOff x="783634" y="539401"/>
            <a:chExt cx="8118479" cy="2597369"/>
          </a:xfrm>
        </p:grpSpPr>
        <p:grpSp>
          <p:nvGrpSpPr>
            <p:cNvPr id="4612" name="Google Shape;4612;p72"/>
            <p:cNvGrpSpPr/>
            <p:nvPr/>
          </p:nvGrpSpPr>
          <p:grpSpPr>
            <a:xfrm>
              <a:off x="7179008" y="2097109"/>
              <a:ext cx="543053" cy="354885"/>
              <a:chOff x="7218550" y="1264450"/>
              <a:chExt cx="1810175" cy="1182950"/>
            </a:xfrm>
          </p:grpSpPr>
          <p:sp>
            <p:nvSpPr>
              <p:cNvPr id="4613" name="Google Shape;4613;p7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7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7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7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7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7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7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7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7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7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7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7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7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6" name="Google Shape;4626;p72"/>
            <p:cNvGrpSpPr/>
            <p:nvPr/>
          </p:nvGrpSpPr>
          <p:grpSpPr>
            <a:xfrm>
              <a:off x="8554467" y="2781797"/>
              <a:ext cx="347646" cy="354973"/>
              <a:chOff x="7348550" y="1658600"/>
              <a:chExt cx="1664175" cy="1699250"/>
            </a:xfrm>
          </p:grpSpPr>
          <p:sp>
            <p:nvSpPr>
              <p:cNvPr id="4627" name="Google Shape;4627;p72"/>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72"/>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72"/>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72"/>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72"/>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72"/>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72"/>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72"/>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72"/>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72"/>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72"/>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72"/>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72"/>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0" name="Google Shape;4640;p72"/>
            <p:cNvGrpSpPr/>
            <p:nvPr/>
          </p:nvGrpSpPr>
          <p:grpSpPr>
            <a:xfrm>
              <a:off x="7431355" y="639012"/>
              <a:ext cx="793379" cy="585576"/>
              <a:chOff x="7757175" y="1399875"/>
              <a:chExt cx="1347450" cy="994525"/>
            </a:xfrm>
          </p:grpSpPr>
          <p:sp>
            <p:nvSpPr>
              <p:cNvPr id="4641" name="Google Shape;4641;p72"/>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72"/>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72"/>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72"/>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72"/>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72"/>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72"/>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72"/>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72"/>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0" name="Google Shape;4650;p72"/>
            <p:cNvGrpSpPr/>
            <p:nvPr/>
          </p:nvGrpSpPr>
          <p:grpSpPr>
            <a:xfrm>
              <a:off x="783634" y="539401"/>
              <a:ext cx="929164" cy="543026"/>
              <a:chOff x="3973200" y="2218800"/>
              <a:chExt cx="1850925" cy="1081725"/>
            </a:xfrm>
          </p:grpSpPr>
          <p:sp>
            <p:nvSpPr>
              <p:cNvPr id="4651" name="Google Shape;4651;p7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7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7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7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7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7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7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7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7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7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7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7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7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7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7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66" name="Google Shape;4666;p72"/>
          <p:cNvGrpSpPr/>
          <p:nvPr/>
        </p:nvGrpSpPr>
        <p:grpSpPr>
          <a:xfrm>
            <a:off x="8514331" y="222258"/>
            <a:ext cx="166924" cy="164745"/>
            <a:chOff x="6232000" y="1435050"/>
            <a:chExt cx="488225" cy="481850"/>
          </a:xfrm>
        </p:grpSpPr>
        <p:sp>
          <p:nvSpPr>
            <p:cNvPr id="4667" name="Google Shape;4667;p7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68" name="Google Shape;4668;p7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69" name="Google Shape;4669;p7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70" name="Google Shape;4670;p7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71" name="Google Shape;4671;p7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72" name="Google Shape;4672;p72">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72">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72">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圖片 2">
            <a:extLst>
              <a:ext uri="{FF2B5EF4-FFF2-40B4-BE49-F238E27FC236}">
                <a16:creationId xmlns:a16="http://schemas.microsoft.com/office/drawing/2014/main" id="{4F63BABC-192D-4613-7D17-543AFB7B16BF}"/>
              </a:ext>
            </a:extLst>
          </p:cNvPr>
          <p:cNvPicPr>
            <a:picLocks noChangeAspect="1"/>
          </p:cNvPicPr>
          <p:nvPr/>
        </p:nvPicPr>
        <p:blipFill>
          <a:blip r:embed="rId4"/>
          <a:stretch>
            <a:fillRect/>
          </a:stretch>
        </p:blipFill>
        <p:spPr>
          <a:xfrm>
            <a:off x="6579861" y="1287341"/>
            <a:ext cx="1610676" cy="161067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AB78659-1879-3808-6F4C-5689D38053F7}"/>
              </a:ext>
            </a:extLst>
          </p:cNvPr>
          <p:cNvPicPr>
            <a:picLocks noChangeAspect="1"/>
          </p:cNvPicPr>
          <p:nvPr/>
        </p:nvPicPr>
        <p:blipFill>
          <a:blip r:embed="rId2"/>
          <a:stretch>
            <a:fillRect/>
          </a:stretch>
        </p:blipFill>
        <p:spPr>
          <a:xfrm>
            <a:off x="277758" y="1028566"/>
            <a:ext cx="8588484" cy="3086367"/>
          </a:xfrm>
          <a:prstGeom prst="rect">
            <a:avLst/>
          </a:prstGeom>
        </p:spPr>
      </p:pic>
      <p:pic>
        <p:nvPicPr>
          <p:cNvPr id="5" name="圖片 4">
            <a:extLst>
              <a:ext uri="{FF2B5EF4-FFF2-40B4-BE49-F238E27FC236}">
                <a16:creationId xmlns:a16="http://schemas.microsoft.com/office/drawing/2014/main" id="{E8EEE442-217B-5D5F-AE56-9F0B6004945F}"/>
              </a:ext>
            </a:extLst>
          </p:cNvPr>
          <p:cNvPicPr>
            <a:picLocks noChangeAspect="1"/>
          </p:cNvPicPr>
          <p:nvPr/>
        </p:nvPicPr>
        <p:blipFill>
          <a:blip r:embed="rId3"/>
          <a:stretch>
            <a:fillRect/>
          </a:stretch>
        </p:blipFill>
        <p:spPr>
          <a:xfrm>
            <a:off x="1454529" y="0"/>
            <a:ext cx="6234942" cy="5143500"/>
          </a:xfrm>
          <a:prstGeom prst="rect">
            <a:avLst/>
          </a:prstGeom>
        </p:spPr>
      </p:pic>
      <p:pic>
        <p:nvPicPr>
          <p:cNvPr id="7" name="圖片 6">
            <a:extLst>
              <a:ext uri="{FF2B5EF4-FFF2-40B4-BE49-F238E27FC236}">
                <a16:creationId xmlns:a16="http://schemas.microsoft.com/office/drawing/2014/main" id="{A4E8E62C-089E-7CD2-CC70-AB7052B72718}"/>
              </a:ext>
            </a:extLst>
          </p:cNvPr>
          <p:cNvPicPr>
            <a:picLocks noChangeAspect="1"/>
          </p:cNvPicPr>
          <p:nvPr/>
        </p:nvPicPr>
        <p:blipFill>
          <a:blip r:embed="rId4"/>
          <a:stretch>
            <a:fillRect/>
          </a:stretch>
        </p:blipFill>
        <p:spPr>
          <a:xfrm>
            <a:off x="2374015" y="-66908"/>
            <a:ext cx="6224770" cy="5143500"/>
          </a:xfrm>
          <a:prstGeom prst="rect">
            <a:avLst/>
          </a:prstGeom>
        </p:spPr>
      </p:pic>
    </p:spTree>
    <p:extLst>
      <p:ext uri="{BB962C8B-B14F-4D97-AF65-F5344CB8AC3E}">
        <p14:creationId xmlns:p14="http://schemas.microsoft.com/office/powerpoint/2010/main" val="16508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58"/>
        <p:cNvGrpSpPr/>
        <p:nvPr/>
      </p:nvGrpSpPr>
      <p:grpSpPr>
        <a:xfrm>
          <a:off x="0" y="0"/>
          <a:ext cx="0" cy="0"/>
          <a:chOff x="0" y="0"/>
          <a:chExt cx="0" cy="0"/>
        </a:xfrm>
      </p:grpSpPr>
      <p:sp>
        <p:nvSpPr>
          <p:cNvPr id="5459" name="Google Shape;5459;p79"/>
          <p:cNvSpPr/>
          <p:nvPr/>
        </p:nvSpPr>
        <p:spPr>
          <a:xfrm flipH="1">
            <a:off x="6846262" y="590475"/>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79"/>
          <p:cNvSpPr txBox="1">
            <a:spLocks noGrp="1"/>
          </p:cNvSpPr>
          <p:nvPr>
            <p:ph type="title"/>
          </p:nvPr>
        </p:nvSpPr>
        <p:spPr>
          <a:xfrm>
            <a:off x="2961000" y="2353050"/>
            <a:ext cx="5469900" cy="832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zh-TW" altLang="en-US" dirty="0"/>
              <a:t>施行過程</a:t>
            </a:r>
            <a:endParaRPr dirty="0"/>
          </a:p>
        </p:txBody>
      </p:sp>
      <p:sp>
        <p:nvSpPr>
          <p:cNvPr id="5461" name="Google Shape;5461;p79"/>
          <p:cNvSpPr txBox="1">
            <a:spLocks noGrp="1"/>
          </p:cNvSpPr>
          <p:nvPr>
            <p:ph type="title" idx="2"/>
          </p:nvPr>
        </p:nvSpPr>
        <p:spPr>
          <a:xfrm>
            <a:off x="6428700" y="539400"/>
            <a:ext cx="2230800" cy="164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5463" name="Google Shape;5463;p79"/>
          <p:cNvGrpSpPr/>
          <p:nvPr/>
        </p:nvGrpSpPr>
        <p:grpSpPr>
          <a:xfrm>
            <a:off x="570585" y="1790664"/>
            <a:ext cx="7724712" cy="3284446"/>
            <a:chOff x="570585" y="1790664"/>
            <a:chExt cx="7724712" cy="3284446"/>
          </a:xfrm>
        </p:grpSpPr>
        <p:grpSp>
          <p:nvGrpSpPr>
            <p:cNvPr id="5464" name="Google Shape;5464;p79"/>
            <p:cNvGrpSpPr/>
            <p:nvPr/>
          </p:nvGrpSpPr>
          <p:grpSpPr>
            <a:xfrm>
              <a:off x="570585" y="1790664"/>
              <a:ext cx="1115589" cy="2813433"/>
              <a:chOff x="7311860" y="2394389"/>
              <a:chExt cx="1115589" cy="2813433"/>
            </a:xfrm>
          </p:grpSpPr>
          <p:sp>
            <p:nvSpPr>
              <p:cNvPr id="5465" name="Google Shape;5465;p79"/>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79"/>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79"/>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79"/>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79"/>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79"/>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79"/>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79"/>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79"/>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79"/>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79"/>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6" name="Google Shape;5476;p79"/>
              <p:cNvGrpSpPr/>
              <p:nvPr/>
            </p:nvGrpSpPr>
            <p:grpSpPr>
              <a:xfrm>
                <a:off x="7905425" y="3576213"/>
                <a:ext cx="142687" cy="277579"/>
                <a:chOff x="7905425" y="3576213"/>
                <a:chExt cx="142687" cy="277579"/>
              </a:xfrm>
            </p:grpSpPr>
            <p:sp>
              <p:nvSpPr>
                <p:cNvPr id="5477" name="Google Shape;5477;p79"/>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79"/>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79"/>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79"/>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79"/>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79"/>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3" name="Google Shape;5483;p79"/>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4" name="Google Shape;5484;p79"/>
            <p:cNvGrpSpPr/>
            <p:nvPr/>
          </p:nvGrpSpPr>
          <p:grpSpPr>
            <a:xfrm>
              <a:off x="7883741" y="4397145"/>
              <a:ext cx="411556" cy="677965"/>
              <a:chOff x="1789625" y="3319825"/>
              <a:chExt cx="1097775" cy="1807425"/>
            </a:xfrm>
          </p:grpSpPr>
          <p:sp>
            <p:nvSpPr>
              <p:cNvPr id="5485" name="Google Shape;5485;p79"/>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79"/>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79"/>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79"/>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79"/>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79"/>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79"/>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79"/>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79"/>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79"/>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79"/>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79"/>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79"/>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79"/>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79"/>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79"/>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79"/>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79"/>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79"/>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79"/>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79"/>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6" name="Google Shape;5506;p79"/>
            <p:cNvGrpSpPr/>
            <p:nvPr/>
          </p:nvGrpSpPr>
          <p:grpSpPr>
            <a:xfrm>
              <a:off x="1875910" y="3698826"/>
              <a:ext cx="667635" cy="958532"/>
              <a:chOff x="3732423" y="4038948"/>
              <a:chExt cx="564119" cy="809913"/>
            </a:xfrm>
          </p:grpSpPr>
          <p:sp>
            <p:nvSpPr>
              <p:cNvPr id="5507" name="Google Shape;5507;p79"/>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79"/>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79"/>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79"/>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79"/>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79"/>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79"/>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79"/>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79"/>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79"/>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79"/>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79"/>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79"/>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79"/>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79"/>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79"/>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3" name="Google Shape;5523;p79"/>
              <p:cNvGrpSpPr/>
              <p:nvPr/>
            </p:nvGrpSpPr>
            <p:grpSpPr>
              <a:xfrm>
                <a:off x="3755574" y="4057815"/>
                <a:ext cx="513968" cy="231129"/>
                <a:chOff x="3755574" y="4057815"/>
                <a:chExt cx="513968" cy="231129"/>
              </a:xfrm>
            </p:grpSpPr>
            <p:sp>
              <p:nvSpPr>
                <p:cNvPr id="5524" name="Google Shape;5524;p79"/>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79"/>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79"/>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79"/>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79"/>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79"/>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79"/>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79"/>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79"/>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79"/>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79"/>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79"/>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79"/>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79"/>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79"/>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79"/>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79"/>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79"/>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79"/>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79"/>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79"/>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79"/>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79"/>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79"/>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79"/>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79"/>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79"/>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79"/>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79"/>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79"/>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79"/>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79"/>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6" name="Google Shape;5556;p79"/>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79"/>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8" name="Google Shape;5558;p79"/>
            <p:cNvGrpSpPr/>
            <p:nvPr/>
          </p:nvGrpSpPr>
          <p:grpSpPr>
            <a:xfrm>
              <a:off x="5550474" y="4365854"/>
              <a:ext cx="371240" cy="429819"/>
              <a:chOff x="3784600" y="3727725"/>
              <a:chExt cx="295150" cy="341750"/>
            </a:xfrm>
          </p:grpSpPr>
          <p:sp>
            <p:nvSpPr>
              <p:cNvPr id="5559" name="Google Shape;5559;p79"/>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79"/>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79"/>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79"/>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79"/>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4" name="Google Shape;5564;p79"/>
            <p:cNvGrpSpPr/>
            <p:nvPr/>
          </p:nvGrpSpPr>
          <p:grpSpPr>
            <a:xfrm>
              <a:off x="5964776" y="4457198"/>
              <a:ext cx="379101" cy="380203"/>
              <a:chOff x="4190625" y="3142200"/>
              <a:chExt cx="301400" cy="302300"/>
            </a:xfrm>
          </p:grpSpPr>
          <p:sp>
            <p:nvSpPr>
              <p:cNvPr id="5565" name="Google Shape;5565;p79"/>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79"/>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79"/>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79"/>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79"/>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70" name="Google Shape;5570;p79"/>
          <p:cNvGrpSpPr/>
          <p:nvPr/>
        </p:nvGrpSpPr>
        <p:grpSpPr>
          <a:xfrm>
            <a:off x="484618" y="246612"/>
            <a:ext cx="5641295" cy="2048182"/>
            <a:chOff x="484618" y="246612"/>
            <a:chExt cx="5641295" cy="2048182"/>
          </a:xfrm>
        </p:grpSpPr>
        <p:grpSp>
          <p:nvGrpSpPr>
            <p:cNvPr id="5571" name="Google Shape;5571;p79"/>
            <p:cNvGrpSpPr/>
            <p:nvPr/>
          </p:nvGrpSpPr>
          <p:grpSpPr>
            <a:xfrm>
              <a:off x="484618" y="246612"/>
              <a:ext cx="793379" cy="585576"/>
              <a:chOff x="7757175" y="1399875"/>
              <a:chExt cx="1347450" cy="994525"/>
            </a:xfrm>
          </p:grpSpPr>
          <p:sp>
            <p:nvSpPr>
              <p:cNvPr id="5572" name="Google Shape;5572;p79"/>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79"/>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79"/>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79"/>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79"/>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79"/>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79"/>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79"/>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79"/>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1" name="Google Shape;5581;p79"/>
            <p:cNvGrpSpPr/>
            <p:nvPr/>
          </p:nvGrpSpPr>
          <p:grpSpPr>
            <a:xfrm flipH="1">
              <a:off x="3507556" y="1267774"/>
              <a:ext cx="656201" cy="775759"/>
              <a:chOff x="4377350" y="3576850"/>
              <a:chExt cx="1070125" cy="1265100"/>
            </a:xfrm>
          </p:grpSpPr>
          <p:sp>
            <p:nvSpPr>
              <p:cNvPr id="5582" name="Google Shape;5582;p79"/>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79"/>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79"/>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79"/>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79"/>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79"/>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8" name="Google Shape;5588;p79"/>
            <p:cNvGrpSpPr/>
            <p:nvPr/>
          </p:nvGrpSpPr>
          <p:grpSpPr>
            <a:xfrm>
              <a:off x="5778267" y="1824534"/>
              <a:ext cx="347646" cy="354973"/>
              <a:chOff x="7348550" y="1658600"/>
              <a:chExt cx="1664175" cy="1699250"/>
            </a:xfrm>
          </p:grpSpPr>
          <p:sp>
            <p:nvSpPr>
              <p:cNvPr id="5589" name="Google Shape;5589;p79"/>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79"/>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79"/>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79"/>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79"/>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79"/>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79"/>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79"/>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79"/>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79"/>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79"/>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79"/>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79"/>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2" name="Google Shape;5602;p79"/>
            <p:cNvGrpSpPr/>
            <p:nvPr/>
          </p:nvGrpSpPr>
          <p:grpSpPr>
            <a:xfrm flipH="1">
              <a:off x="1608979" y="1709233"/>
              <a:ext cx="573475" cy="585562"/>
              <a:chOff x="7348550" y="1658600"/>
              <a:chExt cx="1664175" cy="1699250"/>
            </a:xfrm>
          </p:grpSpPr>
          <p:sp>
            <p:nvSpPr>
              <p:cNvPr id="5603" name="Google Shape;5603;p79"/>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79"/>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79"/>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79"/>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79"/>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79"/>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79"/>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79"/>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79"/>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79"/>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79"/>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79"/>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79"/>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16" name="Google Shape;5616;p79"/>
          <p:cNvGrpSpPr/>
          <p:nvPr/>
        </p:nvGrpSpPr>
        <p:grpSpPr>
          <a:xfrm>
            <a:off x="8514331" y="222258"/>
            <a:ext cx="166924" cy="164745"/>
            <a:chOff x="6232000" y="1435050"/>
            <a:chExt cx="488225" cy="481850"/>
          </a:xfrm>
        </p:grpSpPr>
        <p:sp>
          <p:nvSpPr>
            <p:cNvPr id="5617" name="Google Shape;5617;p7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18" name="Google Shape;5618;p7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19" name="Google Shape;5619;p7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20" name="Google Shape;5620;p7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21" name="Google Shape;5621;p7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622" name="Google Shape;5622;p79">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79">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79">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97"/>
        <p:cNvGrpSpPr/>
        <p:nvPr/>
      </p:nvGrpSpPr>
      <p:grpSpPr>
        <a:xfrm>
          <a:off x="0" y="0"/>
          <a:ext cx="0" cy="0"/>
          <a:chOff x="0" y="0"/>
          <a:chExt cx="0" cy="0"/>
        </a:xfrm>
      </p:grpSpPr>
      <p:sp>
        <p:nvSpPr>
          <p:cNvPr id="4798" name="Google Shape;4798;p74"/>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dirty="0"/>
              <a:t>施行過程</a:t>
            </a:r>
            <a:endParaRPr dirty="0"/>
          </a:p>
        </p:txBody>
      </p:sp>
      <p:sp>
        <p:nvSpPr>
          <p:cNvPr id="4799" name="Google Shape;4799;p74"/>
          <p:cNvSpPr txBox="1">
            <a:spLocks noGrp="1"/>
          </p:cNvSpPr>
          <p:nvPr>
            <p:ph type="title" idx="2"/>
          </p:nvPr>
        </p:nvSpPr>
        <p:spPr>
          <a:xfrm>
            <a:off x="2099650" y="2264575"/>
            <a:ext cx="2742600" cy="55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dirty="0"/>
              <a:t>困難</a:t>
            </a:r>
            <a:endParaRPr dirty="0"/>
          </a:p>
        </p:txBody>
      </p:sp>
      <p:sp>
        <p:nvSpPr>
          <p:cNvPr id="4800" name="Google Shape;4800;p74"/>
          <p:cNvSpPr txBox="1">
            <a:spLocks noGrp="1"/>
          </p:cNvSpPr>
          <p:nvPr>
            <p:ph type="title" idx="3"/>
          </p:nvPr>
        </p:nvSpPr>
        <p:spPr>
          <a:xfrm>
            <a:off x="5368539" y="2264575"/>
            <a:ext cx="2742600" cy="55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dirty="0"/>
              <a:t>改善</a:t>
            </a:r>
            <a:endParaRPr dirty="0"/>
          </a:p>
        </p:txBody>
      </p:sp>
      <p:sp>
        <p:nvSpPr>
          <p:cNvPr id="4801" name="Google Shape;4801;p74"/>
          <p:cNvSpPr txBox="1">
            <a:spLocks noGrp="1"/>
          </p:cNvSpPr>
          <p:nvPr>
            <p:ph type="subTitle" idx="1"/>
          </p:nvPr>
        </p:nvSpPr>
        <p:spPr>
          <a:xfrm>
            <a:off x="5368536" y="2823500"/>
            <a:ext cx="2902901" cy="124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400" dirty="0"/>
              <a:t>運用假日規劃做十種植物筆記</a:t>
            </a:r>
            <a:endParaRPr sz="2400" dirty="0"/>
          </a:p>
        </p:txBody>
      </p:sp>
      <p:sp>
        <p:nvSpPr>
          <p:cNvPr id="4802" name="Google Shape;4802;p74"/>
          <p:cNvSpPr txBox="1">
            <a:spLocks noGrp="1"/>
          </p:cNvSpPr>
          <p:nvPr>
            <p:ph type="subTitle" idx="4"/>
          </p:nvPr>
        </p:nvSpPr>
        <p:spPr>
          <a:xfrm>
            <a:off x="2099663" y="2823500"/>
            <a:ext cx="2742600" cy="124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400" dirty="0"/>
              <a:t>植物筆記每週一節課的時間完成不了，拖到製作標本時間</a:t>
            </a:r>
            <a:endParaRPr sz="2400" dirty="0"/>
          </a:p>
        </p:txBody>
      </p:sp>
      <p:grpSp>
        <p:nvGrpSpPr>
          <p:cNvPr id="4822" name="Google Shape;4822;p74"/>
          <p:cNvGrpSpPr/>
          <p:nvPr/>
        </p:nvGrpSpPr>
        <p:grpSpPr>
          <a:xfrm>
            <a:off x="1336667" y="331095"/>
            <a:ext cx="7506294" cy="3830524"/>
            <a:chOff x="1336667" y="331095"/>
            <a:chExt cx="7506294" cy="3830524"/>
          </a:xfrm>
        </p:grpSpPr>
        <p:grpSp>
          <p:nvGrpSpPr>
            <p:cNvPr id="4823" name="Google Shape;4823;p74"/>
            <p:cNvGrpSpPr/>
            <p:nvPr/>
          </p:nvGrpSpPr>
          <p:grpSpPr>
            <a:xfrm>
              <a:off x="8299908" y="3806734"/>
              <a:ext cx="543053" cy="354885"/>
              <a:chOff x="7218550" y="1264450"/>
              <a:chExt cx="1810175" cy="1182950"/>
            </a:xfrm>
          </p:grpSpPr>
          <p:sp>
            <p:nvSpPr>
              <p:cNvPr id="4824" name="Google Shape;4824;p74"/>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74"/>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74"/>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74"/>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74"/>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74"/>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74"/>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74"/>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74"/>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74"/>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74"/>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74"/>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74"/>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7" name="Google Shape;4837;p74"/>
            <p:cNvGrpSpPr/>
            <p:nvPr/>
          </p:nvGrpSpPr>
          <p:grpSpPr>
            <a:xfrm>
              <a:off x="1336667" y="2729447"/>
              <a:ext cx="347646" cy="354973"/>
              <a:chOff x="7348550" y="1658600"/>
              <a:chExt cx="1664175" cy="1699250"/>
            </a:xfrm>
          </p:grpSpPr>
          <p:sp>
            <p:nvSpPr>
              <p:cNvPr id="4838" name="Google Shape;4838;p74"/>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74"/>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74"/>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74"/>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74"/>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74"/>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74"/>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74"/>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74"/>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74"/>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74"/>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74"/>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74"/>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1" name="Google Shape;4851;p74"/>
            <p:cNvGrpSpPr/>
            <p:nvPr/>
          </p:nvGrpSpPr>
          <p:grpSpPr>
            <a:xfrm>
              <a:off x="1584205" y="1751225"/>
              <a:ext cx="793379" cy="585576"/>
              <a:chOff x="7757175" y="1399875"/>
              <a:chExt cx="1347450" cy="994525"/>
            </a:xfrm>
          </p:grpSpPr>
          <p:sp>
            <p:nvSpPr>
              <p:cNvPr id="4852" name="Google Shape;4852;p74"/>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74"/>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74"/>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74"/>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74"/>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74"/>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74"/>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74"/>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74"/>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1" name="Google Shape;4861;p74"/>
            <p:cNvGrpSpPr/>
            <p:nvPr/>
          </p:nvGrpSpPr>
          <p:grpSpPr>
            <a:xfrm>
              <a:off x="4672664" y="331095"/>
              <a:ext cx="399301" cy="416613"/>
              <a:chOff x="2105350" y="2220525"/>
              <a:chExt cx="1113500" cy="1161775"/>
            </a:xfrm>
          </p:grpSpPr>
          <p:sp>
            <p:nvSpPr>
              <p:cNvPr id="4862" name="Google Shape;4862;p74"/>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74"/>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74"/>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74"/>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74"/>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74"/>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8" name="Google Shape;4868;p74"/>
            <p:cNvGrpSpPr/>
            <p:nvPr/>
          </p:nvGrpSpPr>
          <p:grpSpPr>
            <a:xfrm>
              <a:off x="7913784" y="832476"/>
              <a:ext cx="929164" cy="543026"/>
              <a:chOff x="3973200" y="2218800"/>
              <a:chExt cx="1850925" cy="1081725"/>
            </a:xfrm>
          </p:grpSpPr>
          <p:sp>
            <p:nvSpPr>
              <p:cNvPr id="4869" name="Google Shape;4869;p74"/>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74"/>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74"/>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74"/>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74"/>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74"/>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74"/>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74"/>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74"/>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74"/>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74"/>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74"/>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74"/>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74"/>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74"/>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84" name="Google Shape;4884;p74"/>
          <p:cNvGrpSpPr/>
          <p:nvPr/>
        </p:nvGrpSpPr>
        <p:grpSpPr>
          <a:xfrm>
            <a:off x="335334" y="1751236"/>
            <a:ext cx="5234214" cy="3385950"/>
            <a:chOff x="335334" y="1751236"/>
            <a:chExt cx="5234214" cy="3385950"/>
          </a:xfrm>
        </p:grpSpPr>
        <p:grpSp>
          <p:nvGrpSpPr>
            <p:cNvPr id="4885" name="Google Shape;4885;p74"/>
            <p:cNvGrpSpPr/>
            <p:nvPr/>
          </p:nvGrpSpPr>
          <p:grpSpPr>
            <a:xfrm>
              <a:off x="335334" y="1751236"/>
              <a:ext cx="1071062" cy="3385950"/>
              <a:chOff x="5882109" y="1834461"/>
              <a:chExt cx="1071062" cy="3385950"/>
            </a:xfrm>
          </p:grpSpPr>
          <p:sp>
            <p:nvSpPr>
              <p:cNvPr id="4886" name="Google Shape;4886;p74"/>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74"/>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74"/>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74"/>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74"/>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74"/>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74"/>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74"/>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74"/>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74"/>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74"/>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74"/>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74"/>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74"/>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74"/>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74"/>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74"/>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3" name="Google Shape;4903;p74"/>
              <p:cNvGrpSpPr/>
              <p:nvPr/>
            </p:nvGrpSpPr>
            <p:grpSpPr>
              <a:xfrm>
                <a:off x="6499382" y="3469054"/>
                <a:ext cx="365411" cy="558947"/>
                <a:chOff x="5965982" y="3469054"/>
                <a:chExt cx="365411" cy="558947"/>
              </a:xfrm>
            </p:grpSpPr>
            <p:sp>
              <p:nvSpPr>
                <p:cNvPr id="4904" name="Google Shape;4904;p74"/>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74"/>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74"/>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7" name="Google Shape;4907;p74"/>
              <p:cNvGrpSpPr/>
              <p:nvPr/>
            </p:nvGrpSpPr>
            <p:grpSpPr>
              <a:xfrm>
                <a:off x="5882109" y="3202259"/>
                <a:ext cx="594911" cy="449168"/>
                <a:chOff x="5348709" y="3202259"/>
                <a:chExt cx="594911" cy="449168"/>
              </a:xfrm>
            </p:grpSpPr>
            <p:sp>
              <p:nvSpPr>
                <p:cNvPr id="4908" name="Google Shape;4908;p74"/>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74"/>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74"/>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1" name="Google Shape;4911;p74"/>
              <p:cNvGrpSpPr/>
              <p:nvPr/>
            </p:nvGrpSpPr>
            <p:grpSpPr>
              <a:xfrm>
                <a:off x="6048957" y="3706797"/>
                <a:ext cx="454417" cy="363415"/>
                <a:chOff x="5515557" y="3706797"/>
                <a:chExt cx="454417" cy="363415"/>
              </a:xfrm>
            </p:grpSpPr>
            <p:sp>
              <p:nvSpPr>
                <p:cNvPr id="4912" name="Google Shape;4912;p74"/>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74"/>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74"/>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5" name="Google Shape;4915;p74"/>
              <p:cNvGrpSpPr/>
              <p:nvPr/>
            </p:nvGrpSpPr>
            <p:grpSpPr>
              <a:xfrm>
                <a:off x="6486852" y="4148683"/>
                <a:ext cx="466319" cy="428691"/>
                <a:chOff x="5953452" y="4148683"/>
                <a:chExt cx="466319" cy="428691"/>
              </a:xfrm>
            </p:grpSpPr>
            <p:sp>
              <p:nvSpPr>
                <p:cNvPr id="4916" name="Google Shape;4916;p74"/>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74"/>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74"/>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9" name="Google Shape;4919;p74"/>
              <p:cNvGrpSpPr/>
              <p:nvPr/>
            </p:nvGrpSpPr>
            <p:grpSpPr>
              <a:xfrm>
                <a:off x="6159106" y="1834461"/>
                <a:ext cx="545419" cy="3385950"/>
                <a:chOff x="5625706" y="1834461"/>
                <a:chExt cx="545419" cy="3385950"/>
              </a:xfrm>
            </p:grpSpPr>
            <p:sp>
              <p:nvSpPr>
                <p:cNvPr id="4920" name="Google Shape;4920;p74"/>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1" name="Google Shape;4921;p74"/>
                <p:cNvGrpSpPr/>
                <p:nvPr/>
              </p:nvGrpSpPr>
              <p:grpSpPr>
                <a:xfrm>
                  <a:off x="5897417" y="1834461"/>
                  <a:ext cx="273707" cy="3385950"/>
                  <a:chOff x="5897417" y="1834461"/>
                  <a:chExt cx="273707" cy="3385950"/>
                </a:xfrm>
              </p:grpSpPr>
              <p:sp>
                <p:nvSpPr>
                  <p:cNvPr id="4922" name="Google Shape;4922;p74"/>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74"/>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924" name="Google Shape;4924;p74"/>
            <p:cNvGrpSpPr/>
            <p:nvPr/>
          </p:nvGrpSpPr>
          <p:grpSpPr>
            <a:xfrm>
              <a:off x="4918647" y="3806717"/>
              <a:ext cx="650901" cy="989117"/>
              <a:chOff x="4206300" y="557025"/>
              <a:chExt cx="1522575" cy="2313725"/>
            </a:xfrm>
          </p:grpSpPr>
          <p:sp>
            <p:nvSpPr>
              <p:cNvPr id="4925" name="Google Shape;4925;p74"/>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74"/>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74"/>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74"/>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74"/>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74"/>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74"/>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74"/>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74"/>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74"/>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74"/>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74"/>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74"/>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74"/>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74"/>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74"/>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74"/>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74"/>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74"/>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74"/>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74"/>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74"/>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74"/>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74"/>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74"/>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74"/>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74"/>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74"/>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74"/>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74"/>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74"/>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74"/>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74"/>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74"/>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74"/>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74"/>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74"/>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62" name="Google Shape;4962;p74"/>
          <p:cNvGrpSpPr/>
          <p:nvPr/>
        </p:nvGrpSpPr>
        <p:grpSpPr>
          <a:xfrm>
            <a:off x="8514331" y="222258"/>
            <a:ext cx="166924" cy="164745"/>
            <a:chOff x="6232000" y="1435050"/>
            <a:chExt cx="488225" cy="481850"/>
          </a:xfrm>
        </p:grpSpPr>
        <p:sp>
          <p:nvSpPr>
            <p:cNvPr id="4963" name="Google Shape;4963;p7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64" name="Google Shape;4964;p7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65" name="Google Shape;4965;p7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66" name="Google Shape;4966;p7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67" name="Google Shape;4967;p7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968" name="Google Shape;4968;p74">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74">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74">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圖形 2" descr="關閉 以實心填滿">
            <a:extLst>
              <a:ext uri="{FF2B5EF4-FFF2-40B4-BE49-F238E27FC236}">
                <a16:creationId xmlns:a16="http://schemas.microsoft.com/office/drawing/2014/main" id="{30F9250A-AB00-8068-ECC8-FC210C9CD4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5748" y="1357216"/>
            <a:ext cx="914400" cy="914400"/>
          </a:xfrm>
          <a:prstGeom prst="rect">
            <a:avLst/>
          </a:prstGeom>
        </p:spPr>
      </p:pic>
      <p:pic>
        <p:nvPicPr>
          <p:cNvPr id="5" name="圖形 4" descr="核取記號 以實心填滿">
            <a:extLst>
              <a:ext uri="{FF2B5EF4-FFF2-40B4-BE49-F238E27FC236}">
                <a16:creationId xmlns:a16="http://schemas.microsoft.com/office/drawing/2014/main" id="{DA7CF68E-524F-724C-B7CA-E6C3B1E09A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2645" y="1352940"/>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329</Words>
  <Application>Microsoft Office PowerPoint</Application>
  <PresentationFormat>如螢幕大小 (16:9)</PresentationFormat>
  <Paragraphs>63</Paragraphs>
  <Slides>18</Slides>
  <Notes>13</Notes>
  <HiddenSlides>0</HiddenSlides>
  <MMClips>0</MMClips>
  <ScaleCrop>false</ScaleCrop>
  <HeadingPairs>
    <vt:vector size="4" baseType="variant">
      <vt:variant>
        <vt:lpstr>佈景主題</vt:lpstr>
      </vt:variant>
      <vt:variant>
        <vt:i4>1</vt:i4>
      </vt:variant>
      <vt:variant>
        <vt:lpstr>投影片標題</vt:lpstr>
      </vt:variant>
      <vt:variant>
        <vt:i4>18</vt:i4>
      </vt:variant>
    </vt:vector>
  </HeadingPairs>
  <TitlesOfParts>
    <vt:vector size="19" baseType="lpstr">
      <vt:lpstr>Cottagecore Style Horticulture College Major by Slidesgo</vt:lpstr>
      <vt:lpstr>自主學習企劃 ----認識仁中植物</vt:lpstr>
      <vt:lpstr>目錄</vt:lpstr>
      <vt:lpstr>規劃階段</vt:lpstr>
      <vt:lpstr>初始目的</vt:lpstr>
      <vt:lpstr>規劃</vt:lpstr>
      <vt:lpstr>規劃</vt:lpstr>
      <vt:lpstr>PowerPoint 簡報</vt:lpstr>
      <vt:lpstr>施行過程</vt:lpstr>
      <vt:lpstr>施行過程</vt:lpstr>
      <vt:lpstr>澆灌AB膠</vt:lpstr>
      <vt:lpstr>執行成果</vt:lpstr>
      <vt:lpstr>成果照片</vt:lpstr>
      <vt:lpstr>成果照片</vt:lpstr>
      <vt:lpstr>成果照片</vt:lpstr>
      <vt:lpstr>成果照片</vt:lpstr>
      <vt:lpstr>心得反思</vt:lpstr>
      <vt:lpstr>心得反思</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自主學習企劃報告 ----認識仁中植物</dc:title>
  <cp:lastModifiedBy>jv ui</cp:lastModifiedBy>
  <cp:revision>2</cp:revision>
  <dcterms:modified xsi:type="dcterms:W3CDTF">2023-01-06T02:18:05Z</dcterms:modified>
</cp:coreProperties>
</file>