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Anaheim"/>
      <p:regular r:id="rId33"/>
    </p:embeddedFont>
    <p:embeddedFont>
      <p:font typeface="Bungee"/>
      <p:regular r:id="rId34"/>
    </p:embeddedFont>
    <p:embeddedFont>
      <p:font typeface="PT Sans"/>
      <p:regular r:id="rId35"/>
      <p:bold r:id="rId36"/>
      <p:italic r:id="rId37"/>
      <p:boldItalic r:id="rId38"/>
    </p:embeddedFont>
    <p:embeddedFont>
      <p:font typeface="Glegoo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gA2EWiDZUZWK2T1A1ataIvu0sh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01CBB4-0FBE-4DAE-8ACD-00F723914A69}">
  <a:tblStyle styleId="{9001CBB4-0FBE-4DAE-8ACD-00F723914A6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legoo-bold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naheim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TSans-regular.fntdata"/><Relationship Id="rId12" Type="http://schemas.openxmlformats.org/officeDocument/2006/relationships/slide" Target="slides/slide7.xml"/><Relationship Id="rId34" Type="http://schemas.openxmlformats.org/officeDocument/2006/relationships/font" Target="fonts/Bungee-regular.fntdata"/><Relationship Id="rId15" Type="http://schemas.openxmlformats.org/officeDocument/2006/relationships/slide" Target="slides/slide10.xml"/><Relationship Id="rId37" Type="http://schemas.openxmlformats.org/officeDocument/2006/relationships/font" Target="fonts/PTSans-italic.fntdata"/><Relationship Id="rId14" Type="http://schemas.openxmlformats.org/officeDocument/2006/relationships/slide" Target="slides/slide9.xml"/><Relationship Id="rId36" Type="http://schemas.openxmlformats.org/officeDocument/2006/relationships/font" Target="fonts/PTSans-bold.fntdata"/><Relationship Id="rId17" Type="http://schemas.openxmlformats.org/officeDocument/2006/relationships/slide" Target="slides/slide12.xml"/><Relationship Id="rId39" Type="http://schemas.openxmlformats.org/officeDocument/2006/relationships/font" Target="fonts/Glegoo-regular.fntdata"/><Relationship Id="rId16" Type="http://schemas.openxmlformats.org/officeDocument/2006/relationships/slide" Target="slides/slide11.xml"/><Relationship Id="rId38" Type="http://schemas.openxmlformats.org/officeDocument/2006/relationships/font" Target="fonts/PT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Relationship Id="rId6" Type="http://schemas.openxmlformats.org/officeDocument/2006/relationships/hyperlink" Target="http://bit.ly/2Tynxth" TargetMode="External"/><Relationship Id="rId7" Type="http://schemas.openxmlformats.org/officeDocument/2006/relationships/hyperlink" Target="http://bit.ly/2TyoMsr" TargetMode="External"/><Relationship Id="rId8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9"/>
          <p:cNvGrpSpPr/>
          <p:nvPr/>
        </p:nvGrpSpPr>
        <p:grpSpPr>
          <a:xfrm>
            <a:off x="231650" y="-92325"/>
            <a:ext cx="1054502" cy="967708"/>
            <a:chOff x="231650" y="-92325"/>
            <a:chExt cx="1054502" cy="967708"/>
          </a:xfrm>
        </p:grpSpPr>
        <p:sp>
          <p:nvSpPr>
            <p:cNvPr id="10" name="Google Shape;10;p29"/>
            <p:cNvSpPr/>
            <p:nvPr/>
          </p:nvSpPr>
          <p:spPr>
            <a:xfrm>
              <a:off x="244933" y="-68324"/>
              <a:ext cx="992539" cy="932010"/>
            </a:xfrm>
            <a:custGeom>
              <a:rect b="b" l="l" r="r" t="t"/>
              <a:pathLst>
                <a:path extrusionOk="0" h="12349" w="13151">
                  <a:moveTo>
                    <a:pt x="13150" y="0"/>
                  </a:moveTo>
                  <a:lnTo>
                    <a:pt x="110" y="16"/>
                  </a:lnTo>
                  <a:cubicBezTo>
                    <a:pt x="1" y="2123"/>
                    <a:pt x="66" y="4266"/>
                    <a:pt x="651" y="6293"/>
                  </a:cubicBezTo>
                  <a:cubicBezTo>
                    <a:pt x="1237" y="8320"/>
                    <a:pt x="2382" y="10237"/>
                    <a:pt x="4106" y="11454"/>
                  </a:cubicBezTo>
                  <a:cubicBezTo>
                    <a:pt x="4800" y="11944"/>
                    <a:pt x="5603" y="12321"/>
                    <a:pt x="6452" y="12347"/>
                  </a:cubicBezTo>
                  <a:cubicBezTo>
                    <a:pt x="6480" y="12348"/>
                    <a:pt x="6507" y="12349"/>
                    <a:pt x="6535" y="12349"/>
                  </a:cubicBezTo>
                  <a:cubicBezTo>
                    <a:pt x="7358" y="12349"/>
                    <a:pt x="8208" y="11973"/>
                    <a:pt x="8624" y="11265"/>
                  </a:cubicBezTo>
                  <a:cubicBezTo>
                    <a:pt x="8832" y="10910"/>
                    <a:pt x="8923" y="10500"/>
                    <a:pt x="8996" y="10094"/>
                  </a:cubicBezTo>
                  <a:cubicBezTo>
                    <a:pt x="9339" y="8230"/>
                    <a:pt x="9422" y="6315"/>
                    <a:pt x="9929" y="4488"/>
                  </a:cubicBezTo>
                  <a:cubicBezTo>
                    <a:pt x="10435" y="2661"/>
                    <a:pt x="11459" y="861"/>
                    <a:pt x="13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9"/>
            <p:cNvSpPr/>
            <p:nvPr/>
          </p:nvSpPr>
          <p:spPr>
            <a:xfrm>
              <a:off x="231650" y="-80023"/>
              <a:ext cx="1054502" cy="955406"/>
            </a:xfrm>
            <a:custGeom>
              <a:rect b="b" l="l" r="r" t="t"/>
              <a:pathLst>
                <a:path extrusionOk="0" h="12659" w="13972">
                  <a:moveTo>
                    <a:pt x="12760" y="311"/>
                  </a:moveTo>
                  <a:lnTo>
                    <a:pt x="12760" y="311"/>
                  </a:lnTo>
                  <a:cubicBezTo>
                    <a:pt x="11056" y="1445"/>
                    <a:pt x="10279" y="3447"/>
                    <a:pt x="9959" y="4602"/>
                  </a:cubicBezTo>
                  <a:cubicBezTo>
                    <a:pt x="9642" y="5744"/>
                    <a:pt x="9488" y="6934"/>
                    <a:pt x="9339" y="8085"/>
                  </a:cubicBezTo>
                  <a:cubicBezTo>
                    <a:pt x="9248" y="8789"/>
                    <a:pt x="9154" y="9515"/>
                    <a:pt x="9024" y="10221"/>
                  </a:cubicBezTo>
                  <a:cubicBezTo>
                    <a:pt x="8953" y="10603"/>
                    <a:pt x="8868" y="11003"/>
                    <a:pt x="8668" y="11342"/>
                  </a:cubicBezTo>
                  <a:cubicBezTo>
                    <a:pt x="8305" y="11961"/>
                    <a:pt x="7541" y="12351"/>
                    <a:pt x="6714" y="12351"/>
                  </a:cubicBezTo>
                  <a:cubicBezTo>
                    <a:pt x="6688" y="12351"/>
                    <a:pt x="6661" y="12350"/>
                    <a:pt x="6635" y="12350"/>
                  </a:cubicBezTo>
                  <a:cubicBezTo>
                    <a:pt x="5913" y="12328"/>
                    <a:pt x="5153" y="12037"/>
                    <a:pt x="4371" y="11484"/>
                  </a:cubicBezTo>
                  <a:cubicBezTo>
                    <a:pt x="2810" y="10381"/>
                    <a:pt x="1605" y="8577"/>
                    <a:pt x="977" y="6406"/>
                  </a:cubicBezTo>
                  <a:cubicBezTo>
                    <a:pt x="489" y="4718"/>
                    <a:pt x="317" y="2783"/>
                    <a:pt x="434" y="325"/>
                  </a:cubicBezTo>
                  <a:lnTo>
                    <a:pt x="12760" y="311"/>
                  </a:lnTo>
                  <a:close/>
                  <a:moveTo>
                    <a:pt x="13972" y="0"/>
                  </a:moveTo>
                  <a:lnTo>
                    <a:pt x="140" y="15"/>
                  </a:lnTo>
                  <a:lnTo>
                    <a:pt x="133" y="161"/>
                  </a:lnTo>
                  <a:cubicBezTo>
                    <a:pt x="0" y="2725"/>
                    <a:pt x="175" y="4735"/>
                    <a:pt x="681" y="6490"/>
                  </a:cubicBezTo>
                  <a:cubicBezTo>
                    <a:pt x="1328" y="8729"/>
                    <a:pt x="2575" y="10592"/>
                    <a:pt x="4194" y="11735"/>
                  </a:cubicBezTo>
                  <a:cubicBezTo>
                    <a:pt x="5026" y="12323"/>
                    <a:pt x="5845" y="12632"/>
                    <a:pt x="6625" y="12657"/>
                  </a:cubicBezTo>
                  <a:cubicBezTo>
                    <a:pt x="6655" y="12658"/>
                    <a:pt x="6687" y="12658"/>
                    <a:pt x="6717" y="12658"/>
                  </a:cubicBezTo>
                  <a:cubicBezTo>
                    <a:pt x="7652" y="12658"/>
                    <a:pt x="8516" y="12210"/>
                    <a:pt x="8933" y="11497"/>
                  </a:cubicBezTo>
                  <a:cubicBezTo>
                    <a:pt x="9158" y="11115"/>
                    <a:pt x="9250" y="10685"/>
                    <a:pt x="9326" y="10277"/>
                  </a:cubicBezTo>
                  <a:cubicBezTo>
                    <a:pt x="9458" y="9562"/>
                    <a:pt x="9554" y="8832"/>
                    <a:pt x="9644" y="8123"/>
                  </a:cubicBezTo>
                  <a:cubicBezTo>
                    <a:pt x="9791" y="6983"/>
                    <a:pt x="9945" y="5803"/>
                    <a:pt x="10255" y="4683"/>
                  </a:cubicBezTo>
                  <a:cubicBezTo>
                    <a:pt x="10591" y="3470"/>
                    <a:pt x="11447" y="1287"/>
                    <a:pt x="13397" y="292"/>
                  </a:cubicBezTo>
                  <a:lnTo>
                    <a:pt x="139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9"/>
            <p:cNvSpPr/>
            <p:nvPr/>
          </p:nvSpPr>
          <p:spPr>
            <a:xfrm>
              <a:off x="374068" y="-80249"/>
              <a:ext cx="601818" cy="779329"/>
            </a:xfrm>
            <a:custGeom>
              <a:rect b="b" l="l" r="r" t="t"/>
              <a:pathLst>
                <a:path extrusionOk="0" h="10326" w="7974">
                  <a:moveTo>
                    <a:pt x="7973" y="0"/>
                  </a:moveTo>
                  <a:lnTo>
                    <a:pt x="314" y="177"/>
                  </a:lnTo>
                  <a:cubicBezTo>
                    <a:pt x="0" y="2470"/>
                    <a:pt x="264" y="4841"/>
                    <a:pt x="1076" y="7010"/>
                  </a:cubicBezTo>
                  <a:cubicBezTo>
                    <a:pt x="1492" y="8120"/>
                    <a:pt x="2082" y="9218"/>
                    <a:pt x="3045" y="9907"/>
                  </a:cubicBezTo>
                  <a:cubicBezTo>
                    <a:pt x="3375" y="10143"/>
                    <a:pt x="3785" y="10326"/>
                    <a:pt x="4178" y="10326"/>
                  </a:cubicBezTo>
                  <a:cubicBezTo>
                    <a:pt x="4351" y="10326"/>
                    <a:pt x="4521" y="10290"/>
                    <a:pt x="4679" y="10209"/>
                  </a:cubicBezTo>
                  <a:cubicBezTo>
                    <a:pt x="5304" y="9889"/>
                    <a:pt x="5417" y="9060"/>
                    <a:pt x="5467" y="8361"/>
                  </a:cubicBezTo>
                  <a:cubicBezTo>
                    <a:pt x="5679" y="5418"/>
                    <a:pt x="6209" y="2364"/>
                    <a:pt x="7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9"/>
            <p:cNvSpPr/>
            <p:nvPr/>
          </p:nvSpPr>
          <p:spPr>
            <a:xfrm>
              <a:off x="362144" y="-92325"/>
              <a:ext cx="637290" cy="802952"/>
            </a:xfrm>
            <a:custGeom>
              <a:rect b="b" l="l" r="r" t="t"/>
              <a:pathLst>
                <a:path extrusionOk="0" h="10639" w="8444">
                  <a:moveTo>
                    <a:pt x="7822" y="321"/>
                  </a:moveTo>
                  <a:lnTo>
                    <a:pt x="7822" y="321"/>
                  </a:lnTo>
                  <a:cubicBezTo>
                    <a:pt x="6085" y="2822"/>
                    <a:pt x="5651" y="5998"/>
                    <a:pt x="5469" y="8510"/>
                  </a:cubicBezTo>
                  <a:cubicBezTo>
                    <a:pt x="5417" y="9244"/>
                    <a:pt x="5295" y="9961"/>
                    <a:pt x="4765" y="10233"/>
                  </a:cubicBezTo>
                  <a:cubicBezTo>
                    <a:pt x="4625" y="10304"/>
                    <a:pt x="4479" y="10333"/>
                    <a:pt x="4334" y="10333"/>
                  </a:cubicBezTo>
                  <a:cubicBezTo>
                    <a:pt x="3880" y="10333"/>
                    <a:pt x="3444" y="10051"/>
                    <a:pt x="3292" y="9943"/>
                  </a:cubicBezTo>
                  <a:cubicBezTo>
                    <a:pt x="2504" y="9378"/>
                    <a:pt x="1877" y="8453"/>
                    <a:pt x="1377" y="7115"/>
                  </a:cubicBezTo>
                  <a:cubicBezTo>
                    <a:pt x="589" y="5008"/>
                    <a:pt x="324" y="2719"/>
                    <a:pt x="607" y="487"/>
                  </a:cubicBezTo>
                  <a:lnTo>
                    <a:pt x="7822" y="321"/>
                  </a:lnTo>
                  <a:close/>
                  <a:moveTo>
                    <a:pt x="8443" y="0"/>
                  </a:moveTo>
                  <a:lnTo>
                    <a:pt x="337" y="187"/>
                  </a:lnTo>
                  <a:lnTo>
                    <a:pt x="318" y="317"/>
                  </a:lnTo>
                  <a:cubicBezTo>
                    <a:pt x="0" y="2640"/>
                    <a:pt x="267" y="5029"/>
                    <a:pt x="1088" y="7224"/>
                  </a:cubicBezTo>
                  <a:cubicBezTo>
                    <a:pt x="1611" y="8621"/>
                    <a:pt x="2273" y="9592"/>
                    <a:pt x="3113" y="10194"/>
                  </a:cubicBezTo>
                  <a:cubicBezTo>
                    <a:pt x="3522" y="10487"/>
                    <a:pt x="3949" y="10639"/>
                    <a:pt x="4334" y="10639"/>
                  </a:cubicBezTo>
                  <a:cubicBezTo>
                    <a:pt x="4541" y="10639"/>
                    <a:pt x="4734" y="10595"/>
                    <a:pt x="4906" y="10508"/>
                  </a:cubicBezTo>
                  <a:cubicBezTo>
                    <a:pt x="5571" y="10166"/>
                    <a:pt x="5717" y="9357"/>
                    <a:pt x="5778" y="8533"/>
                  </a:cubicBezTo>
                  <a:cubicBezTo>
                    <a:pt x="5961" y="5977"/>
                    <a:pt x="6409" y="2725"/>
                    <a:pt x="8253" y="254"/>
                  </a:cubicBezTo>
                  <a:lnTo>
                    <a:pt x="8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9"/>
            <p:cNvSpPr/>
            <p:nvPr/>
          </p:nvSpPr>
          <p:spPr>
            <a:xfrm>
              <a:off x="520185" y="-73004"/>
              <a:ext cx="241361" cy="554044"/>
            </a:xfrm>
            <a:custGeom>
              <a:rect b="b" l="l" r="r" t="t"/>
              <a:pathLst>
                <a:path extrusionOk="0" h="7341" w="3198">
                  <a:moveTo>
                    <a:pt x="3197" y="1"/>
                  </a:moveTo>
                  <a:lnTo>
                    <a:pt x="242" y="71"/>
                  </a:lnTo>
                  <a:cubicBezTo>
                    <a:pt x="0" y="1684"/>
                    <a:pt x="0" y="3335"/>
                    <a:pt x="242" y="4948"/>
                  </a:cubicBezTo>
                  <a:cubicBezTo>
                    <a:pt x="355" y="5704"/>
                    <a:pt x="533" y="6480"/>
                    <a:pt x="997" y="7088"/>
                  </a:cubicBezTo>
                  <a:cubicBezTo>
                    <a:pt x="1080" y="7198"/>
                    <a:pt x="1182" y="7307"/>
                    <a:pt x="1317" y="7335"/>
                  </a:cubicBezTo>
                  <a:cubicBezTo>
                    <a:pt x="1337" y="7339"/>
                    <a:pt x="1358" y="7341"/>
                    <a:pt x="1378" y="7341"/>
                  </a:cubicBezTo>
                  <a:cubicBezTo>
                    <a:pt x="1533" y="7341"/>
                    <a:pt x="1682" y="7228"/>
                    <a:pt x="1758" y="7088"/>
                  </a:cubicBezTo>
                  <a:cubicBezTo>
                    <a:pt x="1845" y="6930"/>
                    <a:pt x="1861" y="6745"/>
                    <a:pt x="1876" y="6567"/>
                  </a:cubicBezTo>
                  <a:cubicBezTo>
                    <a:pt x="2063" y="4332"/>
                    <a:pt x="2308" y="206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9"/>
            <p:cNvSpPr/>
            <p:nvPr/>
          </p:nvSpPr>
          <p:spPr>
            <a:xfrm>
              <a:off x="508411" y="-85230"/>
              <a:ext cx="271097" cy="577817"/>
            </a:xfrm>
            <a:custGeom>
              <a:rect b="b" l="l" r="r" t="t"/>
              <a:pathLst>
                <a:path extrusionOk="0" h="7656" w="3592">
                  <a:moveTo>
                    <a:pt x="3119" y="322"/>
                  </a:moveTo>
                  <a:cubicBezTo>
                    <a:pt x="2300" y="2329"/>
                    <a:pt x="2064" y="4491"/>
                    <a:pt x="1878" y="6714"/>
                  </a:cubicBezTo>
                  <a:cubicBezTo>
                    <a:pt x="1865" y="6876"/>
                    <a:pt x="1850" y="7044"/>
                    <a:pt x="1779" y="7176"/>
                  </a:cubicBezTo>
                  <a:cubicBezTo>
                    <a:pt x="1731" y="7263"/>
                    <a:pt x="1632" y="7347"/>
                    <a:pt x="1534" y="7347"/>
                  </a:cubicBezTo>
                  <a:cubicBezTo>
                    <a:pt x="1524" y="7347"/>
                    <a:pt x="1514" y="7346"/>
                    <a:pt x="1503" y="7344"/>
                  </a:cubicBezTo>
                  <a:cubicBezTo>
                    <a:pt x="1414" y="7326"/>
                    <a:pt x="1335" y="7234"/>
                    <a:pt x="1275" y="7156"/>
                  </a:cubicBezTo>
                  <a:cubicBezTo>
                    <a:pt x="818" y="6559"/>
                    <a:pt x="652" y="5775"/>
                    <a:pt x="550" y="5087"/>
                  </a:cubicBezTo>
                  <a:cubicBezTo>
                    <a:pt x="318" y="3527"/>
                    <a:pt x="311" y="1945"/>
                    <a:pt x="532" y="384"/>
                  </a:cubicBezTo>
                  <a:lnTo>
                    <a:pt x="3119" y="322"/>
                  </a:lnTo>
                  <a:close/>
                  <a:moveTo>
                    <a:pt x="3591" y="1"/>
                  </a:moveTo>
                  <a:lnTo>
                    <a:pt x="265" y="80"/>
                  </a:lnTo>
                  <a:lnTo>
                    <a:pt x="245" y="208"/>
                  </a:lnTo>
                  <a:cubicBezTo>
                    <a:pt x="1" y="1841"/>
                    <a:pt x="1" y="3498"/>
                    <a:pt x="245" y="5130"/>
                  </a:cubicBezTo>
                  <a:cubicBezTo>
                    <a:pt x="353" y="5858"/>
                    <a:pt x="532" y="6691"/>
                    <a:pt x="1029" y="7343"/>
                  </a:cubicBezTo>
                  <a:cubicBezTo>
                    <a:pt x="1123" y="7466"/>
                    <a:pt x="1253" y="7609"/>
                    <a:pt x="1444" y="7647"/>
                  </a:cubicBezTo>
                  <a:cubicBezTo>
                    <a:pt x="1473" y="7654"/>
                    <a:pt x="1503" y="7656"/>
                    <a:pt x="1533" y="7656"/>
                  </a:cubicBezTo>
                  <a:cubicBezTo>
                    <a:pt x="1733" y="7656"/>
                    <a:pt x="1937" y="7529"/>
                    <a:pt x="2049" y="7323"/>
                  </a:cubicBezTo>
                  <a:cubicBezTo>
                    <a:pt x="2153" y="7134"/>
                    <a:pt x="2169" y="6925"/>
                    <a:pt x="2185" y="6739"/>
                  </a:cubicBezTo>
                  <a:cubicBezTo>
                    <a:pt x="2376" y="4460"/>
                    <a:pt x="2619" y="2249"/>
                    <a:pt x="3495" y="222"/>
                  </a:cubicBezTo>
                  <a:lnTo>
                    <a:pt x="35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4625" y="-1311038"/>
            <a:ext cx="9581050" cy="71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>
            <p:ph type="ctrTitle"/>
          </p:nvPr>
        </p:nvSpPr>
        <p:spPr>
          <a:xfrm rot="-368">
            <a:off x="716812" y="1326148"/>
            <a:ext cx="5606400" cy="18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8" name="Google Shape;18;p29"/>
          <p:cNvSpPr txBox="1"/>
          <p:nvPr>
            <p:ph idx="1" type="subTitle"/>
          </p:nvPr>
        </p:nvSpPr>
        <p:spPr>
          <a:xfrm>
            <a:off x="716812" y="3300575"/>
            <a:ext cx="30375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/>
          <p:nvPr/>
        </p:nvSpPr>
        <p:spPr>
          <a:xfrm>
            <a:off x="102810" y="378898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8"/>
          <p:cNvSpPr/>
          <p:nvPr/>
        </p:nvSpPr>
        <p:spPr>
          <a:xfrm>
            <a:off x="639747" y="180889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8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>
            <a:off x="6022927" y="-322689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8"/>
          <p:cNvSpPr txBox="1"/>
          <p:nvPr>
            <p:ph type="title"/>
          </p:nvPr>
        </p:nvSpPr>
        <p:spPr>
          <a:xfrm>
            <a:off x="1504538" y="2422975"/>
            <a:ext cx="2505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2" type="title"/>
          </p:nvPr>
        </p:nvSpPr>
        <p:spPr>
          <a:xfrm>
            <a:off x="5133886" y="2422975"/>
            <a:ext cx="2505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subTitle"/>
          </p:nvPr>
        </p:nvSpPr>
        <p:spPr>
          <a:xfrm>
            <a:off x="4804638" y="2950050"/>
            <a:ext cx="3164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38"/>
          <p:cNvSpPr txBox="1"/>
          <p:nvPr>
            <p:ph idx="3" type="subTitle"/>
          </p:nvPr>
        </p:nvSpPr>
        <p:spPr>
          <a:xfrm>
            <a:off x="1175263" y="2950050"/>
            <a:ext cx="3164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38"/>
          <p:cNvSpPr txBox="1"/>
          <p:nvPr>
            <p:ph idx="4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1822424" y="-1299875"/>
            <a:ext cx="9733399" cy="73000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>
            <p:ph type="title"/>
          </p:nvPr>
        </p:nvSpPr>
        <p:spPr>
          <a:xfrm rot="228">
            <a:off x="3911600" y="538825"/>
            <a:ext cx="4515600" cy="20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/>
          <p:nvPr/>
        </p:nvSpPr>
        <p:spPr>
          <a:xfrm>
            <a:off x="169900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0"/>
          <p:cNvSpPr/>
          <p:nvPr/>
        </p:nvSpPr>
        <p:spPr>
          <a:xfrm>
            <a:off x="706838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40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>
            <a:off x="6022927" y="-322689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0"/>
          <p:cNvSpPr txBox="1"/>
          <p:nvPr>
            <p:ph idx="1" type="body"/>
          </p:nvPr>
        </p:nvSpPr>
        <p:spPr>
          <a:xfrm>
            <a:off x="720000" y="118843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91" name="Google Shape;91;p40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1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1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1822424" y="-1299875"/>
            <a:ext cx="9733399" cy="73000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1"/>
          <p:cNvSpPr txBox="1"/>
          <p:nvPr>
            <p:ph type="title"/>
          </p:nvPr>
        </p:nvSpPr>
        <p:spPr>
          <a:xfrm>
            <a:off x="3616593" y="599425"/>
            <a:ext cx="46563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1" type="subTitle"/>
          </p:nvPr>
        </p:nvSpPr>
        <p:spPr>
          <a:xfrm>
            <a:off x="4751793" y="1562650"/>
            <a:ext cx="35211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2" type="subTitle"/>
          </p:nvPr>
        </p:nvSpPr>
        <p:spPr>
          <a:xfrm>
            <a:off x="4751793" y="3484150"/>
            <a:ext cx="3521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/>
        </p:nvSpPr>
        <p:spPr>
          <a:xfrm>
            <a:off x="2344725" y="3901275"/>
            <a:ext cx="4465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i="0" lang="en" sz="1200" u="none" cap="none" strike="noStrik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b="0" i="0" lang="en" sz="1200" u="none" cap="none" strike="noStrik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0" name="Google Shape;100;p41"/>
          <p:cNvSpPr txBox="1"/>
          <p:nvPr/>
        </p:nvSpPr>
        <p:spPr>
          <a:xfrm>
            <a:off x="4466193" y="3849575"/>
            <a:ext cx="38067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, and includes icons by </a:t>
            </a:r>
            <a:r>
              <a:rPr b="1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i="0" lang="en" sz="12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 </a:t>
            </a:r>
            <a:r>
              <a:rPr b="0" i="0" lang="en" sz="12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rPr>
              <a:t>and infographics &amp; images by </a:t>
            </a:r>
            <a:r>
              <a:rPr b="1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Glegoo"/>
                <a:ea typeface="Glegoo"/>
                <a:cs typeface="Glegoo"/>
                <a:sym typeface="Glego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dk2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2"/>
          <p:cNvSpPr txBox="1"/>
          <p:nvPr>
            <p:ph type="title"/>
          </p:nvPr>
        </p:nvSpPr>
        <p:spPr>
          <a:xfrm rot="1113">
            <a:off x="716800" y="3936400"/>
            <a:ext cx="3705600" cy="772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3789852" y="-1717079"/>
            <a:ext cx="10739150" cy="80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0973" y="-1717079"/>
            <a:ext cx="10739150" cy="80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3"/>
          <p:cNvSpPr txBox="1"/>
          <p:nvPr>
            <p:ph hasCustomPrompt="1" type="title"/>
          </p:nvPr>
        </p:nvSpPr>
        <p:spPr>
          <a:xfrm>
            <a:off x="1386300" y="1027450"/>
            <a:ext cx="63714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7" name="Google Shape;107;p43"/>
          <p:cNvSpPr txBox="1"/>
          <p:nvPr>
            <p:ph idx="1" type="subTitle"/>
          </p:nvPr>
        </p:nvSpPr>
        <p:spPr>
          <a:xfrm>
            <a:off x="1491900" y="2899238"/>
            <a:ext cx="61602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1822424" y="-1299875"/>
            <a:ext cx="9733399" cy="730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5"/>
          <p:cNvSpPr txBox="1"/>
          <p:nvPr>
            <p:ph type="title"/>
          </p:nvPr>
        </p:nvSpPr>
        <p:spPr>
          <a:xfrm>
            <a:off x="3686000" y="2613075"/>
            <a:ext cx="43602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45"/>
          <p:cNvSpPr txBox="1"/>
          <p:nvPr>
            <p:ph idx="1" type="subTitle"/>
          </p:nvPr>
        </p:nvSpPr>
        <p:spPr>
          <a:xfrm>
            <a:off x="2326700" y="796500"/>
            <a:ext cx="57195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6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>
            <a:off x="6022927" y="-322689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6"/>
          <p:cNvSpPr txBox="1"/>
          <p:nvPr>
            <p:ph idx="1" type="subTitle"/>
          </p:nvPr>
        </p:nvSpPr>
        <p:spPr>
          <a:xfrm>
            <a:off x="719975" y="1960050"/>
            <a:ext cx="31791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6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7" name="Google Shape;117;p46"/>
          <p:cNvSpPr/>
          <p:nvPr/>
        </p:nvSpPr>
        <p:spPr>
          <a:xfrm>
            <a:off x="102810" y="378898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6"/>
          <p:cNvSpPr/>
          <p:nvPr/>
        </p:nvSpPr>
        <p:spPr>
          <a:xfrm>
            <a:off x="639747" y="180889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7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 flipH="1">
            <a:off x="-805185" y="-326462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7"/>
          <p:cNvSpPr txBox="1"/>
          <p:nvPr>
            <p:ph idx="1" type="subTitle"/>
          </p:nvPr>
        </p:nvSpPr>
        <p:spPr>
          <a:xfrm>
            <a:off x="716800" y="1020825"/>
            <a:ext cx="5910600" cy="3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3" name="Google Shape;123;p47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7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0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0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 flipH="1">
            <a:off x="-805185" y="-326462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0"/>
          <p:cNvSpPr txBox="1"/>
          <p:nvPr>
            <p:ph type="title"/>
          </p:nvPr>
        </p:nvSpPr>
        <p:spPr>
          <a:xfrm>
            <a:off x="1665173" y="1816050"/>
            <a:ext cx="2812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" name="Google Shape;24;p30"/>
          <p:cNvSpPr txBox="1"/>
          <p:nvPr>
            <p:ph idx="1" type="subTitle"/>
          </p:nvPr>
        </p:nvSpPr>
        <p:spPr>
          <a:xfrm>
            <a:off x="1665173" y="2250175"/>
            <a:ext cx="252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2" type="title"/>
          </p:nvPr>
        </p:nvSpPr>
        <p:spPr>
          <a:xfrm>
            <a:off x="1665173" y="3346950"/>
            <a:ext cx="2812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" name="Google Shape;26;p30"/>
          <p:cNvSpPr txBox="1"/>
          <p:nvPr>
            <p:ph idx="3" type="subTitle"/>
          </p:nvPr>
        </p:nvSpPr>
        <p:spPr>
          <a:xfrm>
            <a:off x="1665173" y="3781075"/>
            <a:ext cx="252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4" type="title"/>
          </p:nvPr>
        </p:nvSpPr>
        <p:spPr>
          <a:xfrm>
            <a:off x="5781936" y="3346925"/>
            <a:ext cx="2812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" name="Google Shape;28;p30"/>
          <p:cNvSpPr txBox="1"/>
          <p:nvPr>
            <p:ph idx="5" type="subTitle"/>
          </p:nvPr>
        </p:nvSpPr>
        <p:spPr>
          <a:xfrm>
            <a:off x="5781936" y="3781050"/>
            <a:ext cx="2383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6" type="title"/>
          </p:nvPr>
        </p:nvSpPr>
        <p:spPr>
          <a:xfrm>
            <a:off x="5781936" y="1816050"/>
            <a:ext cx="2812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" name="Google Shape;30;p30"/>
          <p:cNvSpPr txBox="1"/>
          <p:nvPr>
            <p:ph idx="7" type="subTitle"/>
          </p:nvPr>
        </p:nvSpPr>
        <p:spPr>
          <a:xfrm>
            <a:off x="5781936" y="2250175"/>
            <a:ext cx="2383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8" type="title"/>
          </p:nvPr>
        </p:nvSpPr>
        <p:spPr>
          <a:xfrm>
            <a:off x="719975" y="1969775"/>
            <a:ext cx="929700" cy="75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" name="Google Shape;32;p30"/>
          <p:cNvSpPr txBox="1"/>
          <p:nvPr>
            <p:ph idx="9" type="title"/>
          </p:nvPr>
        </p:nvSpPr>
        <p:spPr>
          <a:xfrm>
            <a:off x="4842325" y="3499475"/>
            <a:ext cx="929700" cy="75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" name="Google Shape;33;p30"/>
          <p:cNvSpPr txBox="1"/>
          <p:nvPr>
            <p:ph idx="13" type="title"/>
          </p:nvPr>
        </p:nvSpPr>
        <p:spPr>
          <a:xfrm>
            <a:off x="719975" y="3499475"/>
            <a:ext cx="929700" cy="75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" name="Google Shape;34;p30"/>
          <p:cNvSpPr txBox="1"/>
          <p:nvPr>
            <p:ph idx="14" type="title"/>
          </p:nvPr>
        </p:nvSpPr>
        <p:spPr>
          <a:xfrm>
            <a:off x="4842325" y="1969775"/>
            <a:ext cx="929700" cy="75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30"/>
          <p:cNvSpPr txBox="1"/>
          <p:nvPr>
            <p:ph idx="15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ONE_COLUMN_TEXT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8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>
            <a:off x="6022927" y="-322689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8"/>
          <p:cNvSpPr txBox="1"/>
          <p:nvPr>
            <p:ph idx="1" type="subTitle"/>
          </p:nvPr>
        </p:nvSpPr>
        <p:spPr>
          <a:xfrm>
            <a:off x="716800" y="1020825"/>
            <a:ext cx="7379400" cy="3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128" name="Google Shape;128;p48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9" name="Google Shape;129;p48"/>
          <p:cNvSpPr/>
          <p:nvPr/>
        </p:nvSpPr>
        <p:spPr>
          <a:xfrm>
            <a:off x="102810" y="378898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8"/>
          <p:cNvSpPr/>
          <p:nvPr/>
        </p:nvSpPr>
        <p:spPr>
          <a:xfrm>
            <a:off x="639747" y="180889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9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9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49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 flipH="1">
            <a:off x="-805185" y="-326462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9"/>
          <p:cNvSpPr txBox="1"/>
          <p:nvPr>
            <p:ph type="title"/>
          </p:nvPr>
        </p:nvSpPr>
        <p:spPr>
          <a:xfrm>
            <a:off x="937700" y="2667450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6" name="Google Shape;136;p49"/>
          <p:cNvSpPr txBox="1"/>
          <p:nvPr>
            <p:ph idx="1" type="subTitle"/>
          </p:nvPr>
        </p:nvSpPr>
        <p:spPr>
          <a:xfrm>
            <a:off x="937700" y="3100723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9"/>
          <p:cNvSpPr txBox="1"/>
          <p:nvPr>
            <p:ph idx="2" type="title"/>
          </p:nvPr>
        </p:nvSpPr>
        <p:spPr>
          <a:xfrm>
            <a:off x="3484420" y="2667450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8" name="Google Shape;138;p49"/>
          <p:cNvSpPr txBox="1"/>
          <p:nvPr>
            <p:ph idx="3" type="subTitle"/>
          </p:nvPr>
        </p:nvSpPr>
        <p:spPr>
          <a:xfrm>
            <a:off x="3484420" y="3100723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9"/>
          <p:cNvSpPr txBox="1"/>
          <p:nvPr>
            <p:ph idx="4" type="title"/>
          </p:nvPr>
        </p:nvSpPr>
        <p:spPr>
          <a:xfrm>
            <a:off x="6031147" y="2667450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" name="Google Shape;140;p49"/>
          <p:cNvSpPr txBox="1"/>
          <p:nvPr>
            <p:ph idx="5" type="subTitle"/>
          </p:nvPr>
        </p:nvSpPr>
        <p:spPr>
          <a:xfrm>
            <a:off x="6031147" y="3100723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9"/>
          <p:cNvSpPr txBox="1"/>
          <p:nvPr>
            <p:ph idx="6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"/>
          <p:cNvSpPr/>
          <p:nvPr/>
        </p:nvSpPr>
        <p:spPr>
          <a:xfrm>
            <a:off x="102810" y="378898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0"/>
          <p:cNvSpPr/>
          <p:nvPr/>
        </p:nvSpPr>
        <p:spPr>
          <a:xfrm>
            <a:off x="639747" y="180889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0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>
            <a:off x="6022927" y="-322689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0"/>
          <p:cNvSpPr txBox="1"/>
          <p:nvPr>
            <p:ph type="title"/>
          </p:nvPr>
        </p:nvSpPr>
        <p:spPr>
          <a:xfrm>
            <a:off x="720100" y="2741523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7" name="Google Shape;147;p50"/>
          <p:cNvSpPr txBox="1"/>
          <p:nvPr>
            <p:ph idx="1" type="subTitle"/>
          </p:nvPr>
        </p:nvSpPr>
        <p:spPr>
          <a:xfrm>
            <a:off x="720100" y="3216251"/>
            <a:ext cx="21753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0"/>
          <p:cNvSpPr txBox="1"/>
          <p:nvPr>
            <p:ph idx="2" type="title"/>
          </p:nvPr>
        </p:nvSpPr>
        <p:spPr>
          <a:xfrm>
            <a:off x="3484470" y="2741523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9" name="Google Shape;149;p50"/>
          <p:cNvSpPr txBox="1"/>
          <p:nvPr>
            <p:ph idx="3" type="subTitle"/>
          </p:nvPr>
        </p:nvSpPr>
        <p:spPr>
          <a:xfrm>
            <a:off x="3484471" y="3216251"/>
            <a:ext cx="21753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0"/>
          <p:cNvSpPr txBox="1"/>
          <p:nvPr>
            <p:ph idx="4" type="title"/>
          </p:nvPr>
        </p:nvSpPr>
        <p:spPr>
          <a:xfrm>
            <a:off x="6248847" y="2741523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50"/>
          <p:cNvSpPr txBox="1"/>
          <p:nvPr>
            <p:ph idx="5" type="subTitle"/>
          </p:nvPr>
        </p:nvSpPr>
        <p:spPr>
          <a:xfrm>
            <a:off x="6248849" y="3216251"/>
            <a:ext cx="21753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0"/>
          <p:cNvSpPr txBox="1"/>
          <p:nvPr>
            <p:ph idx="6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1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1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51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 flipH="1">
            <a:off x="-805185" y="-326462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1"/>
          <p:cNvSpPr txBox="1"/>
          <p:nvPr>
            <p:ph type="title"/>
          </p:nvPr>
        </p:nvSpPr>
        <p:spPr>
          <a:xfrm>
            <a:off x="2033116" y="1653000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" name="Google Shape;158;p51"/>
          <p:cNvSpPr txBox="1"/>
          <p:nvPr>
            <p:ph idx="1" type="subTitle"/>
          </p:nvPr>
        </p:nvSpPr>
        <p:spPr>
          <a:xfrm>
            <a:off x="2033126" y="2087125"/>
            <a:ext cx="21699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1"/>
          <p:cNvSpPr txBox="1"/>
          <p:nvPr>
            <p:ph idx="2" type="title"/>
          </p:nvPr>
        </p:nvSpPr>
        <p:spPr>
          <a:xfrm>
            <a:off x="5873219" y="1653000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0" name="Google Shape;160;p51"/>
          <p:cNvSpPr txBox="1"/>
          <p:nvPr>
            <p:ph idx="3" type="subTitle"/>
          </p:nvPr>
        </p:nvSpPr>
        <p:spPr>
          <a:xfrm>
            <a:off x="5873226" y="2087125"/>
            <a:ext cx="21699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1"/>
          <p:cNvSpPr txBox="1"/>
          <p:nvPr>
            <p:ph idx="4" type="title"/>
          </p:nvPr>
        </p:nvSpPr>
        <p:spPr>
          <a:xfrm>
            <a:off x="2033116" y="3086400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2" name="Google Shape;162;p51"/>
          <p:cNvSpPr txBox="1"/>
          <p:nvPr>
            <p:ph idx="5" type="subTitle"/>
          </p:nvPr>
        </p:nvSpPr>
        <p:spPr>
          <a:xfrm>
            <a:off x="2033126" y="3520525"/>
            <a:ext cx="21699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1"/>
          <p:cNvSpPr txBox="1"/>
          <p:nvPr>
            <p:ph idx="6" type="title"/>
          </p:nvPr>
        </p:nvSpPr>
        <p:spPr>
          <a:xfrm>
            <a:off x="5873224" y="3086400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51"/>
          <p:cNvSpPr txBox="1"/>
          <p:nvPr>
            <p:ph idx="7" type="subTitle"/>
          </p:nvPr>
        </p:nvSpPr>
        <p:spPr>
          <a:xfrm>
            <a:off x="5873226" y="3520525"/>
            <a:ext cx="21699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1"/>
          <p:cNvSpPr txBox="1"/>
          <p:nvPr>
            <p:ph idx="8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2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2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52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 flipH="1">
            <a:off x="-805185" y="-326462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2"/>
          <p:cNvSpPr txBox="1"/>
          <p:nvPr>
            <p:ph type="title"/>
          </p:nvPr>
        </p:nvSpPr>
        <p:spPr>
          <a:xfrm>
            <a:off x="1101175" y="1835250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1" name="Google Shape;171;p52"/>
          <p:cNvSpPr txBox="1"/>
          <p:nvPr>
            <p:ph idx="1" type="subTitle"/>
          </p:nvPr>
        </p:nvSpPr>
        <p:spPr>
          <a:xfrm>
            <a:off x="1101175" y="2269375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2"/>
          <p:cNvSpPr txBox="1"/>
          <p:nvPr>
            <p:ph idx="2" type="title"/>
          </p:nvPr>
        </p:nvSpPr>
        <p:spPr>
          <a:xfrm>
            <a:off x="3578948" y="1835250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3" name="Google Shape;173;p52"/>
          <p:cNvSpPr txBox="1"/>
          <p:nvPr>
            <p:ph idx="3" type="subTitle"/>
          </p:nvPr>
        </p:nvSpPr>
        <p:spPr>
          <a:xfrm>
            <a:off x="3578948" y="2269375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2"/>
          <p:cNvSpPr txBox="1"/>
          <p:nvPr>
            <p:ph idx="4" type="title"/>
          </p:nvPr>
        </p:nvSpPr>
        <p:spPr>
          <a:xfrm>
            <a:off x="1101175" y="3682408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" name="Google Shape;175;p52"/>
          <p:cNvSpPr txBox="1"/>
          <p:nvPr>
            <p:ph idx="5" type="subTitle"/>
          </p:nvPr>
        </p:nvSpPr>
        <p:spPr>
          <a:xfrm>
            <a:off x="1101175" y="4116533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2"/>
          <p:cNvSpPr txBox="1"/>
          <p:nvPr>
            <p:ph idx="6" type="title"/>
          </p:nvPr>
        </p:nvSpPr>
        <p:spPr>
          <a:xfrm>
            <a:off x="3578948" y="3682408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" name="Google Shape;177;p52"/>
          <p:cNvSpPr txBox="1"/>
          <p:nvPr>
            <p:ph idx="7" type="subTitle"/>
          </p:nvPr>
        </p:nvSpPr>
        <p:spPr>
          <a:xfrm>
            <a:off x="3578948" y="4116533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2"/>
          <p:cNvSpPr txBox="1"/>
          <p:nvPr>
            <p:ph idx="8" type="title"/>
          </p:nvPr>
        </p:nvSpPr>
        <p:spPr>
          <a:xfrm>
            <a:off x="6056727" y="1835250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9" name="Google Shape;179;p52"/>
          <p:cNvSpPr txBox="1"/>
          <p:nvPr>
            <p:ph idx="9" type="subTitle"/>
          </p:nvPr>
        </p:nvSpPr>
        <p:spPr>
          <a:xfrm>
            <a:off x="6056727" y="2269375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2"/>
          <p:cNvSpPr txBox="1"/>
          <p:nvPr>
            <p:ph idx="13" type="title"/>
          </p:nvPr>
        </p:nvSpPr>
        <p:spPr>
          <a:xfrm>
            <a:off x="6056727" y="3682408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1" name="Google Shape;181;p52"/>
          <p:cNvSpPr txBox="1"/>
          <p:nvPr>
            <p:ph idx="14" type="subTitle"/>
          </p:nvPr>
        </p:nvSpPr>
        <p:spPr>
          <a:xfrm>
            <a:off x="6056727" y="4116533"/>
            <a:ext cx="1986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2"/>
          <p:cNvSpPr txBox="1"/>
          <p:nvPr>
            <p:ph idx="15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3789852" y="-1717079"/>
            <a:ext cx="10739150" cy="80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0973" y="-1717079"/>
            <a:ext cx="10739150" cy="80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3"/>
          <p:cNvSpPr txBox="1"/>
          <p:nvPr>
            <p:ph type="title"/>
          </p:nvPr>
        </p:nvSpPr>
        <p:spPr>
          <a:xfrm>
            <a:off x="2223725" y="1343350"/>
            <a:ext cx="4696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87" name="Google Shape;187;p53"/>
          <p:cNvSpPr txBox="1"/>
          <p:nvPr>
            <p:ph idx="1" type="subTitle"/>
          </p:nvPr>
        </p:nvSpPr>
        <p:spPr>
          <a:xfrm>
            <a:off x="1993775" y="2112250"/>
            <a:ext cx="51567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8" name="Google Shape;188;p53"/>
          <p:cNvSpPr txBox="1"/>
          <p:nvPr>
            <p:ph idx="2" type="title"/>
          </p:nvPr>
        </p:nvSpPr>
        <p:spPr>
          <a:xfrm>
            <a:off x="2223725" y="2932236"/>
            <a:ext cx="4696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89" name="Google Shape;189;p53"/>
          <p:cNvSpPr txBox="1"/>
          <p:nvPr>
            <p:ph idx="3" type="subTitle"/>
          </p:nvPr>
        </p:nvSpPr>
        <p:spPr>
          <a:xfrm>
            <a:off x="1993775" y="3701125"/>
            <a:ext cx="51567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0" name="Google Shape;190;p53"/>
          <p:cNvSpPr txBox="1"/>
          <p:nvPr>
            <p:ph idx="4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4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4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54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 flipH="1">
            <a:off x="-805185" y="-326462"/>
            <a:ext cx="4081999" cy="7248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4625" y="-1311038"/>
            <a:ext cx="9581050" cy="71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1"/>
          <p:cNvSpPr txBox="1"/>
          <p:nvPr>
            <p:ph type="title"/>
          </p:nvPr>
        </p:nvSpPr>
        <p:spPr>
          <a:xfrm>
            <a:off x="716797" y="776850"/>
            <a:ext cx="16314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9" name="Google Shape;39;p31"/>
          <p:cNvSpPr txBox="1"/>
          <p:nvPr>
            <p:ph idx="1" type="subTitle"/>
          </p:nvPr>
        </p:nvSpPr>
        <p:spPr>
          <a:xfrm>
            <a:off x="4085553" y="1117607"/>
            <a:ext cx="2972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2" type="title"/>
          </p:nvPr>
        </p:nvSpPr>
        <p:spPr>
          <a:xfrm rot="-909">
            <a:off x="719974" y="1724006"/>
            <a:ext cx="3403800" cy="18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/>
          <p:nvPr/>
        </p:nvSpPr>
        <p:spPr>
          <a:xfrm>
            <a:off x="102810" y="378898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2"/>
          <p:cNvSpPr/>
          <p:nvPr/>
        </p:nvSpPr>
        <p:spPr>
          <a:xfrm>
            <a:off x="639747" y="180889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32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>
            <a:off x="6022927" y="-322689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2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3789852" y="-1717079"/>
            <a:ext cx="10739150" cy="80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0973" y="-1717079"/>
            <a:ext cx="10739150" cy="80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4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34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 flipH="1">
            <a:off x="-805185" y="-326462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4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3789852" y="-1717079"/>
            <a:ext cx="10739150" cy="80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0973" y="-1717079"/>
            <a:ext cx="10739150" cy="80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5"/>
          <p:cNvSpPr txBox="1"/>
          <p:nvPr>
            <p:ph idx="1" type="subTitle"/>
          </p:nvPr>
        </p:nvSpPr>
        <p:spPr>
          <a:xfrm>
            <a:off x="4832600" y="1447800"/>
            <a:ext cx="35946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6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 flipH="1">
            <a:off x="-805185" y="-326462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6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6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6"/>
          <p:cNvSpPr txBox="1"/>
          <p:nvPr>
            <p:ph type="title"/>
          </p:nvPr>
        </p:nvSpPr>
        <p:spPr>
          <a:xfrm>
            <a:off x="1464739" y="3223372"/>
            <a:ext cx="2742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2" type="title"/>
          </p:nvPr>
        </p:nvSpPr>
        <p:spPr>
          <a:xfrm>
            <a:off x="4936911" y="3223372"/>
            <a:ext cx="2742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" type="subTitle"/>
          </p:nvPr>
        </p:nvSpPr>
        <p:spPr>
          <a:xfrm>
            <a:off x="5055409" y="3724032"/>
            <a:ext cx="25056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36"/>
          <p:cNvSpPr txBox="1"/>
          <p:nvPr>
            <p:ph idx="3" type="subTitle"/>
          </p:nvPr>
        </p:nvSpPr>
        <p:spPr>
          <a:xfrm>
            <a:off x="1583425" y="3724032"/>
            <a:ext cx="25056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36"/>
          <p:cNvSpPr txBox="1"/>
          <p:nvPr>
            <p:ph idx="4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/>
          <p:nvPr/>
        </p:nvSpPr>
        <p:spPr>
          <a:xfrm flipH="1">
            <a:off x="7994779" y="16351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7"/>
          <p:cNvSpPr/>
          <p:nvPr/>
        </p:nvSpPr>
        <p:spPr>
          <a:xfrm flipH="1">
            <a:off x="8307316" y="36152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37"/>
          <p:cNvPicPr preferRelativeResize="0"/>
          <p:nvPr/>
        </p:nvPicPr>
        <p:blipFill rotWithShape="1">
          <a:blip r:embed="rId2">
            <a:alphaModFix/>
          </a:blip>
          <a:srcRect b="0" l="36177" r="21589" t="0"/>
          <a:stretch/>
        </p:blipFill>
        <p:spPr>
          <a:xfrm flipH="1">
            <a:off x="-805185" y="-326462"/>
            <a:ext cx="4081999" cy="724885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7"/>
          <p:cNvSpPr txBox="1"/>
          <p:nvPr>
            <p:ph idx="1" type="subTitle"/>
          </p:nvPr>
        </p:nvSpPr>
        <p:spPr>
          <a:xfrm>
            <a:off x="719975" y="1449000"/>
            <a:ext cx="41991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ungee"/>
              <a:buNone/>
              <a:defRPr b="0" i="0" sz="3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ungee"/>
              <a:buNone/>
              <a:defRPr b="0" i="0" sz="3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ungee"/>
              <a:buNone/>
              <a:defRPr b="0" i="0" sz="3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ungee"/>
              <a:buNone/>
              <a:defRPr b="0" i="0" sz="3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ungee"/>
              <a:buNone/>
              <a:defRPr b="0" i="0" sz="3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ungee"/>
              <a:buNone/>
              <a:defRPr b="0" i="0" sz="3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ungee"/>
              <a:buNone/>
              <a:defRPr b="0" i="0" sz="3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ungee"/>
              <a:buNone/>
              <a:defRPr b="0" i="0" sz="3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ungee"/>
              <a:buNone/>
              <a:defRPr b="0" i="0" sz="3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●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legoo"/>
              <a:buChar char="○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Glegoo"/>
              <a:buChar char="■"/>
              <a:defRPr b="0" i="0" sz="1400" u="none" cap="none" strike="noStrike">
                <a:solidFill>
                  <a:schemeClr val="dk2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29.jpg"/><Relationship Id="rId5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28.jp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hyperlink" Target="http://drive.google.com/file/d/1CHTS_Gt9hiebBTSnCT3rZ0YvKTWlkGri/view" TargetMode="External"/><Relationship Id="rId5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hyperlink" Target="http://drive.google.com/file/d/1CHTS_Gt9hiebBTSnCT3rZ0YvKTWlkGri/view" TargetMode="External"/><Relationship Id="rId5" Type="http://schemas.openxmlformats.org/officeDocument/2006/relationships/image" Target="../media/image36.jpg"/><Relationship Id="rId6" Type="http://schemas.openxmlformats.org/officeDocument/2006/relationships/hyperlink" Target="http://drive.google.com/file/d/19-mrStqYqoVK6mZ5nA_9KGQpanUB6ueW/view" TargetMode="External"/><Relationship Id="rId7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png"/><Relationship Id="rId4" Type="http://schemas.openxmlformats.org/officeDocument/2006/relationships/image" Target="../media/image39.png"/><Relationship Id="rId5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Relationship Id="rId5" Type="http://schemas.openxmlformats.org/officeDocument/2006/relationships/image" Target="../media/image9.jpg"/><Relationship Id="rId6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"/>
          <p:cNvSpPr txBox="1"/>
          <p:nvPr>
            <p:ph idx="1" type="subTitle"/>
          </p:nvPr>
        </p:nvSpPr>
        <p:spPr>
          <a:xfrm>
            <a:off x="760312" y="3025400"/>
            <a:ext cx="30375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5</a:t>
            </a:r>
            <a:r>
              <a:rPr b="1" lang="en"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b="1" lang="en"/>
              <a:t>6</a:t>
            </a:r>
            <a:r>
              <a:rPr b="1" lang="en">
                <a:latin typeface="Microsoft JhengHei"/>
                <a:ea typeface="Microsoft JhengHei"/>
                <a:cs typeface="Microsoft JhengHei"/>
                <a:sym typeface="Microsoft JhengHei"/>
              </a:rPr>
              <a:t>班</a:t>
            </a:r>
            <a:r>
              <a:rPr b="1" lang="en"/>
              <a:t> 09 </a:t>
            </a:r>
            <a:r>
              <a:rPr b="1" lang="en">
                <a:latin typeface="Microsoft JhengHei"/>
                <a:ea typeface="Microsoft JhengHei"/>
                <a:cs typeface="Microsoft JhengHei"/>
                <a:sym typeface="Microsoft JhengHei"/>
              </a:rPr>
              <a:t>吳姝蓁</a:t>
            </a:r>
            <a:endParaRPr b="1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0" name="Google Shape;200;p1"/>
          <p:cNvSpPr txBox="1"/>
          <p:nvPr>
            <p:ph type="ctrTitle"/>
          </p:nvPr>
        </p:nvSpPr>
        <p:spPr>
          <a:xfrm rot="-368">
            <a:off x="716812" y="1326148"/>
            <a:ext cx="5606400" cy="18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2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仁武高中</a:t>
            </a:r>
            <a:r>
              <a:rPr lang="en" sz="2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</a:t>
            </a:r>
            <a:r>
              <a:rPr b="1" lang="en" sz="28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學年度自主學習計畫</a:t>
            </a:r>
            <a:endParaRPr b="1" sz="28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200">
                <a:solidFill>
                  <a:schemeClr val="lt1"/>
                </a:solidFill>
              </a:rPr>
              <a:t>2D</a:t>
            </a:r>
            <a:r>
              <a:rPr b="1" lang="en" sz="5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動畫實作</a:t>
            </a:r>
            <a:endParaRPr b="1" sz="37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744938" y="4234688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208000" y="4432697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1"/>
          <p:cNvGrpSpPr/>
          <p:nvPr/>
        </p:nvGrpSpPr>
        <p:grpSpPr>
          <a:xfrm flipH="1" rot="10800000">
            <a:off x="7211620" y="3937000"/>
            <a:ext cx="1932380" cy="1216024"/>
            <a:chOff x="182045" y="2153675"/>
            <a:chExt cx="1932380" cy="1216024"/>
          </a:xfrm>
        </p:grpSpPr>
        <p:sp>
          <p:nvSpPr>
            <p:cNvPr id="204" name="Google Shape;204;p1"/>
            <p:cNvSpPr/>
            <p:nvPr/>
          </p:nvSpPr>
          <p:spPr>
            <a:xfrm flipH="1">
              <a:off x="272604" y="2159010"/>
              <a:ext cx="1836415" cy="1205567"/>
            </a:xfrm>
            <a:custGeom>
              <a:rect b="b" l="l" r="r" t="t"/>
              <a:pathLst>
                <a:path extrusionOk="0" h="16947" w="25815">
                  <a:moveTo>
                    <a:pt x="0" y="1"/>
                  </a:moveTo>
                  <a:lnTo>
                    <a:pt x="0" y="12672"/>
                  </a:lnTo>
                  <a:cubicBezTo>
                    <a:pt x="1183" y="12323"/>
                    <a:pt x="2189" y="11635"/>
                    <a:pt x="2871" y="10741"/>
                  </a:cubicBezTo>
                  <a:cubicBezTo>
                    <a:pt x="3518" y="11348"/>
                    <a:pt x="4438" y="11727"/>
                    <a:pt x="5456" y="11727"/>
                  </a:cubicBezTo>
                  <a:cubicBezTo>
                    <a:pt x="5891" y="11727"/>
                    <a:pt x="6305" y="11657"/>
                    <a:pt x="6690" y="11532"/>
                  </a:cubicBezTo>
                  <a:lnTo>
                    <a:pt x="6690" y="11532"/>
                  </a:lnTo>
                  <a:cubicBezTo>
                    <a:pt x="6615" y="11839"/>
                    <a:pt x="6573" y="12156"/>
                    <a:pt x="6573" y="12483"/>
                  </a:cubicBezTo>
                  <a:cubicBezTo>
                    <a:pt x="6573" y="14949"/>
                    <a:pt x="8845" y="16946"/>
                    <a:pt x="11646" y="16946"/>
                  </a:cubicBezTo>
                  <a:cubicBezTo>
                    <a:pt x="14447" y="16946"/>
                    <a:pt x="16718" y="14949"/>
                    <a:pt x="16718" y="12483"/>
                  </a:cubicBezTo>
                  <a:cubicBezTo>
                    <a:pt x="16718" y="12210"/>
                    <a:pt x="16687" y="11943"/>
                    <a:pt x="16634" y="11683"/>
                  </a:cubicBezTo>
                  <a:cubicBezTo>
                    <a:pt x="19105" y="11387"/>
                    <a:pt x="21050" y="9567"/>
                    <a:pt x="21142" y="7300"/>
                  </a:cubicBezTo>
                  <a:cubicBezTo>
                    <a:pt x="21151" y="7082"/>
                    <a:pt x="21141" y="6869"/>
                    <a:pt x="21116" y="6658"/>
                  </a:cubicBezTo>
                  <a:lnTo>
                    <a:pt x="21116" y="6658"/>
                  </a:lnTo>
                  <a:cubicBezTo>
                    <a:pt x="21477" y="6768"/>
                    <a:pt x="21863" y="6827"/>
                    <a:pt x="22264" y="6827"/>
                  </a:cubicBezTo>
                  <a:cubicBezTo>
                    <a:pt x="24226" y="6827"/>
                    <a:pt x="25813" y="5429"/>
                    <a:pt x="25813" y="3706"/>
                  </a:cubicBezTo>
                  <a:cubicBezTo>
                    <a:pt x="25814" y="2114"/>
                    <a:pt x="24627" y="252"/>
                    <a:pt x="22876" y="61"/>
                  </a:cubicBezTo>
                  <a:cubicBezTo>
                    <a:pt x="22730" y="45"/>
                    <a:pt x="22580" y="35"/>
                    <a:pt x="2243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 flipH="1">
              <a:off x="267482" y="2153675"/>
              <a:ext cx="1846943" cy="1216024"/>
            </a:xfrm>
            <a:custGeom>
              <a:rect b="b" l="l" r="r" t="t"/>
              <a:pathLst>
                <a:path extrusionOk="0" h="17094" w="25963">
                  <a:moveTo>
                    <a:pt x="152" y="152"/>
                  </a:moveTo>
                  <a:lnTo>
                    <a:pt x="22509" y="185"/>
                  </a:lnTo>
                  <a:cubicBezTo>
                    <a:pt x="22654" y="185"/>
                    <a:pt x="22801" y="193"/>
                    <a:pt x="22947" y="210"/>
                  </a:cubicBezTo>
                  <a:cubicBezTo>
                    <a:pt x="24665" y="397"/>
                    <a:pt x="25818" y="2208"/>
                    <a:pt x="25818" y="3780"/>
                  </a:cubicBezTo>
                  <a:cubicBezTo>
                    <a:pt x="25818" y="5461"/>
                    <a:pt x="24259" y="6827"/>
                    <a:pt x="22342" y="6827"/>
                  </a:cubicBezTo>
                  <a:cubicBezTo>
                    <a:pt x="21956" y="6827"/>
                    <a:pt x="21576" y="6772"/>
                    <a:pt x="21215" y="6663"/>
                  </a:cubicBezTo>
                  <a:lnTo>
                    <a:pt x="21106" y="6631"/>
                  </a:lnTo>
                  <a:lnTo>
                    <a:pt x="21106" y="6631"/>
                  </a:lnTo>
                  <a:lnTo>
                    <a:pt x="21119" y="6742"/>
                  </a:lnTo>
                  <a:cubicBezTo>
                    <a:pt x="21144" y="6955"/>
                    <a:pt x="21152" y="7167"/>
                    <a:pt x="21144" y="7371"/>
                  </a:cubicBezTo>
                  <a:cubicBezTo>
                    <a:pt x="21055" y="9573"/>
                    <a:pt x="19186" y="11387"/>
                    <a:pt x="16701" y="11684"/>
                  </a:cubicBezTo>
                  <a:lnTo>
                    <a:pt x="16622" y="11694"/>
                  </a:lnTo>
                  <a:lnTo>
                    <a:pt x="16638" y="11772"/>
                  </a:lnTo>
                  <a:cubicBezTo>
                    <a:pt x="16692" y="12042"/>
                    <a:pt x="16720" y="12300"/>
                    <a:pt x="16720" y="12557"/>
                  </a:cubicBezTo>
                  <a:cubicBezTo>
                    <a:pt x="16720" y="14978"/>
                    <a:pt x="14477" y="16946"/>
                    <a:pt x="11722" y="16946"/>
                  </a:cubicBezTo>
                  <a:cubicBezTo>
                    <a:pt x="8965" y="16946"/>
                    <a:pt x="6723" y="14978"/>
                    <a:pt x="6723" y="12557"/>
                  </a:cubicBezTo>
                  <a:cubicBezTo>
                    <a:pt x="6723" y="12249"/>
                    <a:pt x="6761" y="11933"/>
                    <a:pt x="6838" y="11624"/>
                  </a:cubicBezTo>
                  <a:lnTo>
                    <a:pt x="6869" y="11495"/>
                  </a:lnTo>
                  <a:lnTo>
                    <a:pt x="6745" y="11538"/>
                  </a:lnTo>
                  <a:cubicBezTo>
                    <a:pt x="6359" y="11666"/>
                    <a:pt x="5951" y="11729"/>
                    <a:pt x="5534" y="11729"/>
                  </a:cubicBezTo>
                  <a:cubicBezTo>
                    <a:pt x="4578" y="11729"/>
                    <a:pt x="3654" y="11377"/>
                    <a:pt x="3000" y="10764"/>
                  </a:cubicBezTo>
                  <a:lnTo>
                    <a:pt x="2940" y="10708"/>
                  </a:lnTo>
                  <a:lnTo>
                    <a:pt x="2890" y="10773"/>
                  </a:lnTo>
                  <a:cubicBezTo>
                    <a:pt x="2233" y="11638"/>
                    <a:pt x="1262" y="12302"/>
                    <a:pt x="152" y="12649"/>
                  </a:cubicBezTo>
                  <a:lnTo>
                    <a:pt x="152" y="152"/>
                  </a:lnTo>
                  <a:close/>
                  <a:moveTo>
                    <a:pt x="0" y="0"/>
                  </a:moveTo>
                  <a:lnTo>
                    <a:pt x="0" y="12842"/>
                  </a:lnTo>
                  <a:lnTo>
                    <a:pt x="96" y="12815"/>
                  </a:lnTo>
                  <a:cubicBezTo>
                    <a:pt x="1247" y="12477"/>
                    <a:pt x="2260" y="11806"/>
                    <a:pt x="2955" y="10923"/>
                  </a:cubicBezTo>
                  <a:cubicBezTo>
                    <a:pt x="3631" y="11528"/>
                    <a:pt x="4566" y="11874"/>
                    <a:pt x="5531" y="11874"/>
                  </a:cubicBezTo>
                  <a:cubicBezTo>
                    <a:pt x="5919" y="11874"/>
                    <a:pt x="6300" y="11820"/>
                    <a:pt x="6665" y="11714"/>
                  </a:cubicBezTo>
                  <a:lnTo>
                    <a:pt x="6665" y="11714"/>
                  </a:lnTo>
                  <a:cubicBezTo>
                    <a:pt x="6605" y="11994"/>
                    <a:pt x="6576" y="12277"/>
                    <a:pt x="6576" y="12557"/>
                  </a:cubicBezTo>
                  <a:cubicBezTo>
                    <a:pt x="6576" y="15060"/>
                    <a:pt x="8884" y="17094"/>
                    <a:pt x="11721" y="17094"/>
                  </a:cubicBezTo>
                  <a:cubicBezTo>
                    <a:pt x="14558" y="17094"/>
                    <a:pt x="16866" y="15060"/>
                    <a:pt x="16866" y="12556"/>
                  </a:cubicBezTo>
                  <a:cubicBezTo>
                    <a:pt x="16866" y="12313"/>
                    <a:pt x="16842" y="12071"/>
                    <a:pt x="16796" y="11819"/>
                  </a:cubicBezTo>
                  <a:cubicBezTo>
                    <a:pt x="19314" y="11484"/>
                    <a:pt x="21198" y="9625"/>
                    <a:pt x="21289" y="7374"/>
                  </a:cubicBezTo>
                  <a:cubicBezTo>
                    <a:pt x="21298" y="7197"/>
                    <a:pt x="21292" y="7015"/>
                    <a:pt x="21276" y="6830"/>
                  </a:cubicBezTo>
                  <a:lnTo>
                    <a:pt x="21276" y="6830"/>
                  </a:lnTo>
                  <a:cubicBezTo>
                    <a:pt x="21620" y="6924"/>
                    <a:pt x="21977" y="6970"/>
                    <a:pt x="22339" y="6970"/>
                  </a:cubicBezTo>
                  <a:cubicBezTo>
                    <a:pt x="24338" y="6970"/>
                    <a:pt x="25963" y="5537"/>
                    <a:pt x="25963" y="3776"/>
                  </a:cubicBezTo>
                  <a:cubicBezTo>
                    <a:pt x="25963" y="2141"/>
                    <a:pt x="24755" y="257"/>
                    <a:pt x="22960" y="59"/>
                  </a:cubicBezTo>
                  <a:cubicBezTo>
                    <a:pt x="22809" y="43"/>
                    <a:pt x="22656" y="33"/>
                    <a:pt x="22505" y="33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 flipH="1">
              <a:off x="531331" y="2160789"/>
              <a:ext cx="1577687" cy="1012073"/>
            </a:xfrm>
            <a:custGeom>
              <a:rect b="b" l="l" r="r" t="t"/>
              <a:pathLst>
                <a:path extrusionOk="0" h="14227" w="22178">
                  <a:moveTo>
                    <a:pt x="0" y="1"/>
                  </a:moveTo>
                  <a:lnTo>
                    <a:pt x="0" y="10573"/>
                  </a:lnTo>
                  <a:cubicBezTo>
                    <a:pt x="361" y="10674"/>
                    <a:pt x="742" y="10727"/>
                    <a:pt x="1134" y="10727"/>
                  </a:cubicBezTo>
                  <a:cubicBezTo>
                    <a:pt x="2609" y="10727"/>
                    <a:pt x="3908" y="9974"/>
                    <a:pt x="4671" y="8830"/>
                  </a:cubicBezTo>
                  <a:cubicBezTo>
                    <a:pt x="5164" y="9358"/>
                    <a:pt x="5866" y="9688"/>
                    <a:pt x="6643" y="9688"/>
                  </a:cubicBezTo>
                  <a:cubicBezTo>
                    <a:pt x="6976" y="9688"/>
                    <a:pt x="7292" y="9629"/>
                    <a:pt x="7586" y="9519"/>
                  </a:cubicBezTo>
                  <a:lnTo>
                    <a:pt x="7586" y="9519"/>
                  </a:lnTo>
                  <a:cubicBezTo>
                    <a:pt x="7528" y="9787"/>
                    <a:pt x="7497" y="10064"/>
                    <a:pt x="7497" y="10347"/>
                  </a:cubicBezTo>
                  <a:cubicBezTo>
                    <a:pt x="7497" y="12491"/>
                    <a:pt x="9230" y="14226"/>
                    <a:pt x="11366" y="14226"/>
                  </a:cubicBezTo>
                  <a:cubicBezTo>
                    <a:pt x="13504" y="14226"/>
                    <a:pt x="15237" y="12491"/>
                    <a:pt x="15237" y="10347"/>
                  </a:cubicBezTo>
                  <a:cubicBezTo>
                    <a:pt x="15237" y="10109"/>
                    <a:pt x="15214" y="9877"/>
                    <a:pt x="15173" y="9650"/>
                  </a:cubicBezTo>
                  <a:cubicBezTo>
                    <a:pt x="17058" y="9393"/>
                    <a:pt x="18541" y="7810"/>
                    <a:pt x="18613" y="5839"/>
                  </a:cubicBezTo>
                  <a:cubicBezTo>
                    <a:pt x="18619" y="5650"/>
                    <a:pt x="18612" y="5465"/>
                    <a:pt x="18593" y="5281"/>
                  </a:cubicBezTo>
                  <a:lnTo>
                    <a:pt x="18593" y="5281"/>
                  </a:lnTo>
                  <a:cubicBezTo>
                    <a:pt x="18869" y="5377"/>
                    <a:pt x="19164" y="5427"/>
                    <a:pt x="19471" y="5427"/>
                  </a:cubicBezTo>
                  <a:cubicBezTo>
                    <a:pt x="20966" y="5427"/>
                    <a:pt x="22178" y="4213"/>
                    <a:pt x="22178" y="2714"/>
                  </a:cubicBezTo>
                  <a:cubicBezTo>
                    <a:pt x="22177" y="1332"/>
                    <a:pt x="21144" y="189"/>
                    <a:pt x="19808" y="23"/>
                  </a:cubicBezTo>
                  <a:cubicBezTo>
                    <a:pt x="19696" y="9"/>
                    <a:pt x="19582" y="1"/>
                    <a:pt x="1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 flipH="1">
              <a:off x="526209" y="2155596"/>
              <a:ext cx="1588074" cy="1022530"/>
            </a:xfrm>
            <a:custGeom>
              <a:rect b="b" l="l" r="r" t="t"/>
              <a:pathLst>
                <a:path extrusionOk="0" h="14374" w="22324">
                  <a:moveTo>
                    <a:pt x="19545" y="147"/>
                  </a:moveTo>
                  <a:cubicBezTo>
                    <a:pt x="19656" y="147"/>
                    <a:pt x="19768" y="153"/>
                    <a:pt x="19876" y="167"/>
                  </a:cubicBezTo>
                  <a:cubicBezTo>
                    <a:pt x="21189" y="331"/>
                    <a:pt x="22179" y="1457"/>
                    <a:pt x="22179" y="2786"/>
                  </a:cubicBezTo>
                  <a:cubicBezTo>
                    <a:pt x="22179" y="4242"/>
                    <a:pt x="20996" y="5426"/>
                    <a:pt x="19545" y="5426"/>
                  </a:cubicBezTo>
                  <a:cubicBezTo>
                    <a:pt x="19253" y="5426"/>
                    <a:pt x="18965" y="5379"/>
                    <a:pt x="18691" y="5285"/>
                  </a:cubicBezTo>
                  <a:lnTo>
                    <a:pt x="18582" y="5246"/>
                  </a:lnTo>
                  <a:lnTo>
                    <a:pt x="18582" y="5246"/>
                  </a:lnTo>
                  <a:lnTo>
                    <a:pt x="18594" y="5361"/>
                  </a:lnTo>
                  <a:cubicBezTo>
                    <a:pt x="18613" y="5545"/>
                    <a:pt x="18620" y="5729"/>
                    <a:pt x="18613" y="5908"/>
                  </a:cubicBezTo>
                  <a:cubicBezTo>
                    <a:pt x="18544" y="7819"/>
                    <a:pt x="17124" y="9392"/>
                    <a:pt x="15237" y="9650"/>
                  </a:cubicBezTo>
                  <a:lnTo>
                    <a:pt x="15160" y="9660"/>
                  </a:lnTo>
                  <a:lnTo>
                    <a:pt x="15173" y="9735"/>
                  </a:lnTo>
                  <a:cubicBezTo>
                    <a:pt x="15215" y="9967"/>
                    <a:pt x="15236" y="10196"/>
                    <a:pt x="15236" y="10419"/>
                  </a:cubicBezTo>
                  <a:cubicBezTo>
                    <a:pt x="15236" y="12517"/>
                    <a:pt x="13532" y="14223"/>
                    <a:pt x="11439" y="14223"/>
                  </a:cubicBezTo>
                  <a:cubicBezTo>
                    <a:pt x="9346" y="14223"/>
                    <a:pt x="7644" y="12517"/>
                    <a:pt x="7644" y="10419"/>
                  </a:cubicBezTo>
                  <a:cubicBezTo>
                    <a:pt x="7644" y="10150"/>
                    <a:pt x="7673" y="9875"/>
                    <a:pt x="7730" y="9607"/>
                  </a:cubicBezTo>
                  <a:lnTo>
                    <a:pt x="7759" y="9475"/>
                  </a:lnTo>
                  <a:lnTo>
                    <a:pt x="7635" y="9520"/>
                  </a:lnTo>
                  <a:cubicBezTo>
                    <a:pt x="7343" y="9629"/>
                    <a:pt x="7034" y="9684"/>
                    <a:pt x="6719" y="9684"/>
                  </a:cubicBezTo>
                  <a:cubicBezTo>
                    <a:pt x="5996" y="9684"/>
                    <a:pt x="5296" y="9380"/>
                    <a:pt x="4800" y="8850"/>
                  </a:cubicBezTo>
                  <a:lnTo>
                    <a:pt x="4736" y="8783"/>
                  </a:lnTo>
                  <a:lnTo>
                    <a:pt x="4684" y="8861"/>
                  </a:lnTo>
                  <a:cubicBezTo>
                    <a:pt x="3908" y="10029"/>
                    <a:pt x="2609" y="10725"/>
                    <a:pt x="1211" y="10725"/>
                  </a:cubicBezTo>
                  <a:cubicBezTo>
                    <a:pt x="848" y="10725"/>
                    <a:pt x="492" y="10680"/>
                    <a:pt x="149" y="10588"/>
                  </a:cubicBezTo>
                  <a:lnTo>
                    <a:pt x="149" y="147"/>
                  </a:lnTo>
                  <a:close/>
                  <a:moveTo>
                    <a:pt x="0" y="0"/>
                  </a:moveTo>
                  <a:lnTo>
                    <a:pt x="0" y="10701"/>
                  </a:lnTo>
                  <a:lnTo>
                    <a:pt x="53" y="10717"/>
                  </a:lnTo>
                  <a:cubicBezTo>
                    <a:pt x="426" y="10821"/>
                    <a:pt x="814" y="10875"/>
                    <a:pt x="1208" y="10875"/>
                  </a:cubicBezTo>
                  <a:cubicBezTo>
                    <a:pt x="2624" y="10875"/>
                    <a:pt x="3942" y="10184"/>
                    <a:pt x="4753" y="9021"/>
                  </a:cubicBezTo>
                  <a:cubicBezTo>
                    <a:pt x="5272" y="9539"/>
                    <a:pt x="5982" y="9836"/>
                    <a:pt x="6716" y="9836"/>
                  </a:cubicBezTo>
                  <a:cubicBezTo>
                    <a:pt x="7006" y="9836"/>
                    <a:pt x="7289" y="9791"/>
                    <a:pt x="7561" y="9704"/>
                  </a:cubicBezTo>
                  <a:lnTo>
                    <a:pt x="7561" y="9704"/>
                  </a:lnTo>
                  <a:cubicBezTo>
                    <a:pt x="7517" y="9942"/>
                    <a:pt x="7495" y="10182"/>
                    <a:pt x="7495" y="10420"/>
                  </a:cubicBezTo>
                  <a:cubicBezTo>
                    <a:pt x="7495" y="12600"/>
                    <a:pt x="9264" y="14373"/>
                    <a:pt x="11439" y="14373"/>
                  </a:cubicBezTo>
                  <a:cubicBezTo>
                    <a:pt x="13615" y="14373"/>
                    <a:pt x="15383" y="12600"/>
                    <a:pt x="15382" y="10420"/>
                  </a:cubicBezTo>
                  <a:cubicBezTo>
                    <a:pt x="15382" y="10213"/>
                    <a:pt x="15366" y="10000"/>
                    <a:pt x="15330" y="9786"/>
                  </a:cubicBezTo>
                  <a:cubicBezTo>
                    <a:pt x="17252" y="9488"/>
                    <a:pt x="18688" y="7873"/>
                    <a:pt x="18759" y="5915"/>
                  </a:cubicBezTo>
                  <a:cubicBezTo>
                    <a:pt x="18764" y="5764"/>
                    <a:pt x="18760" y="5612"/>
                    <a:pt x="18748" y="5458"/>
                  </a:cubicBezTo>
                  <a:lnTo>
                    <a:pt x="18748" y="5458"/>
                  </a:lnTo>
                  <a:cubicBezTo>
                    <a:pt x="19005" y="5535"/>
                    <a:pt x="19271" y="5574"/>
                    <a:pt x="19541" y="5574"/>
                  </a:cubicBezTo>
                  <a:cubicBezTo>
                    <a:pt x="21074" y="5574"/>
                    <a:pt x="22324" y="4324"/>
                    <a:pt x="22324" y="2787"/>
                  </a:cubicBezTo>
                  <a:cubicBezTo>
                    <a:pt x="22324" y="1384"/>
                    <a:pt x="21277" y="196"/>
                    <a:pt x="19892" y="22"/>
                  </a:cubicBezTo>
                  <a:cubicBezTo>
                    <a:pt x="19777" y="7"/>
                    <a:pt x="19660" y="0"/>
                    <a:pt x="19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 flipH="1">
              <a:off x="187380" y="2755285"/>
              <a:ext cx="54207" cy="54278"/>
            </a:xfrm>
            <a:custGeom>
              <a:rect b="b" l="l" r="r" t="t"/>
              <a:pathLst>
                <a:path extrusionOk="0" h="763" w="762">
                  <a:moveTo>
                    <a:pt x="381" y="1"/>
                  </a:moveTo>
                  <a:cubicBezTo>
                    <a:pt x="171" y="1"/>
                    <a:pt x="1" y="171"/>
                    <a:pt x="1" y="382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1" y="762"/>
                    <a:pt x="761" y="592"/>
                    <a:pt x="761" y="382"/>
                  </a:cubicBezTo>
                  <a:cubicBezTo>
                    <a:pt x="761" y="171"/>
                    <a:pt x="591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 flipH="1">
              <a:off x="182045" y="2750021"/>
              <a:ext cx="64806" cy="64806"/>
            </a:xfrm>
            <a:custGeom>
              <a:rect b="b" l="l" r="r" t="t"/>
              <a:pathLst>
                <a:path extrusionOk="0" h="911" w="911">
                  <a:moveTo>
                    <a:pt x="455" y="149"/>
                  </a:moveTo>
                  <a:cubicBezTo>
                    <a:pt x="624" y="149"/>
                    <a:pt x="762" y="287"/>
                    <a:pt x="762" y="456"/>
                  </a:cubicBezTo>
                  <a:cubicBezTo>
                    <a:pt x="762" y="624"/>
                    <a:pt x="624" y="763"/>
                    <a:pt x="455" y="763"/>
                  </a:cubicBezTo>
                  <a:cubicBezTo>
                    <a:pt x="287" y="763"/>
                    <a:pt x="148" y="624"/>
                    <a:pt x="148" y="456"/>
                  </a:cubicBezTo>
                  <a:cubicBezTo>
                    <a:pt x="148" y="287"/>
                    <a:pt x="287" y="149"/>
                    <a:pt x="455" y="149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6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6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 flipH="1">
              <a:off x="1921998" y="3084581"/>
              <a:ext cx="54278" cy="54278"/>
            </a:xfrm>
            <a:custGeom>
              <a:rect b="b" l="l" r="r" t="t"/>
              <a:pathLst>
                <a:path extrusionOk="0" h="763" w="763">
                  <a:moveTo>
                    <a:pt x="381" y="0"/>
                  </a:moveTo>
                  <a:cubicBezTo>
                    <a:pt x="171" y="0"/>
                    <a:pt x="1" y="171"/>
                    <a:pt x="1" y="381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2" y="762"/>
                    <a:pt x="762" y="592"/>
                    <a:pt x="762" y="381"/>
                  </a:cubicBezTo>
                  <a:cubicBezTo>
                    <a:pt x="762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 flipH="1">
              <a:off x="1916734" y="3079317"/>
              <a:ext cx="64806" cy="64735"/>
            </a:xfrm>
            <a:custGeom>
              <a:rect b="b" l="l" r="r" t="t"/>
              <a:pathLst>
                <a:path extrusionOk="0" h="910" w="911">
                  <a:moveTo>
                    <a:pt x="455" y="148"/>
                  </a:moveTo>
                  <a:cubicBezTo>
                    <a:pt x="625" y="148"/>
                    <a:pt x="764" y="286"/>
                    <a:pt x="762" y="455"/>
                  </a:cubicBezTo>
                  <a:cubicBezTo>
                    <a:pt x="762" y="624"/>
                    <a:pt x="624" y="761"/>
                    <a:pt x="455" y="761"/>
                  </a:cubicBezTo>
                  <a:cubicBezTo>
                    <a:pt x="287" y="761"/>
                    <a:pt x="148" y="624"/>
                    <a:pt x="148" y="455"/>
                  </a:cubicBezTo>
                  <a:cubicBezTo>
                    <a:pt x="148" y="286"/>
                    <a:pt x="287" y="148"/>
                    <a:pt x="455" y="148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5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 flipH="1">
              <a:off x="633626" y="2782744"/>
              <a:ext cx="119226" cy="108414"/>
            </a:xfrm>
            <a:custGeom>
              <a:rect b="b" l="l" r="r" t="t"/>
              <a:pathLst>
                <a:path extrusionOk="0" h="1524" w="1676">
                  <a:moveTo>
                    <a:pt x="838" y="0"/>
                  </a:moveTo>
                  <a:cubicBezTo>
                    <a:pt x="493" y="0"/>
                    <a:pt x="180" y="237"/>
                    <a:pt x="97" y="587"/>
                  </a:cubicBezTo>
                  <a:cubicBezTo>
                    <a:pt x="0" y="996"/>
                    <a:pt x="254" y="1406"/>
                    <a:pt x="663" y="1503"/>
                  </a:cubicBezTo>
                  <a:cubicBezTo>
                    <a:pt x="722" y="1517"/>
                    <a:pt x="781" y="1523"/>
                    <a:pt x="839" y="1523"/>
                  </a:cubicBezTo>
                  <a:cubicBezTo>
                    <a:pt x="1184" y="1523"/>
                    <a:pt x="1496" y="1287"/>
                    <a:pt x="1579" y="937"/>
                  </a:cubicBezTo>
                  <a:cubicBezTo>
                    <a:pt x="1675" y="528"/>
                    <a:pt x="1422" y="118"/>
                    <a:pt x="1013" y="21"/>
                  </a:cubicBezTo>
                  <a:cubicBezTo>
                    <a:pt x="955" y="7"/>
                    <a:pt x="896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 flipH="1">
              <a:off x="633626" y="2777338"/>
              <a:ext cx="118728" cy="118728"/>
            </a:xfrm>
            <a:custGeom>
              <a:rect b="b" l="l" r="r" t="t"/>
              <a:pathLst>
                <a:path extrusionOk="0" h="1669" w="1669">
                  <a:moveTo>
                    <a:pt x="835" y="146"/>
                  </a:moveTo>
                  <a:cubicBezTo>
                    <a:pt x="1212" y="146"/>
                    <a:pt x="1522" y="453"/>
                    <a:pt x="1522" y="833"/>
                  </a:cubicBezTo>
                  <a:cubicBezTo>
                    <a:pt x="1522" y="1212"/>
                    <a:pt x="1213" y="1520"/>
                    <a:pt x="835" y="1520"/>
                  </a:cubicBezTo>
                  <a:cubicBezTo>
                    <a:pt x="455" y="1520"/>
                    <a:pt x="147" y="1212"/>
                    <a:pt x="147" y="833"/>
                  </a:cubicBezTo>
                  <a:cubicBezTo>
                    <a:pt x="147" y="453"/>
                    <a:pt x="456" y="146"/>
                    <a:pt x="835" y="146"/>
                  </a:cubicBezTo>
                  <a:close/>
                  <a:moveTo>
                    <a:pt x="835" y="0"/>
                  </a:moveTo>
                  <a:cubicBezTo>
                    <a:pt x="375" y="0"/>
                    <a:pt x="0" y="374"/>
                    <a:pt x="0" y="834"/>
                  </a:cubicBezTo>
                  <a:cubicBezTo>
                    <a:pt x="0" y="1294"/>
                    <a:pt x="375" y="1668"/>
                    <a:pt x="835" y="1668"/>
                  </a:cubicBezTo>
                  <a:cubicBezTo>
                    <a:pt x="1294" y="1668"/>
                    <a:pt x="1668" y="1293"/>
                    <a:pt x="1668" y="834"/>
                  </a:cubicBezTo>
                  <a:cubicBezTo>
                    <a:pt x="1668" y="374"/>
                    <a:pt x="1294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THE </a:t>
            </a:r>
            <a:r>
              <a:rPr lang="en">
                <a:solidFill>
                  <a:schemeClr val="lt1"/>
                </a:solidFill>
              </a:rPr>
              <a:t>References</a:t>
            </a:r>
            <a:endParaRPr/>
          </a:p>
        </p:txBody>
      </p:sp>
      <p:pic>
        <p:nvPicPr>
          <p:cNvPr id="331" name="Google Shape;331;p10"/>
          <p:cNvPicPr preferRelativeResize="0"/>
          <p:nvPr/>
        </p:nvPicPr>
        <p:blipFill rotWithShape="1">
          <a:blip r:embed="rId3">
            <a:alphaModFix/>
          </a:blip>
          <a:srcRect b="0" l="445" r="444" t="0"/>
          <a:stretch/>
        </p:blipFill>
        <p:spPr>
          <a:xfrm>
            <a:off x="921225" y="1863650"/>
            <a:ext cx="1403549" cy="1416200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2" name="Google Shape;332;p10"/>
          <p:cNvSpPr txBox="1"/>
          <p:nvPr/>
        </p:nvSpPr>
        <p:spPr>
          <a:xfrm>
            <a:off x="2809200" y="4240825"/>
            <a:ext cx="287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333" name="Google Shape;333;p10"/>
          <p:cNvPicPr preferRelativeResize="0"/>
          <p:nvPr/>
        </p:nvPicPr>
        <p:blipFill rotWithShape="1">
          <a:blip r:embed="rId4">
            <a:alphaModFix/>
          </a:blip>
          <a:srcRect b="0" l="8671" r="8662" t="0"/>
          <a:stretch/>
        </p:blipFill>
        <p:spPr>
          <a:xfrm>
            <a:off x="3141975" y="1471571"/>
            <a:ext cx="5733077" cy="3169450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"/>
          <p:cNvSpPr txBox="1"/>
          <p:nvPr>
            <p:ph type="title"/>
          </p:nvPr>
        </p:nvSpPr>
        <p:spPr>
          <a:xfrm>
            <a:off x="1504538" y="2422975"/>
            <a:ext cx="2505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/>
              <a:t>PRACTICE 1</a:t>
            </a:r>
            <a:r>
              <a:rPr lang="en"/>
              <a:t> </a:t>
            </a:r>
            <a:endParaRPr/>
          </a:p>
        </p:txBody>
      </p:sp>
      <p:sp>
        <p:nvSpPr>
          <p:cNvPr id="339" name="Google Shape;339;p11"/>
          <p:cNvSpPr txBox="1"/>
          <p:nvPr>
            <p:ph idx="4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THE </a:t>
            </a:r>
            <a:r>
              <a:rPr lang="en">
                <a:solidFill>
                  <a:schemeClr val="lt1"/>
                </a:solidFill>
              </a:rPr>
              <a:t>Strategy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0" name="Google Shape;340;p11"/>
          <p:cNvSpPr txBox="1"/>
          <p:nvPr>
            <p:ph idx="2" type="title"/>
          </p:nvPr>
        </p:nvSpPr>
        <p:spPr>
          <a:xfrm>
            <a:off x="5133886" y="2422975"/>
            <a:ext cx="2505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/>
              <a:t>PRACTICE 2</a:t>
            </a:r>
            <a:endParaRPr sz="2800"/>
          </a:p>
        </p:txBody>
      </p:sp>
      <p:sp>
        <p:nvSpPr>
          <p:cNvPr id="341" name="Google Shape;341;p11"/>
          <p:cNvSpPr txBox="1"/>
          <p:nvPr>
            <p:ph idx="1" type="subTitle"/>
          </p:nvPr>
        </p:nvSpPr>
        <p:spPr>
          <a:xfrm>
            <a:off x="4804638" y="2950050"/>
            <a:ext cx="3164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練習人體速寫結構。</a:t>
            </a:r>
            <a:endParaRPr b="1" sz="2200"/>
          </a:p>
        </p:txBody>
      </p:sp>
      <p:sp>
        <p:nvSpPr>
          <p:cNvPr id="342" name="Google Shape;342;p11"/>
          <p:cNvSpPr txBox="1"/>
          <p:nvPr>
            <p:ph idx="3" type="subTitle"/>
          </p:nvPr>
        </p:nvSpPr>
        <p:spPr>
          <a:xfrm>
            <a:off x="1175263" y="2950050"/>
            <a:ext cx="3164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在完成目標之前，</a:t>
            </a:r>
            <a:endParaRPr b="1" sz="2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練習動畫軟體的操作。</a:t>
            </a:r>
            <a:endParaRPr b="1" sz="2200"/>
          </a:p>
        </p:txBody>
      </p:sp>
      <p:sp>
        <p:nvSpPr>
          <p:cNvPr id="343" name="Google Shape;343;p11"/>
          <p:cNvSpPr/>
          <p:nvPr/>
        </p:nvSpPr>
        <p:spPr>
          <a:xfrm>
            <a:off x="2440238" y="1634578"/>
            <a:ext cx="634200" cy="63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6069586" y="1634578"/>
            <a:ext cx="634200" cy="63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11"/>
          <p:cNvGrpSpPr/>
          <p:nvPr/>
        </p:nvGrpSpPr>
        <p:grpSpPr>
          <a:xfrm>
            <a:off x="6173767" y="1718673"/>
            <a:ext cx="425838" cy="466010"/>
            <a:chOff x="6362463" y="1966095"/>
            <a:chExt cx="347708" cy="380509"/>
          </a:xfrm>
        </p:grpSpPr>
        <p:sp>
          <p:nvSpPr>
            <p:cNvPr id="346" name="Google Shape;346;p11"/>
            <p:cNvSpPr/>
            <p:nvPr/>
          </p:nvSpPr>
          <p:spPr>
            <a:xfrm>
              <a:off x="6484995" y="2252412"/>
              <a:ext cx="102282" cy="88280"/>
            </a:xfrm>
            <a:custGeom>
              <a:rect b="b" l="l" r="r" t="t"/>
              <a:pathLst>
                <a:path extrusionOk="0" h="3165" w="3667">
                  <a:moveTo>
                    <a:pt x="557" y="0"/>
                  </a:moveTo>
                  <a:lnTo>
                    <a:pt x="542" y="2391"/>
                  </a:lnTo>
                  <a:lnTo>
                    <a:pt x="145" y="2778"/>
                  </a:lnTo>
                  <a:cubicBezTo>
                    <a:pt x="1" y="2919"/>
                    <a:pt x="100" y="3165"/>
                    <a:pt x="303" y="3165"/>
                  </a:cubicBezTo>
                  <a:lnTo>
                    <a:pt x="3366" y="3165"/>
                  </a:lnTo>
                  <a:cubicBezTo>
                    <a:pt x="3567" y="3165"/>
                    <a:pt x="3667" y="2921"/>
                    <a:pt x="3524" y="2778"/>
                  </a:cubicBezTo>
                  <a:lnTo>
                    <a:pt x="3127" y="2391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85636" y="2252412"/>
              <a:ext cx="86467" cy="88280"/>
            </a:xfrm>
            <a:custGeom>
              <a:rect b="b" l="l" r="r" t="t"/>
              <a:pathLst>
                <a:path extrusionOk="0" h="3165" w="3100">
                  <a:moveTo>
                    <a:pt x="952" y="0"/>
                  </a:moveTo>
                  <a:lnTo>
                    <a:pt x="952" y="20"/>
                  </a:lnTo>
                  <a:lnTo>
                    <a:pt x="551" y="20"/>
                  </a:lnTo>
                  <a:lnTo>
                    <a:pt x="538" y="2395"/>
                  </a:lnTo>
                  <a:lnTo>
                    <a:pt x="145" y="2778"/>
                  </a:lnTo>
                  <a:cubicBezTo>
                    <a:pt x="1" y="2919"/>
                    <a:pt x="100" y="3165"/>
                    <a:pt x="303" y="3165"/>
                  </a:cubicBezTo>
                  <a:lnTo>
                    <a:pt x="904" y="3165"/>
                  </a:lnTo>
                  <a:cubicBezTo>
                    <a:pt x="789" y="3092"/>
                    <a:pt x="752" y="2922"/>
                    <a:pt x="864" y="2813"/>
                  </a:cubicBezTo>
                  <a:lnTo>
                    <a:pt x="1171" y="2514"/>
                  </a:lnTo>
                  <a:cubicBezTo>
                    <a:pt x="1226" y="2460"/>
                    <a:pt x="1258" y="2385"/>
                    <a:pt x="1258" y="2307"/>
                  </a:cubicBezTo>
                  <a:lnTo>
                    <a:pt x="1258" y="2164"/>
                  </a:lnTo>
                  <a:cubicBezTo>
                    <a:pt x="1258" y="2049"/>
                    <a:pt x="1354" y="1956"/>
                    <a:pt x="1470" y="1956"/>
                  </a:cubicBezTo>
                  <a:lnTo>
                    <a:pt x="3099" y="1956"/>
                  </a:lnTo>
                  <a:lnTo>
                    <a:pt x="3099" y="41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68376" y="2040624"/>
              <a:ext cx="336467" cy="228914"/>
            </a:xfrm>
            <a:custGeom>
              <a:rect b="b" l="l" r="r" t="t"/>
              <a:pathLst>
                <a:path extrusionOk="0" h="8207" w="12063">
                  <a:moveTo>
                    <a:pt x="1109" y="0"/>
                  </a:moveTo>
                  <a:cubicBezTo>
                    <a:pt x="497" y="0"/>
                    <a:pt x="0" y="497"/>
                    <a:pt x="0" y="1109"/>
                  </a:cubicBezTo>
                  <a:lnTo>
                    <a:pt x="0" y="7225"/>
                  </a:lnTo>
                  <a:lnTo>
                    <a:pt x="615" y="8207"/>
                  </a:lnTo>
                  <a:lnTo>
                    <a:pt x="11389" y="8075"/>
                  </a:lnTo>
                  <a:lnTo>
                    <a:pt x="12063" y="7225"/>
                  </a:lnTo>
                  <a:lnTo>
                    <a:pt x="12063" y="1111"/>
                  </a:lnTo>
                  <a:cubicBezTo>
                    <a:pt x="12061" y="497"/>
                    <a:pt x="11564" y="0"/>
                    <a:pt x="10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398668" y="2040624"/>
              <a:ext cx="145543" cy="62814"/>
            </a:xfrm>
            <a:custGeom>
              <a:rect b="b" l="l" r="r" t="t"/>
              <a:pathLst>
                <a:path extrusionOk="0" h="2252" w="5218">
                  <a:moveTo>
                    <a:pt x="11" y="0"/>
                  </a:moveTo>
                  <a:cubicBezTo>
                    <a:pt x="8" y="6"/>
                    <a:pt x="5" y="8"/>
                    <a:pt x="0" y="14"/>
                  </a:cubicBezTo>
                  <a:cubicBezTo>
                    <a:pt x="193" y="1279"/>
                    <a:pt x="1289" y="2252"/>
                    <a:pt x="2608" y="2252"/>
                  </a:cubicBezTo>
                  <a:cubicBezTo>
                    <a:pt x="3930" y="2249"/>
                    <a:pt x="5027" y="1272"/>
                    <a:pt x="5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6448344" y="1971311"/>
              <a:ext cx="81697" cy="100106"/>
            </a:xfrm>
            <a:custGeom>
              <a:rect b="b" l="l" r="r" t="t"/>
              <a:pathLst>
                <a:path extrusionOk="0" h="3589" w="2929">
                  <a:moveTo>
                    <a:pt x="827" y="0"/>
                  </a:moveTo>
                  <a:lnTo>
                    <a:pt x="0" y="1278"/>
                  </a:lnTo>
                  <a:lnTo>
                    <a:pt x="517" y="3360"/>
                  </a:lnTo>
                  <a:lnTo>
                    <a:pt x="2312" y="3588"/>
                  </a:lnTo>
                  <a:cubicBezTo>
                    <a:pt x="2692" y="3208"/>
                    <a:pt x="2928" y="2683"/>
                    <a:pt x="2928" y="2102"/>
                  </a:cubicBezTo>
                  <a:cubicBezTo>
                    <a:pt x="2928" y="942"/>
                    <a:pt x="1986" y="0"/>
                    <a:pt x="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367763" y="2040568"/>
              <a:ext cx="34419" cy="208134"/>
            </a:xfrm>
            <a:custGeom>
              <a:rect b="b" l="l" r="r" t="t"/>
              <a:pathLst>
                <a:path extrusionOk="0" h="7462" w="1234">
                  <a:moveTo>
                    <a:pt x="1110" y="1"/>
                  </a:moveTo>
                  <a:cubicBezTo>
                    <a:pt x="498" y="1"/>
                    <a:pt x="1" y="498"/>
                    <a:pt x="1" y="1108"/>
                  </a:cubicBezTo>
                  <a:lnTo>
                    <a:pt x="1" y="7221"/>
                  </a:lnTo>
                  <a:lnTo>
                    <a:pt x="151" y="7459"/>
                  </a:lnTo>
                  <a:lnTo>
                    <a:pt x="1058" y="7459"/>
                  </a:lnTo>
                  <a:cubicBezTo>
                    <a:pt x="1008" y="7337"/>
                    <a:pt x="979" y="7203"/>
                    <a:pt x="979" y="7064"/>
                  </a:cubicBezTo>
                  <a:lnTo>
                    <a:pt x="979" y="679"/>
                  </a:lnTo>
                  <a:cubicBezTo>
                    <a:pt x="979" y="422"/>
                    <a:pt x="1074" y="185"/>
                    <a:pt x="1234" y="1"/>
                  </a:cubicBezTo>
                  <a:close/>
                  <a:moveTo>
                    <a:pt x="1058" y="7459"/>
                  </a:moveTo>
                  <a:cubicBezTo>
                    <a:pt x="1058" y="7460"/>
                    <a:pt x="1059" y="7461"/>
                    <a:pt x="1059" y="7462"/>
                  </a:cubicBezTo>
                  <a:lnTo>
                    <a:pt x="1059" y="7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368376" y="2242259"/>
              <a:ext cx="336439" cy="46023"/>
            </a:xfrm>
            <a:custGeom>
              <a:rect b="b" l="l" r="r" t="t"/>
              <a:pathLst>
                <a:path extrusionOk="0" h="1650" w="12062">
                  <a:moveTo>
                    <a:pt x="0" y="1"/>
                  </a:moveTo>
                  <a:lnTo>
                    <a:pt x="0" y="540"/>
                  </a:lnTo>
                  <a:cubicBezTo>
                    <a:pt x="0" y="1153"/>
                    <a:pt x="497" y="1649"/>
                    <a:pt x="1109" y="1649"/>
                  </a:cubicBezTo>
                  <a:lnTo>
                    <a:pt x="10952" y="1649"/>
                  </a:lnTo>
                  <a:cubicBezTo>
                    <a:pt x="11564" y="1649"/>
                    <a:pt x="12061" y="1153"/>
                    <a:pt x="12061" y="540"/>
                  </a:cubicBezTo>
                  <a:lnTo>
                    <a:pt x="12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367846" y="2242259"/>
              <a:ext cx="59857" cy="46023"/>
            </a:xfrm>
            <a:custGeom>
              <a:rect b="b" l="l" r="r" t="t"/>
              <a:pathLst>
                <a:path extrusionOk="0" h="1650" w="2146">
                  <a:moveTo>
                    <a:pt x="1" y="1"/>
                  </a:moveTo>
                  <a:lnTo>
                    <a:pt x="1" y="540"/>
                  </a:lnTo>
                  <a:cubicBezTo>
                    <a:pt x="1" y="1153"/>
                    <a:pt x="496" y="1649"/>
                    <a:pt x="1108" y="1649"/>
                  </a:cubicBezTo>
                  <a:lnTo>
                    <a:pt x="2145" y="1649"/>
                  </a:lnTo>
                  <a:cubicBezTo>
                    <a:pt x="1532" y="1649"/>
                    <a:pt x="1036" y="1154"/>
                    <a:pt x="1036" y="545"/>
                  </a:cubicBezTo>
                  <a:lnTo>
                    <a:pt x="1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519191" y="2105362"/>
              <a:ext cx="34252" cy="95197"/>
            </a:xfrm>
            <a:custGeom>
              <a:rect b="b" l="l" r="r" t="t"/>
              <a:pathLst>
                <a:path extrusionOk="0" h="3413" w="1228">
                  <a:moveTo>
                    <a:pt x="52" y="0"/>
                  </a:moveTo>
                  <a:cubicBezTo>
                    <a:pt x="23" y="0"/>
                    <a:pt x="0" y="23"/>
                    <a:pt x="0" y="51"/>
                  </a:cubicBezTo>
                  <a:lnTo>
                    <a:pt x="0" y="3413"/>
                  </a:lnTo>
                  <a:lnTo>
                    <a:pt x="1227" y="3413"/>
                  </a:lnTo>
                  <a:lnTo>
                    <a:pt x="1227" y="51"/>
                  </a:lnTo>
                  <a:cubicBezTo>
                    <a:pt x="1227" y="23"/>
                    <a:pt x="1204" y="0"/>
                    <a:pt x="1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519191" y="2105362"/>
              <a:ext cx="34252" cy="95197"/>
            </a:xfrm>
            <a:custGeom>
              <a:rect b="b" l="l" r="r" t="t"/>
              <a:pathLst>
                <a:path extrusionOk="0" h="3413" w="1228">
                  <a:moveTo>
                    <a:pt x="52" y="0"/>
                  </a:moveTo>
                  <a:cubicBezTo>
                    <a:pt x="23" y="0"/>
                    <a:pt x="0" y="23"/>
                    <a:pt x="0" y="51"/>
                  </a:cubicBezTo>
                  <a:lnTo>
                    <a:pt x="0" y="3413"/>
                  </a:lnTo>
                  <a:lnTo>
                    <a:pt x="1227" y="3413"/>
                  </a:lnTo>
                  <a:lnTo>
                    <a:pt x="1227" y="2856"/>
                  </a:lnTo>
                  <a:lnTo>
                    <a:pt x="910" y="2856"/>
                  </a:lnTo>
                  <a:cubicBezTo>
                    <a:pt x="651" y="2856"/>
                    <a:pt x="442" y="2646"/>
                    <a:pt x="442" y="2388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445945" y="2131526"/>
              <a:ext cx="34252" cy="69034"/>
            </a:xfrm>
            <a:custGeom>
              <a:rect b="b" l="l" r="r" t="t"/>
              <a:pathLst>
                <a:path extrusionOk="0" h="2475" w="1228">
                  <a:moveTo>
                    <a:pt x="51" y="1"/>
                  </a:moveTo>
                  <a:cubicBezTo>
                    <a:pt x="23" y="1"/>
                    <a:pt x="0" y="24"/>
                    <a:pt x="0" y="53"/>
                  </a:cubicBezTo>
                  <a:lnTo>
                    <a:pt x="0" y="2475"/>
                  </a:lnTo>
                  <a:lnTo>
                    <a:pt x="1227" y="2475"/>
                  </a:lnTo>
                  <a:lnTo>
                    <a:pt x="1227" y="53"/>
                  </a:lnTo>
                  <a:cubicBezTo>
                    <a:pt x="1227" y="24"/>
                    <a:pt x="1204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45945" y="2131526"/>
              <a:ext cx="34252" cy="69034"/>
            </a:xfrm>
            <a:custGeom>
              <a:rect b="b" l="l" r="r" t="t"/>
              <a:pathLst>
                <a:path extrusionOk="0" h="2475" w="1228">
                  <a:moveTo>
                    <a:pt x="51" y="1"/>
                  </a:moveTo>
                  <a:cubicBezTo>
                    <a:pt x="23" y="1"/>
                    <a:pt x="0" y="24"/>
                    <a:pt x="0" y="53"/>
                  </a:cubicBezTo>
                  <a:lnTo>
                    <a:pt x="0" y="2475"/>
                  </a:lnTo>
                  <a:lnTo>
                    <a:pt x="1227" y="2475"/>
                  </a:lnTo>
                  <a:lnTo>
                    <a:pt x="1227" y="1957"/>
                  </a:lnTo>
                  <a:lnTo>
                    <a:pt x="951" y="1957"/>
                  </a:lnTo>
                  <a:cubicBezTo>
                    <a:pt x="669" y="1957"/>
                    <a:pt x="440" y="1728"/>
                    <a:pt x="440" y="1447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592995" y="2024056"/>
              <a:ext cx="34252" cy="176504"/>
            </a:xfrm>
            <a:custGeom>
              <a:rect b="b" l="l" r="r" t="t"/>
              <a:pathLst>
                <a:path extrusionOk="0" h="6328" w="1228">
                  <a:moveTo>
                    <a:pt x="52" y="1"/>
                  </a:moveTo>
                  <a:cubicBezTo>
                    <a:pt x="23" y="1"/>
                    <a:pt x="0" y="24"/>
                    <a:pt x="0" y="51"/>
                  </a:cubicBezTo>
                  <a:lnTo>
                    <a:pt x="0" y="6328"/>
                  </a:lnTo>
                  <a:lnTo>
                    <a:pt x="1227" y="6328"/>
                  </a:lnTo>
                  <a:lnTo>
                    <a:pt x="1227" y="51"/>
                  </a:lnTo>
                  <a:cubicBezTo>
                    <a:pt x="1227" y="24"/>
                    <a:pt x="1204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6592995" y="2024056"/>
              <a:ext cx="34252" cy="176504"/>
            </a:xfrm>
            <a:custGeom>
              <a:rect b="b" l="l" r="r" t="t"/>
              <a:pathLst>
                <a:path extrusionOk="0" h="6328" w="1228">
                  <a:moveTo>
                    <a:pt x="52" y="1"/>
                  </a:moveTo>
                  <a:cubicBezTo>
                    <a:pt x="23" y="1"/>
                    <a:pt x="0" y="24"/>
                    <a:pt x="0" y="51"/>
                  </a:cubicBezTo>
                  <a:lnTo>
                    <a:pt x="0" y="6328"/>
                  </a:lnTo>
                  <a:lnTo>
                    <a:pt x="1227" y="6328"/>
                  </a:lnTo>
                  <a:lnTo>
                    <a:pt x="1227" y="5791"/>
                  </a:lnTo>
                  <a:lnTo>
                    <a:pt x="994" y="5791"/>
                  </a:lnTo>
                  <a:cubicBezTo>
                    <a:pt x="698" y="5791"/>
                    <a:pt x="460" y="5553"/>
                    <a:pt x="460" y="5257"/>
                  </a:cubicBezTo>
                  <a:lnTo>
                    <a:pt x="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6412781" y="2029913"/>
              <a:ext cx="100050" cy="58602"/>
            </a:xfrm>
            <a:custGeom>
              <a:rect b="b" l="l" r="r" t="t"/>
              <a:pathLst>
                <a:path extrusionOk="0" h="2101" w="3587">
                  <a:moveTo>
                    <a:pt x="0" y="1"/>
                  </a:moveTo>
                  <a:cubicBezTo>
                    <a:pt x="0" y="1160"/>
                    <a:pt x="941" y="2101"/>
                    <a:pt x="2102" y="2101"/>
                  </a:cubicBezTo>
                  <a:cubicBezTo>
                    <a:pt x="2680" y="2101"/>
                    <a:pt x="3208" y="1864"/>
                    <a:pt x="3587" y="1486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6412781" y="1971255"/>
              <a:ext cx="58853" cy="58686"/>
            </a:xfrm>
            <a:custGeom>
              <a:rect b="b" l="l" r="r" t="t"/>
              <a:pathLst>
                <a:path extrusionOk="0" h="2104" w="2110">
                  <a:moveTo>
                    <a:pt x="2110" y="1"/>
                  </a:moveTo>
                  <a:cubicBezTo>
                    <a:pt x="945" y="1"/>
                    <a:pt x="0" y="943"/>
                    <a:pt x="0" y="2102"/>
                  </a:cubicBezTo>
                  <a:lnTo>
                    <a:pt x="0" y="2104"/>
                  </a:lnTo>
                  <a:lnTo>
                    <a:pt x="2110" y="2104"/>
                  </a:lnTo>
                  <a:lnTo>
                    <a:pt x="2110" y="2101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6412698" y="2029913"/>
              <a:ext cx="62061" cy="58602"/>
            </a:xfrm>
            <a:custGeom>
              <a:rect b="b" l="l" r="r" t="t"/>
              <a:pathLst>
                <a:path extrusionOk="0" h="2101" w="2225">
                  <a:moveTo>
                    <a:pt x="0" y="1"/>
                  </a:moveTo>
                  <a:cubicBezTo>
                    <a:pt x="3" y="1160"/>
                    <a:pt x="942" y="2101"/>
                    <a:pt x="2102" y="2101"/>
                  </a:cubicBezTo>
                  <a:cubicBezTo>
                    <a:pt x="2143" y="2101"/>
                    <a:pt x="2185" y="2099"/>
                    <a:pt x="2224" y="2096"/>
                  </a:cubicBezTo>
                  <a:cubicBezTo>
                    <a:pt x="1402" y="1743"/>
                    <a:pt x="819" y="943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6412698" y="1971785"/>
              <a:ext cx="50848" cy="58156"/>
            </a:xfrm>
            <a:custGeom>
              <a:rect b="b" l="l" r="r" t="t"/>
              <a:pathLst>
                <a:path extrusionOk="0" h="2085" w="1823">
                  <a:moveTo>
                    <a:pt x="1823" y="0"/>
                  </a:moveTo>
                  <a:lnTo>
                    <a:pt x="1823" y="0"/>
                  </a:lnTo>
                  <a:cubicBezTo>
                    <a:pt x="795" y="138"/>
                    <a:pt x="0" y="1019"/>
                    <a:pt x="0" y="2083"/>
                  </a:cubicBezTo>
                  <a:lnTo>
                    <a:pt x="0" y="2085"/>
                  </a:lnTo>
                  <a:lnTo>
                    <a:pt x="778" y="2085"/>
                  </a:lnTo>
                  <a:cubicBezTo>
                    <a:pt x="778" y="2051"/>
                    <a:pt x="775" y="2014"/>
                    <a:pt x="775" y="1979"/>
                  </a:cubicBezTo>
                  <a:cubicBezTo>
                    <a:pt x="775" y="1157"/>
                    <a:pt x="1189" y="433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6362463" y="1966095"/>
              <a:ext cx="347708" cy="380509"/>
            </a:xfrm>
            <a:custGeom>
              <a:rect b="b" l="l" r="r" t="t"/>
              <a:pathLst>
                <a:path extrusionOk="0" h="13642" w="12466">
                  <a:moveTo>
                    <a:pt x="4105" y="399"/>
                  </a:moveTo>
                  <a:cubicBezTo>
                    <a:pt x="5059" y="499"/>
                    <a:pt x="5805" y="1309"/>
                    <a:pt x="5805" y="2289"/>
                  </a:cubicBezTo>
                  <a:cubicBezTo>
                    <a:pt x="5805" y="2741"/>
                    <a:pt x="5647" y="3157"/>
                    <a:pt x="5381" y="3484"/>
                  </a:cubicBezTo>
                  <a:lnTo>
                    <a:pt x="4105" y="2206"/>
                  </a:lnTo>
                  <a:lnTo>
                    <a:pt x="4105" y="399"/>
                  </a:lnTo>
                  <a:close/>
                  <a:moveTo>
                    <a:pt x="3825" y="2500"/>
                  </a:moveTo>
                  <a:lnTo>
                    <a:pt x="5102" y="3777"/>
                  </a:lnTo>
                  <a:cubicBezTo>
                    <a:pt x="4776" y="4042"/>
                    <a:pt x="4360" y="4200"/>
                    <a:pt x="3907" y="4200"/>
                  </a:cubicBezTo>
                  <a:cubicBezTo>
                    <a:pt x="2924" y="4200"/>
                    <a:pt x="2114" y="3453"/>
                    <a:pt x="2015" y="2500"/>
                  </a:cubicBezTo>
                  <a:close/>
                  <a:moveTo>
                    <a:pt x="4029" y="6124"/>
                  </a:moveTo>
                  <a:lnTo>
                    <a:pt x="4029" y="8194"/>
                  </a:lnTo>
                  <a:lnTo>
                    <a:pt x="3185" y="8194"/>
                  </a:lnTo>
                  <a:lnTo>
                    <a:pt x="3185" y="6124"/>
                  </a:lnTo>
                  <a:close/>
                  <a:moveTo>
                    <a:pt x="6655" y="5185"/>
                  </a:moveTo>
                  <a:lnTo>
                    <a:pt x="6655" y="8194"/>
                  </a:lnTo>
                  <a:lnTo>
                    <a:pt x="5811" y="8194"/>
                  </a:lnTo>
                  <a:lnTo>
                    <a:pt x="5811" y="5185"/>
                  </a:lnTo>
                  <a:close/>
                  <a:moveTo>
                    <a:pt x="9302" y="2272"/>
                  </a:moveTo>
                  <a:lnTo>
                    <a:pt x="9302" y="6061"/>
                  </a:lnTo>
                  <a:cubicBezTo>
                    <a:pt x="9302" y="6160"/>
                    <a:pt x="9371" y="6248"/>
                    <a:pt x="9469" y="6263"/>
                  </a:cubicBezTo>
                  <a:cubicBezTo>
                    <a:pt x="9481" y="6265"/>
                    <a:pt x="9493" y="6266"/>
                    <a:pt x="9504" y="6266"/>
                  </a:cubicBezTo>
                  <a:cubicBezTo>
                    <a:pt x="9616" y="6266"/>
                    <a:pt x="9706" y="6175"/>
                    <a:pt x="9706" y="6067"/>
                  </a:cubicBezTo>
                  <a:lnTo>
                    <a:pt x="9706" y="2885"/>
                  </a:lnTo>
                  <a:lnTo>
                    <a:pt x="11155" y="2885"/>
                  </a:lnTo>
                  <a:cubicBezTo>
                    <a:pt x="11657" y="2885"/>
                    <a:pt x="12063" y="3292"/>
                    <a:pt x="12063" y="3793"/>
                  </a:cubicBezTo>
                  <a:lnTo>
                    <a:pt x="12063" y="9691"/>
                  </a:lnTo>
                  <a:lnTo>
                    <a:pt x="2932" y="9691"/>
                  </a:lnTo>
                  <a:cubicBezTo>
                    <a:pt x="2832" y="9691"/>
                    <a:pt x="2743" y="9760"/>
                    <a:pt x="2728" y="9859"/>
                  </a:cubicBezTo>
                  <a:cubicBezTo>
                    <a:pt x="2706" y="9984"/>
                    <a:pt x="2804" y="10095"/>
                    <a:pt x="2927" y="10095"/>
                  </a:cubicBezTo>
                  <a:lnTo>
                    <a:pt x="12063" y="10095"/>
                  </a:lnTo>
                  <a:lnTo>
                    <a:pt x="12063" y="10438"/>
                  </a:lnTo>
                  <a:cubicBezTo>
                    <a:pt x="12062" y="10934"/>
                    <a:pt x="11654" y="11339"/>
                    <a:pt x="11154" y="11339"/>
                  </a:cubicBezTo>
                  <a:lnTo>
                    <a:pt x="1294" y="11339"/>
                  </a:lnTo>
                  <a:cubicBezTo>
                    <a:pt x="792" y="11339"/>
                    <a:pt x="386" y="10932"/>
                    <a:pt x="386" y="10431"/>
                  </a:cubicBezTo>
                  <a:lnTo>
                    <a:pt x="386" y="10093"/>
                  </a:lnTo>
                  <a:lnTo>
                    <a:pt x="2134" y="10093"/>
                  </a:lnTo>
                  <a:cubicBezTo>
                    <a:pt x="2136" y="10093"/>
                    <a:pt x="2138" y="10093"/>
                    <a:pt x="2140" y="10093"/>
                  </a:cubicBezTo>
                  <a:cubicBezTo>
                    <a:pt x="2248" y="10093"/>
                    <a:pt x="2334" y="10004"/>
                    <a:pt x="2334" y="9895"/>
                  </a:cubicBezTo>
                  <a:cubicBezTo>
                    <a:pt x="2334" y="9783"/>
                    <a:pt x="2243" y="9696"/>
                    <a:pt x="2134" y="9690"/>
                  </a:cubicBezTo>
                  <a:lnTo>
                    <a:pt x="404" y="9690"/>
                  </a:lnTo>
                  <a:lnTo>
                    <a:pt x="404" y="3774"/>
                  </a:lnTo>
                  <a:cubicBezTo>
                    <a:pt x="404" y="3270"/>
                    <a:pt x="810" y="2864"/>
                    <a:pt x="1314" y="2864"/>
                  </a:cubicBezTo>
                  <a:lnTo>
                    <a:pt x="1685" y="2864"/>
                  </a:lnTo>
                  <a:cubicBezTo>
                    <a:pt x="1945" y="3852"/>
                    <a:pt x="2844" y="4582"/>
                    <a:pt x="3914" y="4582"/>
                  </a:cubicBezTo>
                  <a:cubicBezTo>
                    <a:pt x="4981" y="4582"/>
                    <a:pt x="5880" y="3852"/>
                    <a:pt x="6141" y="2864"/>
                  </a:cubicBezTo>
                  <a:lnTo>
                    <a:pt x="8075" y="2864"/>
                  </a:lnTo>
                  <a:lnTo>
                    <a:pt x="8075" y="8194"/>
                  </a:lnTo>
                  <a:lnTo>
                    <a:pt x="7060" y="8194"/>
                  </a:lnTo>
                  <a:lnTo>
                    <a:pt x="7060" y="5033"/>
                  </a:lnTo>
                  <a:cubicBezTo>
                    <a:pt x="7060" y="4895"/>
                    <a:pt x="6946" y="4781"/>
                    <a:pt x="6808" y="4781"/>
                  </a:cubicBezTo>
                  <a:lnTo>
                    <a:pt x="5681" y="4781"/>
                  </a:lnTo>
                  <a:cubicBezTo>
                    <a:pt x="5543" y="4781"/>
                    <a:pt x="5429" y="4895"/>
                    <a:pt x="5429" y="5033"/>
                  </a:cubicBezTo>
                  <a:lnTo>
                    <a:pt x="5429" y="8194"/>
                  </a:lnTo>
                  <a:lnTo>
                    <a:pt x="4432" y="8194"/>
                  </a:lnTo>
                  <a:lnTo>
                    <a:pt x="4432" y="5972"/>
                  </a:lnTo>
                  <a:cubicBezTo>
                    <a:pt x="4432" y="5834"/>
                    <a:pt x="4320" y="5722"/>
                    <a:pt x="4182" y="5722"/>
                  </a:cubicBezTo>
                  <a:lnTo>
                    <a:pt x="3055" y="5722"/>
                  </a:lnTo>
                  <a:cubicBezTo>
                    <a:pt x="2916" y="5722"/>
                    <a:pt x="2803" y="5834"/>
                    <a:pt x="2803" y="5972"/>
                  </a:cubicBezTo>
                  <a:lnTo>
                    <a:pt x="2803" y="8194"/>
                  </a:lnTo>
                  <a:lnTo>
                    <a:pt x="2254" y="8194"/>
                  </a:lnTo>
                  <a:cubicBezTo>
                    <a:pt x="2154" y="8194"/>
                    <a:pt x="2067" y="8263"/>
                    <a:pt x="2051" y="8361"/>
                  </a:cubicBezTo>
                  <a:cubicBezTo>
                    <a:pt x="2030" y="8487"/>
                    <a:pt x="2128" y="8598"/>
                    <a:pt x="2251" y="8598"/>
                  </a:cubicBezTo>
                  <a:lnTo>
                    <a:pt x="10180" y="8598"/>
                  </a:lnTo>
                  <a:cubicBezTo>
                    <a:pt x="10279" y="8598"/>
                    <a:pt x="10367" y="8529"/>
                    <a:pt x="10382" y="8431"/>
                  </a:cubicBezTo>
                  <a:cubicBezTo>
                    <a:pt x="10404" y="8303"/>
                    <a:pt x="10305" y="8194"/>
                    <a:pt x="10183" y="8194"/>
                  </a:cubicBezTo>
                  <a:lnTo>
                    <a:pt x="9706" y="8194"/>
                  </a:lnTo>
                  <a:lnTo>
                    <a:pt x="9706" y="6921"/>
                  </a:lnTo>
                  <a:cubicBezTo>
                    <a:pt x="9706" y="6821"/>
                    <a:pt x="9637" y="6734"/>
                    <a:pt x="9538" y="6719"/>
                  </a:cubicBezTo>
                  <a:cubicBezTo>
                    <a:pt x="9527" y="6717"/>
                    <a:pt x="9515" y="6716"/>
                    <a:pt x="9504" y="6716"/>
                  </a:cubicBezTo>
                  <a:cubicBezTo>
                    <a:pt x="9393" y="6716"/>
                    <a:pt x="9302" y="6807"/>
                    <a:pt x="9302" y="6918"/>
                  </a:cubicBezTo>
                  <a:lnTo>
                    <a:pt x="9302" y="8196"/>
                  </a:lnTo>
                  <a:lnTo>
                    <a:pt x="8458" y="8196"/>
                  </a:lnTo>
                  <a:lnTo>
                    <a:pt x="8458" y="2272"/>
                  </a:lnTo>
                  <a:close/>
                  <a:moveTo>
                    <a:pt x="7323" y="11761"/>
                  </a:moveTo>
                  <a:lnTo>
                    <a:pt x="7323" y="12750"/>
                  </a:lnTo>
                  <a:cubicBezTo>
                    <a:pt x="7326" y="12782"/>
                    <a:pt x="7353" y="12810"/>
                    <a:pt x="7385" y="12810"/>
                  </a:cubicBezTo>
                  <a:lnTo>
                    <a:pt x="7781" y="13195"/>
                  </a:lnTo>
                  <a:cubicBezTo>
                    <a:pt x="7784" y="13199"/>
                    <a:pt x="7791" y="13207"/>
                    <a:pt x="7787" y="13222"/>
                  </a:cubicBezTo>
                  <a:cubicBezTo>
                    <a:pt x="7781" y="13238"/>
                    <a:pt x="7768" y="13238"/>
                    <a:pt x="7764" y="13238"/>
                  </a:cubicBezTo>
                  <a:lnTo>
                    <a:pt x="4720" y="13238"/>
                  </a:lnTo>
                  <a:cubicBezTo>
                    <a:pt x="4714" y="13238"/>
                    <a:pt x="4705" y="13238"/>
                    <a:pt x="4697" y="13222"/>
                  </a:cubicBezTo>
                  <a:cubicBezTo>
                    <a:pt x="4691" y="13207"/>
                    <a:pt x="4699" y="13199"/>
                    <a:pt x="4702" y="13195"/>
                  </a:cubicBezTo>
                  <a:lnTo>
                    <a:pt x="5098" y="12810"/>
                  </a:lnTo>
                  <a:cubicBezTo>
                    <a:pt x="5136" y="12771"/>
                    <a:pt x="5158" y="12721"/>
                    <a:pt x="5158" y="12667"/>
                  </a:cubicBezTo>
                  <a:lnTo>
                    <a:pt x="5158" y="11761"/>
                  </a:lnTo>
                  <a:close/>
                  <a:moveTo>
                    <a:pt x="3903" y="0"/>
                  </a:moveTo>
                  <a:cubicBezTo>
                    <a:pt x="3501" y="0"/>
                    <a:pt x="3104" y="104"/>
                    <a:pt x="2755" y="304"/>
                  </a:cubicBezTo>
                  <a:cubicBezTo>
                    <a:pt x="2659" y="358"/>
                    <a:pt x="2622" y="483"/>
                    <a:pt x="2676" y="578"/>
                  </a:cubicBezTo>
                  <a:cubicBezTo>
                    <a:pt x="2714" y="644"/>
                    <a:pt x="2782" y="680"/>
                    <a:pt x="2852" y="680"/>
                  </a:cubicBezTo>
                  <a:cubicBezTo>
                    <a:pt x="2885" y="680"/>
                    <a:pt x="2919" y="672"/>
                    <a:pt x="2950" y="654"/>
                  </a:cubicBezTo>
                  <a:cubicBezTo>
                    <a:pt x="3180" y="522"/>
                    <a:pt x="3438" y="439"/>
                    <a:pt x="3702" y="411"/>
                  </a:cubicBezTo>
                  <a:lnTo>
                    <a:pt x="3702" y="2099"/>
                  </a:lnTo>
                  <a:lnTo>
                    <a:pt x="2005" y="2099"/>
                  </a:lnTo>
                  <a:cubicBezTo>
                    <a:pt x="2039" y="1764"/>
                    <a:pt x="2165" y="1445"/>
                    <a:pt x="2367" y="1170"/>
                  </a:cubicBezTo>
                  <a:cubicBezTo>
                    <a:pt x="2430" y="1086"/>
                    <a:pt x="2421" y="963"/>
                    <a:pt x="2341" y="897"/>
                  </a:cubicBezTo>
                  <a:cubicBezTo>
                    <a:pt x="2303" y="865"/>
                    <a:pt x="2256" y="849"/>
                    <a:pt x="2211" y="849"/>
                  </a:cubicBezTo>
                  <a:cubicBezTo>
                    <a:pt x="2149" y="849"/>
                    <a:pt x="2089" y="877"/>
                    <a:pt x="2050" y="930"/>
                  </a:cubicBezTo>
                  <a:cubicBezTo>
                    <a:pt x="1751" y="1328"/>
                    <a:pt x="1593" y="1802"/>
                    <a:pt x="1593" y="2298"/>
                  </a:cubicBezTo>
                  <a:cubicBezTo>
                    <a:pt x="1593" y="2362"/>
                    <a:pt x="1597" y="2424"/>
                    <a:pt x="1600" y="2485"/>
                  </a:cubicBezTo>
                  <a:lnTo>
                    <a:pt x="1309" y="2485"/>
                  </a:lnTo>
                  <a:cubicBezTo>
                    <a:pt x="586" y="2485"/>
                    <a:pt x="0" y="3069"/>
                    <a:pt x="0" y="3792"/>
                  </a:cubicBezTo>
                  <a:lnTo>
                    <a:pt x="0" y="10455"/>
                  </a:lnTo>
                  <a:cubicBezTo>
                    <a:pt x="0" y="11178"/>
                    <a:pt x="586" y="11762"/>
                    <a:pt x="1309" y="11762"/>
                  </a:cubicBezTo>
                  <a:lnTo>
                    <a:pt x="4756" y="11762"/>
                  </a:lnTo>
                  <a:lnTo>
                    <a:pt x="4756" y="12587"/>
                  </a:lnTo>
                  <a:lnTo>
                    <a:pt x="4429" y="12910"/>
                  </a:lnTo>
                  <a:cubicBezTo>
                    <a:pt x="4318" y="13017"/>
                    <a:pt x="4271" y="13172"/>
                    <a:pt x="4308" y="13319"/>
                  </a:cubicBezTo>
                  <a:cubicBezTo>
                    <a:pt x="4355" y="13514"/>
                    <a:pt x="4524" y="13641"/>
                    <a:pt x="4716" y="13641"/>
                  </a:cubicBezTo>
                  <a:lnTo>
                    <a:pt x="7745" y="13641"/>
                  </a:lnTo>
                  <a:cubicBezTo>
                    <a:pt x="7919" y="13641"/>
                    <a:pt x="8072" y="13538"/>
                    <a:pt x="8136" y="13377"/>
                  </a:cubicBezTo>
                  <a:cubicBezTo>
                    <a:pt x="8202" y="13216"/>
                    <a:pt x="8164" y="13034"/>
                    <a:pt x="8041" y="12913"/>
                  </a:cubicBezTo>
                  <a:lnTo>
                    <a:pt x="7707" y="12586"/>
                  </a:lnTo>
                  <a:lnTo>
                    <a:pt x="7707" y="11761"/>
                  </a:lnTo>
                  <a:lnTo>
                    <a:pt x="11155" y="11761"/>
                  </a:lnTo>
                  <a:cubicBezTo>
                    <a:pt x="11878" y="11761"/>
                    <a:pt x="12462" y="11176"/>
                    <a:pt x="12462" y="10454"/>
                  </a:cubicBezTo>
                  <a:lnTo>
                    <a:pt x="12462" y="3790"/>
                  </a:lnTo>
                  <a:cubicBezTo>
                    <a:pt x="12465" y="3068"/>
                    <a:pt x="11876" y="2480"/>
                    <a:pt x="11154" y="2480"/>
                  </a:cubicBezTo>
                  <a:lnTo>
                    <a:pt x="9704" y="2480"/>
                  </a:lnTo>
                  <a:lnTo>
                    <a:pt x="9704" y="2137"/>
                  </a:lnTo>
                  <a:cubicBezTo>
                    <a:pt x="9704" y="1999"/>
                    <a:pt x="9591" y="1887"/>
                    <a:pt x="9452" y="1887"/>
                  </a:cubicBezTo>
                  <a:lnTo>
                    <a:pt x="8325" y="1887"/>
                  </a:lnTo>
                  <a:cubicBezTo>
                    <a:pt x="8187" y="1887"/>
                    <a:pt x="8073" y="1999"/>
                    <a:pt x="8073" y="2137"/>
                  </a:cubicBezTo>
                  <a:lnTo>
                    <a:pt x="8073" y="2480"/>
                  </a:lnTo>
                  <a:lnTo>
                    <a:pt x="6204" y="2480"/>
                  </a:lnTo>
                  <a:cubicBezTo>
                    <a:pt x="6210" y="2419"/>
                    <a:pt x="6211" y="2358"/>
                    <a:pt x="6211" y="2295"/>
                  </a:cubicBezTo>
                  <a:cubicBezTo>
                    <a:pt x="6211" y="1029"/>
                    <a:pt x="5176" y="0"/>
                    <a:pt x="3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6530962" y="2259301"/>
              <a:ext cx="11269" cy="12998"/>
            </a:xfrm>
            <a:custGeom>
              <a:rect b="b" l="l" r="r" t="t"/>
              <a:pathLst>
                <a:path extrusionOk="0" h="466" w="404">
                  <a:moveTo>
                    <a:pt x="200" y="0"/>
                  </a:moveTo>
                  <a:cubicBezTo>
                    <a:pt x="189" y="0"/>
                    <a:pt x="178" y="1"/>
                    <a:pt x="167" y="3"/>
                  </a:cubicBezTo>
                  <a:cubicBezTo>
                    <a:pt x="69" y="20"/>
                    <a:pt x="0" y="107"/>
                    <a:pt x="0" y="207"/>
                  </a:cubicBezTo>
                  <a:lnTo>
                    <a:pt x="0" y="259"/>
                  </a:lnTo>
                  <a:cubicBezTo>
                    <a:pt x="0" y="359"/>
                    <a:pt x="69" y="448"/>
                    <a:pt x="167" y="463"/>
                  </a:cubicBezTo>
                  <a:cubicBezTo>
                    <a:pt x="178" y="465"/>
                    <a:pt x="189" y="466"/>
                    <a:pt x="200" y="466"/>
                  </a:cubicBezTo>
                  <a:cubicBezTo>
                    <a:pt x="312" y="466"/>
                    <a:pt x="403" y="376"/>
                    <a:pt x="403" y="262"/>
                  </a:cubicBezTo>
                  <a:lnTo>
                    <a:pt x="403" y="203"/>
                  </a:lnTo>
                  <a:cubicBezTo>
                    <a:pt x="403" y="91"/>
                    <a:pt x="312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11"/>
          <p:cNvGrpSpPr/>
          <p:nvPr/>
        </p:nvGrpSpPr>
        <p:grpSpPr>
          <a:xfrm>
            <a:off x="2547732" y="1730237"/>
            <a:ext cx="419211" cy="442884"/>
            <a:chOff x="4816912" y="2553093"/>
            <a:chExt cx="342297" cy="361626"/>
          </a:xfrm>
        </p:grpSpPr>
        <p:sp>
          <p:nvSpPr>
            <p:cNvPr id="367" name="Google Shape;367;p11"/>
            <p:cNvSpPr/>
            <p:nvPr/>
          </p:nvSpPr>
          <p:spPr>
            <a:xfrm>
              <a:off x="4833452" y="2569131"/>
              <a:ext cx="309718" cy="281352"/>
            </a:xfrm>
            <a:custGeom>
              <a:rect b="b" l="l" r="r" t="t"/>
              <a:pathLst>
                <a:path extrusionOk="0" h="10087" w="11104">
                  <a:moveTo>
                    <a:pt x="1" y="1"/>
                  </a:moveTo>
                  <a:lnTo>
                    <a:pt x="1" y="10086"/>
                  </a:lnTo>
                  <a:lnTo>
                    <a:pt x="11103" y="10086"/>
                  </a:lnTo>
                  <a:lnTo>
                    <a:pt x="111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4834010" y="2569131"/>
              <a:ext cx="34782" cy="281352"/>
            </a:xfrm>
            <a:custGeom>
              <a:rect b="b" l="l" r="r" t="t"/>
              <a:pathLst>
                <a:path extrusionOk="0" h="10087" w="1247">
                  <a:moveTo>
                    <a:pt x="1" y="1"/>
                  </a:moveTo>
                  <a:lnTo>
                    <a:pt x="1" y="10086"/>
                  </a:lnTo>
                  <a:lnTo>
                    <a:pt x="1246" y="10086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4823271" y="2558309"/>
              <a:ext cx="330638" cy="40835"/>
            </a:xfrm>
            <a:custGeom>
              <a:rect b="b" l="l" r="r" t="t"/>
              <a:pathLst>
                <a:path extrusionOk="0" h="1464" w="11854">
                  <a:moveTo>
                    <a:pt x="11540" y="0"/>
                  </a:moveTo>
                  <a:cubicBezTo>
                    <a:pt x="11529" y="0"/>
                    <a:pt x="11518" y="1"/>
                    <a:pt x="11507" y="2"/>
                  </a:cubicBezTo>
                  <a:lnTo>
                    <a:pt x="11473" y="5"/>
                  </a:lnTo>
                  <a:lnTo>
                    <a:pt x="349" y="5"/>
                  </a:lnTo>
                  <a:cubicBezTo>
                    <a:pt x="157" y="5"/>
                    <a:pt x="1" y="160"/>
                    <a:pt x="1" y="352"/>
                  </a:cubicBezTo>
                  <a:lnTo>
                    <a:pt x="1" y="1117"/>
                  </a:lnTo>
                  <a:cubicBezTo>
                    <a:pt x="1" y="1309"/>
                    <a:pt x="157" y="1464"/>
                    <a:pt x="349" y="1464"/>
                  </a:cubicBezTo>
                  <a:lnTo>
                    <a:pt x="11507" y="1464"/>
                  </a:lnTo>
                  <a:cubicBezTo>
                    <a:pt x="11699" y="1464"/>
                    <a:pt x="11853" y="1309"/>
                    <a:pt x="11853" y="1117"/>
                  </a:cubicBezTo>
                  <a:lnTo>
                    <a:pt x="11853" y="317"/>
                  </a:lnTo>
                  <a:cubicBezTo>
                    <a:pt x="11853" y="136"/>
                    <a:pt x="11716" y="0"/>
                    <a:pt x="11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4822267" y="2837596"/>
              <a:ext cx="331586" cy="26219"/>
            </a:xfrm>
            <a:custGeom>
              <a:rect b="b" l="l" r="r" t="t"/>
              <a:pathLst>
                <a:path extrusionOk="0" h="940" w="11888">
                  <a:moveTo>
                    <a:pt x="169" y="1"/>
                  </a:moveTo>
                  <a:cubicBezTo>
                    <a:pt x="74" y="1"/>
                    <a:pt x="0" y="75"/>
                    <a:pt x="0" y="170"/>
                  </a:cubicBezTo>
                  <a:lnTo>
                    <a:pt x="0" y="771"/>
                  </a:lnTo>
                  <a:cubicBezTo>
                    <a:pt x="0" y="865"/>
                    <a:pt x="74" y="940"/>
                    <a:pt x="169" y="940"/>
                  </a:cubicBezTo>
                  <a:lnTo>
                    <a:pt x="11719" y="940"/>
                  </a:lnTo>
                  <a:cubicBezTo>
                    <a:pt x="11813" y="940"/>
                    <a:pt x="11888" y="865"/>
                    <a:pt x="11888" y="773"/>
                  </a:cubicBezTo>
                  <a:lnTo>
                    <a:pt x="11888" y="170"/>
                  </a:lnTo>
                  <a:cubicBezTo>
                    <a:pt x="11888" y="75"/>
                    <a:pt x="11813" y="1"/>
                    <a:pt x="11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4822267" y="2837596"/>
              <a:ext cx="331586" cy="26219"/>
            </a:xfrm>
            <a:custGeom>
              <a:rect b="b" l="l" r="r" t="t"/>
              <a:pathLst>
                <a:path extrusionOk="0" h="940" w="11888">
                  <a:moveTo>
                    <a:pt x="169" y="1"/>
                  </a:moveTo>
                  <a:cubicBezTo>
                    <a:pt x="74" y="1"/>
                    <a:pt x="0" y="75"/>
                    <a:pt x="0" y="170"/>
                  </a:cubicBezTo>
                  <a:lnTo>
                    <a:pt x="0" y="771"/>
                  </a:lnTo>
                  <a:cubicBezTo>
                    <a:pt x="0" y="865"/>
                    <a:pt x="74" y="940"/>
                    <a:pt x="169" y="940"/>
                  </a:cubicBezTo>
                  <a:lnTo>
                    <a:pt x="11719" y="940"/>
                  </a:lnTo>
                  <a:cubicBezTo>
                    <a:pt x="11813" y="940"/>
                    <a:pt x="11888" y="865"/>
                    <a:pt x="11888" y="773"/>
                  </a:cubicBezTo>
                  <a:lnTo>
                    <a:pt x="11888" y="170"/>
                  </a:lnTo>
                  <a:cubicBezTo>
                    <a:pt x="11888" y="75"/>
                    <a:pt x="11813" y="1"/>
                    <a:pt x="11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4963654" y="2675318"/>
              <a:ext cx="74389" cy="85128"/>
            </a:xfrm>
            <a:custGeom>
              <a:rect b="b" l="l" r="r" t="t"/>
              <a:pathLst>
                <a:path extrusionOk="0" h="3052" w="2667">
                  <a:moveTo>
                    <a:pt x="880" y="1"/>
                  </a:moveTo>
                  <a:lnTo>
                    <a:pt x="1" y="929"/>
                  </a:lnTo>
                  <a:lnTo>
                    <a:pt x="714" y="2624"/>
                  </a:lnTo>
                  <a:lnTo>
                    <a:pt x="2144" y="3052"/>
                  </a:lnTo>
                  <a:cubicBezTo>
                    <a:pt x="2467" y="2728"/>
                    <a:pt x="2667" y="2280"/>
                    <a:pt x="2667" y="1788"/>
                  </a:cubicBezTo>
                  <a:cubicBezTo>
                    <a:pt x="2667" y="802"/>
                    <a:pt x="1866" y="1"/>
                    <a:pt x="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4937826" y="2675318"/>
              <a:ext cx="85463" cy="99716"/>
            </a:xfrm>
            <a:custGeom>
              <a:rect b="b" l="l" r="r" t="t"/>
              <a:pathLst>
                <a:path extrusionOk="0" h="3575" w="3064">
                  <a:moveTo>
                    <a:pt x="1801" y="1"/>
                  </a:moveTo>
                  <a:cubicBezTo>
                    <a:pt x="805" y="1"/>
                    <a:pt x="0" y="814"/>
                    <a:pt x="14" y="1811"/>
                  </a:cubicBezTo>
                  <a:cubicBezTo>
                    <a:pt x="25" y="2786"/>
                    <a:pt x="828" y="3575"/>
                    <a:pt x="1799" y="3575"/>
                  </a:cubicBezTo>
                  <a:cubicBezTo>
                    <a:pt x="1803" y="3575"/>
                    <a:pt x="1806" y="3575"/>
                    <a:pt x="1810" y="3575"/>
                  </a:cubicBezTo>
                  <a:cubicBezTo>
                    <a:pt x="2301" y="3572"/>
                    <a:pt x="2741" y="3371"/>
                    <a:pt x="3063" y="3052"/>
                  </a:cubicBezTo>
                  <a:lnTo>
                    <a:pt x="1801" y="1788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4874119" y="2635961"/>
              <a:ext cx="58853" cy="42815"/>
            </a:xfrm>
            <a:custGeom>
              <a:rect b="b" l="l" r="r" t="t"/>
              <a:pathLst>
                <a:path extrusionOk="0" h="1535" w="2110">
                  <a:moveTo>
                    <a:pt x="169" y="1"/>
                  </a:moveTo>
                  <a:cubicBezTo>
                    <a:pt x="75" y="1"/>
                    <a:pt x="0" y="76"/>
                    <a:pt x="0" y="169"/>
                  </a:cubicBezTo>
                  <a:lnTo>
                    <a:pt x="0" y="1366"/>
                  </a:lnTo>
                  <a:cubicBezTo>
                    <a:pt x="0" y="1459"/>
                    <a:pt x="75" y="1535"/>
                    <a:pt x="169" y="1535"/>
                  </a:cubicBezTo>
                  <a:lnTo>
                    <a:pt x="1941" y="1535"/>
                  </a:lnTo>
                  <a:cubicBezTo>
                    <a:pt x="2034" y="1535"/>
                    <a:pt x="2109" y="1458"/>
                    <a:pt x="2109" y="1366"/>
                  </a:cubicBezTo>
                  <a:lnTo>
                    <a:pt x="2109" y="169"/>
                  </a:lnTo>
                  <a:cubicBezTo>
                    <a:pt x="2109" y="76"/>
                    <a:pt x="2034" y="1"/>
                    <a:pt x="1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5078404" y="2639699"/>
              <a:ext cx="24629" cy="24657"/>
            </a:xfrm>
            <a:custGeom>
              <a:rect b="b" l="l" r="r" t="t"/>
              <a:pathLst>
                <a:path extrusionOk="0" h="884" w="883">
                  <a:moveTo>
                    <a:pt x="175" y="0"/>
                  </a:moveTo>
                  <a:cubicBezTo>
                    <a:pt x="79" y="0"/>
                    <a:pt x="1" y="80"/>
                    <a:pt x="1" y="175"/>
                  </a:cubicBezTo>
                  <a:lnTo>
                    <a:pt x="1" y="709"/>
                  </a:lnTo>
                  <a:cubicBezTo>
                    <a:pt x="1" y="804"/>
                    <a:pt x="79" y="884"/>
                    <a:pt x="175" y="884"/>
                  </a:cubicBezTo>
                  <a:lnTo>
                    <a:pt x="708" y="884"/>
                  </a:lnTo>
                  <a:cubicBezTo>
                    <a:pt x="804" y="884"/>
                    <a:pt x="883" y="804"/>
                    <a:pt x="883" y="709"/>
                  </a:cubicBezTo>
                  <a:lnTo>
                    <a:pt x="883" y="175"/>
                  </a:lnTo>
                  <a:cubicBezTo>
                    <a:pt x="883" y="80"/>
                    <a:pt x="804" y="0"/>
                    <a:pt x="7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4873589" y="2785716"/>
              <a:ext cx="24629" cy="24629"/>
            </a:xfrm>
            <a:custGeom>
              <a:rect b="b" l="l" r="r" t="t"/>
              <a:pathLst>
                <a:path extrusionOk="0" h="883" w="883">
                  <a:moveTo>
                    <a:pt x="174" y="0"/>
                  </a:moveTo>
                  <a:cubicBezTo>
                    <a:pt x="79" y="0"/>
                    <a:pt x="1" y="77"/>
                    <a:pt x="1" y="175"/>
                  </a:cubicBezTo>
                  <a:lnTo>
                    <a:pt x="1" y="707"/>
                  </a:lnTo>
                  <a:cubicBezTo>
                    <a:pt x="1" y="804"/>
                    <a:pt x="79" y="882"/>
                    <a:pt x="174" y="882"/>
                  </a:cubicBezTo>
                  <a:lnTo>
                    <a:pt x="708" y="882"/>
                  </a:lnTo>
                  <a:cubicBezTo>
                    <a:pt x="803" y="882"/>
                    <a:pt x="883" y="804"/>
                    <a:pt x="883" y="707"/>
                  </a:cubicBezTo>
                  <a:lnTo>
                    <a:pt x="883" y="175"/>
                  </a:lnTo>
                  <a:cubicBezTo>
                    <a:pt x="883" y="79"/>
                    <a:pt x="803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4938328" y="2676880"/>
              <a:ext cx="57375" cy="98209"/>
            </a:xfrm>
            <a:custGeom>
              <a:rect b="b" l="l" r="r" t="t"/>
              <a:pathLst>
                <a:path extrusionOk="0" h="3521" w="2057">
                  <a:moveTo>
                    <a:pt x="1349" y="0"/>
                  </a:moveTo>
                  <a:lnTo>
                    <a:pt x="1349" y="0"/>
                  </a:lnTo>
                  <a:cubicBezTo>
                    <a:pt x="574" y="196"/>
                    <a:pt x="1" y="897"/>
                    <a:pt x="1" y="1733"/>
                  </a:cubicBezTo>
                  <a:cubicBezTo>
                    <a:pt x="1" y="2721"/>
                    <a:pt x="800" y="3520"/>
                    <a:pt x="1788" y="3520"/>
                  </a:cubicBezTo>
                  <a:cubicBezTo>
                    <a:pt x="1880" y="3520"/>
                    <a:pt x="1970" y="3513"/>
                    <a:pt x="2056" y="3499"/>
                  </a:cubicBezTo>
                  <a:cubicBezTo>
                    <a:pt x="1215" y="3260"/>
                    <a:pt x="597" y="2485"/>
                    <a:pt x="597" y="1568"/>
                  </a:cubicBezTo>
                  <a:cubicBezTo>
                    <a:pt x="597" y="934"/>
                    <a:pt x="890" y="368"/>
                    <a:pt x="1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4823327" y="2558448"/>
              <a:ext cx="45465" cy="40695"/>
            </a:xfrm>
            <a:custGeom>
              <a:rect b="b" l="l" r="r" t="t"/>
              <a:pathLst>
                <a:path extrusionOk="0" h="1459" w="1630">
                  <a:moveTo>
                    <a:pt x="379" y="0"/>
                  </a:moveTo>
                  <a:cubicBezTo>
                    <a:pt x="171" y="0"/>
                    <a:pt x="0" y="169"/>
                    <a:pt x="0" y="379"/>
                  </a:cubicBezTo>
                  <a:lnTo>
                    <a:pt x="0" y="1079"/>
                  </a:lnTo>
                  <a:cubicBezTo>
                    <a:pt x="0" y="1289"/>
                    <a:pt x="169" y="1459"/>
                    <a:pt x="379" y="1459"/>
                  </a:cubicBezTo>
                  <a:lnTo>
                    <a:pt x="1629" y="1459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4822769" y="2837596"/>
              <a:ext cx="46023" cy="26219"/>
            </a:xfrm>
            <a:custGeom>
              <a:rect b="b" l="l" r="r" t="t"/>
              <a:pathLst>
                <a:path extrusionOk="0" h="940" w="1650">
                  <a:moveTo>
                    <a:pt x="169" y="1"/>
                  </a:moveTo>
                  <a:cubicBezTo>
                    <a:pt x="76" y="1"/>
                    <a:pt x="0" y="75"/>
                    <a:pt x="0" y="170"/>
                  </a:cubicBezTo>
                  <a:lnTo>
                    <a:pt x="0" y="771"/>
                  </a:lnTo>
                  <a:cubicBezTo>
                    <a:pt x="0" y="865"/>
                    <a:pt x="76" y="940"/>
                    <a:pt x="169" y="940"/>
                  </a:cubicBezTo>
                  <a:lnTo>
                    <a:pt x="1649" y="940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4933056" y="2670018"/>
              <a:ext cx="110287" cy="110343"/>
            </a:xfrm>
            <a:custGeom>
              <a:rect b="b" l="l" r="r" t="t"/>
              <a:pathLst>
                <a:path extrusionOk="0" h="3956" w="3954">
                  <a:moveTo>
                    <a:pt x="2164" y="392"/>
                  </a:moveTo>
                  <a:cubicBezTo>
                    <a:pt x="2955" y="488"/>
                    <a:pt x="3570" y="1163"/>
                    <a:pt x="3570" y="1978"/>
                  </a:cubicBezTo>
                  <a:cubicBezTo>
                    <a:pt x="3570" y="2351"/>
                    <a:pt x="3441" y="2693"/>
                    <a:pt x="3227" y="2964"/>
                  </a:cubicBezTo>
                  <a:lnTo>
                    <a:pt x="2164" y="1900"/>
                  </a:lnTo>
                  <a:lnTo>
                    <a:pt x="2164" y="392"/>
                  </a:lnTo>
                  <a:close/>
                  <a:moveTo>
                    <a:pt x="1780" y="392"/>
                  </a:moveTo>
                  <a:lnTo>
                    <a:pt x="1780" y="1978"/>
                  </a:lnTo>
                  <a:cubicBezTo>
                    <a:pt x="1780" y="2028"/>
                    <a:pt x="1799" y="2076"/>
                    <a:pt x="1835" y="2113"/>
                  </a:cubicBezTo>
                  <a:lnTo>
                    <a:pt x="2955" y="3233"/>
                  </a:lnTo>
                  <a:cubicBezTo>
                    <a:pt x="2682" y="3446"/>
                    <a:pt x="2342" y="3575"/>
                    <a:pt x="1969" y="3575"/>
                  </a:cubicBezTo>
                  <a:cubicBezTo>
                    <a:pt x="1090" y="3575"/>
                    <a:pt x="372" y="2860"/>
                    <a:pt x="372" y="1978"/>
                  </a:cubicBezTo>
                  <a:cubicBezTo>
                    <a:pt x="372" y="1162"/>
                    <a:pt x="987" y="487"/>
                    <a:pt x="1780" y="392"/>
                  </a:cubicBezTo>
                  <a:close/>
                  <a:moveTo>
                    <a:pt x="1977" y="1"/>
                  </a:moveTo>
                  <a:cubicBezTo>
                    <a:pt x="886" y="4"/>
                    <a:pt x="1" y="889"/>
                    <a:pt x="1" y="1978"/>
                  </a:cubicBezTo>
                  <a:cubicBezTo>
                    <a:pt x="1" y="3067"/>
                    <a:pt x="886" y="3955"/>
                    <a:pt x="1977" y="3955"/>
                  </a:cubicBezTo>
                  <a:cubicBezTo>
                    <a:pt x="3066" y="3955"/>
                    <a:pt x="3954" y="3068"/>
                    <a:pt x="3954" y="1978"/>
                  </a:cubicBezTo>
                  <a:cubicBezTo>
                    <a:pt x="3954" y="887"/>
                    <a:pt x="3067" y="1"/>
                    <a:pt x="1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4868764" y="2630606"/>
              <a:ext cx="69034" cy="53526"/>
            </a:xfrm>
            <a:custGeom>
              <a:rect b="b" l="l" r="r" t="t"/>
              <a:pathLst>
                <a:path extrusionOk="0" h="1919" w="2475">
                  <a:moveTo>
                    <a:pt x="2110" y="384"/>
                  </a:moveTo>
                  <a:lnTo>
                    <a:pt x="2110" y="1535"/>
                  </a:lnTo>
                  <a:lnTo>
                    <a:pt x="384" y="1535"/>
                  </a:lnTo>
                  <a:lnTo>
                    <a:pt x="384" y="384"/>
                  </a:lnTo>
                  <a:close/>
                  <a:moveTo>
                    <a:pt x="359" y="1"/>
                  </a:moveTo>
                  <a:cubicBezTo>
                    <a:pt x="162" y="1"/>
                    <a:pt x="0" y="162"/>
                    <a:pt x="0" y="360"/>
                  </a:cubicBezTo>
                  <a:lnTo>
                    <a:pt x="0" y="1559"/>
                  </a:lnTo>
                  <a:cubicBezTo>
                    <a:pt x="0" y="1757"/>
                    <a:pt x="162" y="1918"/>
                    <a:pt x="359" y="1918"/>
                  </a:cubicBezTo>
                  <a:lnTo>
                    <a:pt x="2116" y="1918"/>
                  </a:lnTo>
                  <a:cubicBezTo>
                    <a:pt x="2314" y="1918"/>
                    <a:pt x="2475" y="1757"/>
                    <a:pt x="2475" y="1559"/>
                  </a:cubicBezTo>
                  <a:lnTo>
                    <a:pt x="2475" y="360"/>
                  </a:lnTo>
                  <a:cubicBezTo>
                    <a:pt x="2475" y="162"/>
                    <a:pt x="2314" y="1"/>
                    <a:pt x="2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5024209" y="2634372"/>
              <a:ext cx="84180" cy="37125"/>
            </a:xfrm>
            <a:custGeom>
              <a:rect b="b" l="l" r="r" t="t"/>
              <a:pathLst>
                <a:path extrusionOk="0" h="1331" w="3018">
                  <a:moveTo>
                    <a:pt x="2634" y="384"/>
                  </a:moveTo>
                  <a:lnTo>
                    <a:pt x="2634" y="883"/>
                  </a:lnTo>
                  <a:lnTo>
                    <a:pt x="2135" y="883"/>
                  </a:lnTo>
                  <a:lnTo>
                    <a:pt x="2135" y="384"/>
                  </a:lnTo>
                  <a:close/>
                  <a:moveTo>
                    <a:pt x="2117" y="1"/>
                  </a:moveTo>
                  <a:cubicBezTo>
                    <a:pt x="1914" y="1"/>
                    <a:pt x="1752" y="163"/>
                    <a:pt x="1752" y="364"/>
                  </a:cubicBezTo>
                  <a:lnTo>
                    <a:pt x="1752" y="441"/>
                  </a:lnTo>
                  <a:lnTo>
                    <a:pt x="709" y="441"/>
                  </a:lnTo>
                  <a:cubicBezTo>
                    <a:pt x="660" y="450"/>
                    <a:pt x="611" y="470"/>
                    <a:pt x="575" y="506"/>
                  </a:cubicBezTo>
                  <a:lnTo>
                    <a:pt x="74" y="1007"/>
                  </a:lnTo>
                  <a:cubicBezTo>
                    <a:pt x="0" y="1081"/>
                    <a:pt x="0" y="1200"/>
                    <a:pt x="74" y="1276"/>
                  </a:cubicBezTo>
                  <a:cubicBezTo>
                    <a:pt x="111" y="1311"/>
                    <a:pt x="161" y="1331"/>
                    <a:pt x="209" y="1331"/>
                  </a:cubicBezTo>
                  <a:cubicBezTo>
                    <a:pt x="256" y="1331"/>
                    <a:pt x="307" y="1311"/>
                    <a:pt x="342" y="1276"/>
                  </a:cubicBezTo>
                  <a:lnTo>
                    <a:pt x="787" y="825"/>
                  </a:lnTo>
                  <a:lnTo>
                    <a:pt x="1772" y="825"/>
                  </a:lnTo>
                  <a:lnTo>
                    <a:pt x="1772" y="901"/>
                  </a:lnTo>
                  <a:cubicBezTo>
                    <a:pt x="1772" y="1102"/>
                    <a:pt x="1934" y="1266"/>
                    <a:pt x="2135" y="1266"/>
                  </a:cubicBezTo>
                  <a:lnTo>
                    <a:pt x="2654" y="1266"/>
                  </a:lnTo>
                  <a:cubicBezTo>
                    <a:pt x="2855" y="1266"/>
                    <a:pt x="3017" y="1102"/>
                    <a:pt x="3017" y="901"/>
                  </a:cubicBezTo>
                  <a:lnTo>
                    <a:pt x="3017" y="364"/>
                  </a:lnTo>
                  <a:cubicBezTo>
                    <a:pt x="3017" y="163"/>
                    <a:pt x="2856" y="1"/>
                    <a:pt x="2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4868262" y="2778910"/>
              <a:ext cx="83929" cy="36790"/>
            </a:xfrm>
            <a:custGeom>
              <a:rect b="b" l="l" r="r" t="t"/>
              <a:pathLst>
                <a:path extrusionOk="0" h="1319" w="3009">
                  <a:moveTo>
                    <a:pt x="882" y="436"/>
                  </a:moveTo>
                  <a:lnTo>
                    <a:pt x="882" y="935"/>
                  </a:lnTo>
                  <a:lnTo>
                    <a:pt x="384" y="935"/>
                  </a:lnTo>
                  <a:lnTo>
                    <a:pt x="384" y="436"/>
                  </a:lnTo>
                  <a:close/>
                  <a:moveTo>
                    <a:pt x="2799" y="1"/>
                  </a:moveTo>
                  <a:cubicBezTo>
                    <a:pt x="2750" y="1"/>
                    <a:pt x="2702" y="20"/>
                    <a:pt x="2664" y="57"/>
                  </a:cubicBezTo>
                  <a:lnTo>
                    <a:pt x="2220" y="494"/>
                  </a:lnTo>
                  <a:lnTo>
                    <a:pt x="1266" y="494"/>
                  </a:lnTo>
                  <a:lnTo>
                    <a:pt x="1266" y="418"/>
                  </a:lnTo>
                  <a:cubicBezTo>
                    <a:pt x="1266" y="215"/>
                    <a:pt x="1101" y="53"/>
                    <a:pt x="900" y="53"/>
                  </a:cubicBezTo>
                  <a:lnTo>
                    <a:pt x="364" y="53"/>
                  </a:lnTo>
                  <a:cubicBezTo>
                    <a:pt x="163" y="53"/>
                    <a:pt x="0" y="215"/>
                    <a:pt x="0" y="418"/>
                  </a:cubicBezTo>
                  <a:lnTo>
                    <a:pt x="0" y="955"/>
                  </a:lnTo>
                  <a:cubicBezTo>
                    <a:pt x="0" y="1155"/>
                    <a:pt x="163" y="1318"/>
                    <a:pt x="364" y="1318"/>
                  </a:cubicBezTo>
                  <a:lnTo>
                    <a:pt x="882" y="1318"/>
                  </a:lnTo>
                  <a:cubicBezTo>
                    <a:pt x="1083" y="1318"/>
                    <a:pt x="1246" y="1155"/>
                    <a:pt x="1246" y="955"/>
                  </a:cubicBezTo>
                  <a:lnTo>
                    <a:pt x="1246" y="878"/>
                  </a:lnTo>
                  <a:lnTo>
                    <a:pt x="2298" y="878"/>
                  </a:lnTo>
                  <a:cubicBezTo>
                    <a:pt x="2301" y="878"/>
                    <a:pt x="2305" y="878"/>
                    <a:pt x="2309" y="878"/>
                  </a:cubicBezTo>
                  <a:cubicBezTo>
                    <a:pt x="2355" y="878"/>
                    <a:pt x="2399" y="860"/>
                    <a:pt x="2433" y="826"/>
                  </a:cubicBezTo>
                  <a:lnTo>
                    <a:pt x="2933" y="326"/>
                  </a:lnTo>
                  <a:cubicBezTo>
                    <a:pt x="3008" y="250"/>
                    <a:pt x="3008" y="131"/>
                    <a:pt x="2933" y="57"/>
                  </a:cubicBezTo>
                  <a:cubicBezTo>
                    <a:pt x="2895" y="20"/>
                    <a:pt x="2847" y="1"/>
                    <a:pt x="2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5040108" y="2773946"/>
              <a:ext cx="17154" cy="10711"/>
            </a:xfrm>
            <a:custGeom>
              <a:rect b="b" l="l" r="r" t="t"/>
              <a:pathLst>
                <a:path extrusionOk="0" h="384" w="615">
                  <a:moveTo>
                    <a:pt x="219" y="0"/>
                  </a:moveTo>
                  <a:cubicBezTo>
                    <a:pt x="130" y="0"/>
                    <a:pt x="48" y="60"/>
                    <a:pt x="30" y="146"/>
                  </a:cubicBezTo>
                  <a:cubicBezTo>
                    <a:pt x="1" y="274"/>
                    <a:pt x="94" y="384"/>
                    <a:pt x="216" y="384"/>
                  </a:cubicBezTo>
                  <a:lnTo>
                    <a:pt x="397" y="384"/>
                  </a:lnTo>
                  <a:cubicBezTo>
                    <a:pt x="485" y="384"/>
                    <a:pt x="567" y="324"/>
                    <a:pt x="585" y="238"/>
                  </a:cubicBezTo>
                  <a:cubicBezTo>
                    <a:pt x="614" y="111"/>
                    <a:pt x="521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5066159" y="2773946"/>
              <a:ext cx="52661" cy="10711"/>
            </a:xfrm>
            <a:custGeom>
              <a:rect b="b" l="l" r="r" t="t"/>
              <a:pathLst>
                <a:path extrusionOk="0" h="384" w="1888">
                  <a:moveTo>
                    <a:pt x="219" y="0"/>
                  </a:moveTo>
                  <a:cubicBezTo>
                    <a:pt x="128" y="0"/>
                    <a:pt x="48" y="60"/>
                    <a:pt x="30" y="146"/>
                  </a:cubicBezTo>
                  <a:cubicBezTo>
                    <a:pt x="1" y="274"/>
                    <a:pt x="94" y="384"/>
                    <a:pt x="216" y="384"/>
                  </a:cubicBezTo>
                  <a:lnTo>
                    <a:pt x="1667" y="384"/>
                  </a:lnTo>
                  <a:cubicBezTo>
                    <a:pt x="1757" y="384"/>
                    <a:pt x="1837" y="324"/>
                    <a:pt x="1857" y="238"/>
                  </a:cubicBezTo>
                  <a:cubicBezTo>
                    <a:pt x="1888" y="112"/>
                    <a:pt x="1791" y="0"/>
                    <a:pt x="1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5039773" y="2797487"/>
              <a:ext cx="79131" cy="10711"/>
            </a:xfrm>
            <a:custGeom>
              <a:rect b="b" l="l" r="r" t="t"/>
              <a:pathLst>
                <a:path extrusionOk="0" h="384" w="2837">
                  <a:moveTo>
                    <a:pt x="220" y="0"/>
                  </a:moveTo>
                  <a:cubicBezTo>
                    <a:pt x="129" y="0"/>
                    <a:pt x="50" y="60"/>
                    <a:pt x="30" y="146"/>
                  </a:cubicBezTo>
                  <a:cubicBezTo>
                    <a:pt x="1" y="273"/>
                    <a:pt x="96" y="384"/>
                    <a:pt x="217" y="384"/>
                  </a:cubicBezTo>
                  <a:lnTo>
                    <a:pt x="2619" y="384"/>
                  </a:lnTo>
                  <a:cubicBezTo>
                    <a:pt x="2709" y="384"/>
                    <a:pt x="2789" y="324"/>
                    <a:pt x="2808" y="238"/>
                  </a:cubicBezTo>
                  <a:cubicBezTo>
                    <a:pt x="2837" y="111"/>
                    <a:pt x="2743" y="0"/>
                    <a:pt x="2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4816912" y="2553093"/>
              <a:ext cx="342297" cy="361626"/>
            </a:xfrm>
            <a:custGeom>
              <a:rect b="b" l="l" r="r" t="t"/>
              <a:pathLst>
                <a:path extrusionOk="0" h="12965" w="12272">
                  <a:moveTo>
                    <a:pt x="6141" y="12074"/>
                  </a:moveTo>
                  <a:cubicBezTo>
                    <a:pt x="6282" y="12074"/>
                    <a:pt x="6394" y="12187"/>
                    <a:pt x="6394" y="12327"/>
                  </a:cubicBezTo>
                  <a:cubicBezTo>
                    <a:pt x="6394" y="12467"/>
                    <a:pt x="6279" y="12580"/>
                    <a:pt x="6141" y="12580"/>
                  </a:cubicBezTo>
                  <a:cubicBezTo>
                    <a:pt x="6001" y="12580"/>
                    <a:pt x="5888" y="12467"/>
                    <a:pt x="5888" y="12327"/>
                  </a:cubicBezTo>
                  <a:cubicBezTo>
                    <a:pt x="5888" y="12187"/>
                    <a:pt x="6001" y="12074"/>
                    <a:pt x="6141" y="12074"/>
                  </a:cubicBezTo>
                  <a:close/>
                  <a:moveTo>
                    <a:pt x="603" y="0"/>
                  </a:moveTo>
                  <a:cubicBezTo>
                    <a:pt x="292" y="2"/>
                    <a:pt x="34" y="257"/>
                    <a:pt x="39" y="570"/>
                  </a:cubicBezTo>
                  <a:lnTo>
                    <a:pt x="39" y="1269"/>
                  </a:lnTo>
                  <a:cubicBezTo>
                    <a:pt x="34" y="1516"/>
                    <a:pt x="402" y="1804"/>
                    <a:pt x="402" y="1804"/>
                  </a:cubicBezTo>
                  <a:lnTo>
                    <a:pt x="402" y="3547"/>
                  </a:lnTo>
                  <a:cubicBezTo>
                    <a:pt x="402" y="3637"/>
                    <a:pt x="462" y="3717"/>
                    <a:pt x="548" y="3737"/>
                  </a:cubicBezTo>
                  <a:cubicBezTo>
                    <a:pt x="563" y="3740"/>
                    <a:pt x="577" y="3742"/>
                    <a:pt x="592" y="3742"/>
                  </a:cubicBezTo>
                  <a:cubicBezTo>
                    <a:pt x="698" y="3742"/>
                    <a:pt x="786" y="3657"/>
                    <a:pt x="786" y="3551"/>
                  </a:cubicBezTo>
                  <a:lnTo>
                    <a:pt x="786" y="1841"/>
                  </a:lnTo>
                  <a:lnTo>
                    <a:pt x="11505" y="1841"/>
                  </a:lnTo>
                  <a:lnTo>
                    <a:pt x="11505" y="9989"/>
                  </a:lnTo>
                  <a:lnTo>
                    <a:pt x="10647" y="9989"/>
                  </a:lnTo>
                  <a:cubicBezTo>
                    <a:pt x="10557" y="9989"/>
                    <a:pt x="10477" y="10049"/>
                    <a:pt x="10457" y="10135"/>
                  </a:cubicBezTo>
                  <a:cubicBezTo>
                    <a:pt x="10428" y="10262"/>
                    <a:pt x="10521" y="10373"/>
                    <a:pt x="10643" y="10373"/>
                  </a:cubicBezTo>
                  <a:lnTo>
                    <a:pt x="11888" y="10373"/>
                  </a:lnTo>
                  <a:lnTo>
                    <a:pt x="11888" y="10948"/>
                  </a:lnTo>
                  <a:lnTo>
                    <a:pt x="384" y="10948"/>
                  </a:lnTo>
                  <a:lnTo>
                    <a:pt x="384" y="10373"/>
                  </a:lnTo>
                  <a:lnTo>
                    <a:pt x="9853" y="10373"/>
                  </a:lnTo>
                  <a:cubicBezTo>
                    <a:pt x="9853" y="10373"/>
                    <a:pt x="10043" y="10295"/>
                    <a:pt x="10043" y="10190"/>
                  </a:cubicBezTo>
                  <a:cubicBezTo>
                    <a:pt x="10043" y="10087"/>
                    <a:pt x="9959" y="10002"/>
                    <a:pt x="9853" y="9989"/>
                  </a:cubicBezTo>
                  <a:lnTo>
                    <a:pt x="786" y="9989"/>
                  </a:lnTo>
                  <a:lnTo>
                    <a:pt x="786" y="4364"/>
                  </a:lnTo>
                  <a:cubicBezTo>
                    <a:pt x="793" y="4259"/>
                    <a:pt x="707" y="4174"/>
                    <a:pt x="603" y="4174"/>
                  </a:cubicBezTo>
                  <a:cubicBezTo>
                    <a:pt x="500" y="4174"/>
                    <a:pt x="402" y="4364"/>
                    <a:pt x="402" y="4364"/>
                  </a:cubicBezTo>
                  <a:lnTo>
                    <a:pt x="402" y="10009"/>
                  </a:lnTo>
                  <a:lnTo>
                    <a:pt x="358" y="10009"/>
                  </a:lnTo>
                  <a:cubicBezTo>
                    <a:pt x="161" y="10009"/>
                    <a:pt x="0" y="10169"/>
                    <a:pt x="0" y="10367"/>
                  </a:cubicBezTo>
                  <a:lnTo>
                    <a:pt x="0" y="10973"/>
                  </a:lnTo>
                  <a:cubicBezTo>
                    <a:pt x="0" y="11170"/>
                    <a:pt x="161" y="11331"/>
                    <a:pt x="358" y="11331"/>
                  </a:cubicBezTo>
                  <a:lnTo>
                    <a:pt x="5944" y="11331"/>
                  </a:lnTo>
                  <a:lnTo>
                    <a:pt x="5944" y="11729"/>
                  </a:lnTo>
                  <a:cubicBezTo>
                    <a:pt x="5656" y="11818"/>
                    <a:pt x="5455" y="12105"/>
                    <a:pt x="5502" y="12427"/>
                  </a:cubicBezTo>
                  <a:cubicBezTo>
                    <a:pt x="5542" y="12697"/>
                    <a:pt x="5760" y="12911"/>
                    <a:pt x="6030" y="12956"/>
                  </a:cubicBezTo>
                  <a:cubicBezTo>
                    <a:pt x="6065" y="12961"/>
                    <a:pt x="6100" y="12964"/>
                    <a:pt x="6135" y="12964"/>
                  </a:cubicBezTo>
                  <a:cubicBezTo>
                    <a:pt x="6487" y="12964"/>
                    <a:pt x="6774" y="12680"/>
                    <a:pt x="6774" y="12330"/>
                  </a:cubicBezTo>
                  <a:cubicBezTo>
                    <a:pt x="6774" y="12048"/>
                    <a:pt x="6585" y="11807"/>
                    <a:pt x="6326" y="11726"/>
                  </a:cubicBezTo>
                  <a:lnTo>
                    <a:pt x="6326" y="11331"/>
                  </a:lnTo>
                  <a:lnTo>
                    <a:pt x="11913" y="11331"/>
                  </a:lnTo>
                  <a:cubicBezTo>
                    <a:pt x="12109" y="11331"/>
                    <a:pt x="12272" y="11170"/>
                    <a:pt x="12272" y="10973"/>
                  </a:cubicBezTo>
                  <a:lnTo>
                    <a:pt x="12272" y="10367"/>
                  </a:lnTo>
                  <a:cubicBezTo>
                    <a:pt x="12272" y="10169"/>
                    <a:pt x="12111" y="10009"/>
                    <a:pt x="11913" y="10009"/>
                  </a:cubicBezTo>
                  <a:lnTo>
                    <a:pt x="11888" y="10009"/>
                  </a:lnTo>
                  <a:lnTo>
                    <a:pt x="11888" y="1823"/>
                  </a:lnTo>
                  <a:cubicBezTo>
                    <a:pt x="12111" y="1744"/>
                    <a:pt x="12272" y="1531"/>
                    <a:pt x="12272" y="1283"/>
                  </a:cubicBezTo>
                  <a:lnTo>
                    <a:pt x="12272" y="200"/>
                  </a:lnTo>
                  <a:cubicBezTo>
                    <a:pt x="12272" y="88"/>
                    <a:pt x="12181" y="0"/>
                    <a:pt x="12072" y="0"/>
                  </a:cubicBezTo>
                  <a:lnTo>
                    <a:pt x="10933" y="0"/>
                  </a:lnTo>
                  <a:cubicBezTo>
                    <a:pt x="10914" y="0"/>
                    <a:pt x="10896" y="8"/>
                    <a:pt x="10883" y="20"/>
                  </a:cubicBezTo>
                  <a:cubicBezTo>
                    <a:pt x="10722" y="186"/>
                    <a:pt x="10837" y="384"/>
                    <a:pt x="10999" y="384"/>
                  </a:cubicBezTo>
                  <a:lnTo>
                    <a:pt x="11700" y="384"/>
                  </a:lnTo>
                  <a:cubicBezTo>
                    <a:pt x="11804" y="384"/>
                    <a:pt x="11890" y="468"/>
                    <a:pt x="11890" y="573"/>
                  </a:cubicBezTo>
                  <a:lnTo>
                    <a:pt x="11890" y="1269"/>
                  </a:lnTo>
                  <a:cubicBezTo>
                    <a:pt x="11890" y="1373"/>
                    <a:pt x="11805" y="1459"/>
                    <a:pt x="11700" y="1459"/>
                  </a:cubicBezTo>
                  <a:lnTo>
                    <a:pt x="592" y="1459"/>
                  </a:lnTo>
                  <a:cubicBezTo>
                    <a:pt x="488" y="1459"/>
                    <a:pt x="402" y="1375"/>
                    <a:pt x="402" y="1269"/>
                  </a:cubicBezTo>
                  <a:lnTo>
                    <a:pt x="402" y="573"/>
                  </a:lnTo>
                  <a:cubicBezTo>
                    <a:pt x="402" y="470"/>
                    <a:pt x="487" y="384"/>
                    <a:pt x="592" y="384"/>
                  </a:cubicBezTo>
                  <a:lnTo>
                    <a:pt x="10205" y="384"/>
                  </a:lnTo>
                  <a:cubicBezTo>
                    <a:pt x="10205" y="384"/>
                    <a:pt x="10396" y="296"/>
                    <a:pt x="10396" y="192"/>
                  </a:cubicBezTo>
                  <a:cubicBezTo>
                    <a:pt x="10396" y="86"/>
                    <a:pt x="10311" y="2"/>
                    <a:pt x="10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2"/>
          <p:cNvPicPr preferRelativeResize="0"/>
          <p:nvPr/>
        </p:nvPicPr>
        <p:blipFill rotWithShape="1">
          <a:blip r:embed="rId3">
            <a:alphaModFix/>
          </a:blip>
          <a:srcRect b="5396" l="0" r="0" t="5396"/>
          <a:stretch/>
        </p:blipFill>
        <p:spPr>
          <a:xfrm>
            <a:off x="5030680" y="2113425"/>
            <a:ext cx="4113322" cy="2273991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3" name="Google Shape;393;p12"/>
          <p:cNvSpPr txBox="1"/>
          <p:nvPr>
            <p:ph idx="2" type="title"/>
          </p:nvPr>
        </p:nvSpPr>
        <p:spPr>
          <a:xfrm rot="-882">
            <a:off x="716800" y="1658606"/>
            <a:ext cx="35091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700">
                <a:solidFill>
                  <a:schemeClr val="lt1"/>
                </a:solidFill>
              </a:rPr>
              <a:t>process</a:t>
            </a:r>
            <a:endParaRPr sz="4700">
              <a:solidFill>
                <a:schemeClr val="lt1"/>
              </a:solidFill>
            </a:endParaRPr>
          </a:p>
        </p:txBody>
      </p:sp>
      <p:sp>
        <p:nvSpPr>
          <p:cNvPr id="394" name="Google Shape;394;p12"/>
          <p:cNvSpPr txBox="1"/>
          <p:nvPr>
            <p:ph type="title"/>
          </p:nvPr>
        </p:nvSpPr>
        <p:spPr>
          <a:xfrm>
            <a:off x="716797" y="776850"/>
            <a:ext cx="16314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95" name="Google Shape;395;p12"/>
          <p:cNvSpPr txBox="1"/>
          <p:nvPr>
            <p:ph idx="1" type="subTitle"/>
          </p:nvPr>
        </p:nvSpPr>
        <p:spPr>
          <a:xfrm>
            <a:off x="716803" y="2426532"/>
            <a:ext cx="2972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/>
              <a:t>施行過程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396" name="Google Shape;396;p12"/>
          <p:cNvPicPr preferRelativeResize="0"/>
          <p:nvPr/>
        </p:nvPicPr>
        <p:blipFill rotWithShape="1">
          <a:blip r:embed="rId3">
            <a:alphaModFix/>
          </a:blip>
          <a:srcRect b="0" l="0" r="0" t="10793"/>
          <a:stretch/>
        </p:blipFill>
        <p:spPr>
          <a:xfrm>
            <a:off x="4503375" y="2362136"/>
            <a:ext cx="4113322" cy="2273989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7" name="Google Shape;397;p12"/>
          <p:cNvSpPr/>
          <p:nvPr/>
        </p:nvSpPr>
        <p:spPr>
          <a:xfrm flipH="1">
            <a:off x="3040910" y="251188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2"/>
          <p:cNvSpPr/>
          <p:nvPr/>
        </p:nvSpPr>
        <p:spPr>
          <a:xfrm flipH="1">
            <a:off x="3353447" y="449197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12"/>
          <p:cNvGrpSpPr/>
          <p:nvPr/>
        </p:nvGrpSpPr>
        <p:grpSpPr>
          <a:xfrm rot="10800000">
            <a:off x="-7853" y="3937000"/>
            <a:ext cx="1932380" cy="1216024"/>
            <a:chOff x="182045" y="2153675"/>
            <a:chExt cx="1932380" cy="1216024"/>
          </a:xfrm>
        </p:grpSpPr>
        <p:sp>
          <p:nvSpPr>
            <p:cNvPr id="400" name="Google Shape;400;p12"/>
            <p:cNvSpPr/>
            <p:nvPr/>
          </p:nvSpPr>
          <p:spPr>
            <a:xfrm flipH="1">
              <a:off x="272604" y="2159010"/>
              <a:ext cx="1836415" cy="1205567"/>
            </a:xfrm>
            <a:custGeom>
              <a:rect b="b" l="l" r="r" t="t"/>
              <a:pathLst>
                <a:path extrusionOk="0" h="16947" w="25815">
                  <a:moveTo>
                    <a:pt x="0" y="1"/>
                  </a:moveTo>
                  <a:lnTo>
                    <a:pt x="0" y="12672"/>
                  </a:lnTo>
                  <a:cubicBezTo>
                    <a:pt x="1183" y="12323"/>
                    <a:pt x="2189" y="11635"/>
                    <a:pt x="2871" y="10741"/>
                  </a:cubicBezTo>
                  <a:cubicBezTo>
                    <a:pt x="3518" y="11348"/>
                    <a:pt x="4438" y="11727"/>
                    <a:pt x="5456" y="11727"/>
                  </a:cubicBezTo>
                  <a:cubicBezTo>
                    <a:pt x="5891" y="11727"/>
                    <a:pt x="6305" y="11657"/>
                    <a:pt x="6690" y="11532"/>
                  </a:cubicBezTo>
                  <a:lnTo>
                    <a:pt x="6690" y="11532"/>
                  </a:lnTo>
                  <a:cubicBezTo>
                    <a:pt x="6615" y="11839"/>
                    <a:pt x="6573" y="12156"/>
                    <a:pt x="6573" y="12483"/>
                  </a:cubicBezTo>
                  <a:cubicBezTo>
                    <a:pt x="6573" y="14949"/>
                    <a:pt x="8845" y="16946"/>
                    <a:pt x="11646" y="16946"/>
                  </a:cubicBezTo>
                  <a:cubicBezTo>
                    <a:pt x="14447" y="16946"/>
                    <a:pt x="16718" y="14949"/>
                    <a:pt x="16718" y="12483"/>
                  </a:cubicBezTo>
                  <a:cubicBezTo>
                    <a:pt x="16718" y="12210"/>
                    <a:pt x="16687" y="11943"/>
                    <a:pt x="16634" y="11683"/>
                  </a:cubicBezTo>
                  <a:cubicBezTo>
                    <a:pt x="19105" y="11387"/>
                    <a:pt x="21050" y="9567"/>
                    <a:pt x="21142" y="7300"/>
                  </a:cubicBezTo>
                  <a:cubicBezTo>
                    <a:pt x="21151" y="7082"/>
                    <a:pt x="21141" y="6869"/>
                    <a:pt x="21116" y="6658"/>
                  </a:cubicBezTo>
                  <a:lnTo>
                    <a:pt x="21116" y="6658"/>
                  </a:lnTo>
                  <a:cubicBezTo>
                    <a:pt x="21477" y="6768"/>
                    <a:pt x="21863" y="6827"/>
                    <a:pt x="22264" y="6827"/>
                  </a:cubicBezTo>
                  <a:cubicBezTo>
                    <a:pt x="24226" y="6827"/>
                    <a:pt x="25813" y="5429"/>
                    <a:pt x="25813" y="3706"/>
                  </a:cubicBezTo>
                  <a:cubicBezTo>
                    <a:pt x="25814" y="2114"/>
                    <a:pt x="24627" y="252"/>
                    <a:pt x="22876" y="61"/>
                  </a:cubicBezTo>
                  <a:cubicBezTo>
                    <a:pt x="22730" y="45"/>
                    <a:pt x="22580" y="35"/>
                    <a:pt x="2243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/>
            <p:nvPr/>
          </p:nvSpPr>
          <p:spPr>
            <a:xfrm flipH="1">
              <a:off x="267482" y="2153675"/>
              <a:ext cx="1846943" cy="1216024"/>
            </a:xfrm>
            <a:custGeom>
              <a:rect b="b" l="l" r="r" t="t"/>
              <a:pathLst>
                <a:path extrusionOk="0" h="17094" w="25963">
                  <a:moveTo>
                    <a:pt x="152" y="152"/>
                  </a:moveTo>
                  <a:lnTo>
                    <a:pt x="22509" y="185"/>
                  </a:lnTo>
                  <a:cubicBezTo>
                    <a:pt x="22654" y="185"/>
                    <a:pt x="22801" y="193"/>
                    <a:pt x="22947" y="210"/>
                  </a:cubicBezTo>
                  <a:cubicBezTo>
                    <a:pt x="24665" y="397"/>
                    <a:pt x="25818" y="2208"/>
                    <a:pt x="25818" y="3780"/>
                  </a:cubicBezTo>
                  <a:cubicBezTo>
                    <a:pt x="25818" y="5461"/>
                    <a:pt x="24259" y="6827"/>
                    <a:pt x="22342" y="6827"/>
                  </a:cubicBezTo>
                  <a:cubicBezTo>
                    <a:pt x="21956" y="6827"/>
                    <a:pt x="21576" y="6772"/>
                    <a:pt x="21215" y="6663"/>
                  </a:cubicBezTo>
                  <a:lnTo>
                    <a:pt x="21106" y="6631"/>
                  </a:lnTo>
                  <a:lnTo>
                    <a:pt x="21106" y="6631"/>
                  </a:lnTo>
                  <a:lnTo>
                    <a:pt x="21119" y="6742"/>
                  </a:lnTo>
                  <a:cubicBezTo>
                    <a:pt x="21144" y="6955"/>
                    <a:pt x="21152" y="7167"/>
                    <a:pt x="21144" y="7371"/>
                  </a:cubicBezTo>
                  <a:cubicBezTo>
                    <a:pt x="21055" y="9573"/>
                    <a:pt x="19186" y="11387"/>
                    <a:pt x="16701" y="11684"/>
                  </a:cubicBezTo>
                  <a:lnTo>
                    <a:pt x="16622" y="11694"/>
                  </a:lnTo>
                  <a:lnTo>
                    <a:pt x="16638" y="11772"/>
                  </a:lnTo>
                  <a:cubicBezTo>
                    <a:pt x="16692" y="12042"/>
                    <a:pt x="16720" y="12300"/>
                    <a:pt x="16720" y="12557"/>
                  </a:cubicBezTo>
                  <a:cubicBezTo>
                    <a:pt x="16720" y="14978"/>
                    <a:pt x="14477" y="16946"/>
                    <a:pt x="11722" y="16946"/>
                  </a:cubicBezTo>
                  <a:cubicBezTo>
                    <a:pt x="8965" y="16946"/>
                    <a:pt x="6723" y="14978"/>
                    <a:pt x="6723" y="12557"/>
                  </a:cubicBezTo>
                  <a:cubicBezTo>
                    <a:pt x="6723" y="12249"/>
                    <a:pt x="6761" y="11933"/>
                    <a:pt x="6838" y="11624"/>
                  </a:cubicBezTo>
                  <a:lnTo>
                    <a:pt x="6869" y="11495"/>
                  </a:lnTo>
                  <a:lnTo>
                    <a:pt x="6745" y="11538"/>
                  </a:lnTo>
                  <a:cubicBezTo>
                    <a:pt x="6359" y="11666"/>
                    <a:pt x="5951" y="11729"/>
                    <a:pt x="5534" y="11729"/>
                  </a:cubicBezTo>
                  <a:cubicBezTo>
                    <a:pt x="4578" y="11729"/>
                    <a:pt x="3654" y="11377"/>
                    <a:pt x="3000" y="10764"/>
                  </a:cubicBezTo>
                  <a:lnTo>
                    <a:pt x="2940" y="10708"/>
                  </a:lnTo>
                  <a:lnTo>
                    <a:pt x="2890" y="10773"/>
                  </a:lnTo>
                  <a:cubicBezTo>
                    <a:pt x="2233" y="11638"/>
                    <a:pt x="1262" y="12302"/>
                    <a:pt x="152" y="12649"/>
                  </a:cubicBezTo>
                  <a:lnTo>
                    <a:pt x="152" y="152"/>
                  </a:lnTo>
                  <a:close/>
                  <a:moveTo>
                    <a:pt x="0" y="0"/>
                  </a:moveTo>
                  <a:lnTo>
                    <a:pt x="0" y="12842"/>
                  </a:lnTo>
                  <a:lnTo>
                    <a:pt x="96" y="12815"/>
                  </a:lnTo>
                  <a:cubicBezTo>
                    <a:pt x="1247" y="12477"/>
                    <a:pt x="2260" y="11806"/>
                    <a:pt x="2955" y="10923"/>
                  </a:cubicBezTo>
                  <a:cubicBezTo>
                    <a:pt x="3631" y="11528"/>
                    <a:pt x="4566" y="11874"/>
                    <a:pt x="5531" y="11874"/>
                  </a:cubicBezTo>
                  <a:cubicBezTo>
                    <a:pt x="5919" y="11874"/>
                    <a:pt x="6300" y="11820"/>
                    <a:pt x="6665" y="11714"/>
                  </a:cubicBezTo>
                  <a:lnTo>
                    <a:pt x="6665" y="11714"/>
                  </a:lnTo>
                  <a:cubicBezTo>
                    <a:pt x="6605" y="11994"/>
                    <a:pt x="6576" y="12277"/>
                    <a:pt x="6576" y="12557"/>
                  </a:cubicBezTo>
                  <a:cubicBezTo>
                    <a:pt x="6576" y="15060"/>
                    <a:pt x="8884" y="17094"/>
                    <a:pt x="11721" y="17094"/>
                  </a:cubicBezTo>
                  <a:cubicBezTo>
                    <a:pt x="14558" y="17094"/>
                    <a:pt x="16866" y="15060"/>
                    <a:pt x="16866" y="12556"/>
                  </a:cubicBezTo>
                  <a:cubicBezTo>
                    <a:pt x="16866" y="12313"/>
                    <a:pt x="16842" y="12071"/>
                    <a:pt x="16796" y="11819"/>
                  </a:cubicBezTo>
                  <a:cubicBezTo>
                    <a:pt x="19314" y="11484"/>
                    <a:pt x="21198" y="9625"/>
                    <a:pt x="21289" y="7374"/>
                  </a:cubicBezTo>
                  <a:cubicBezTo>
                    <a:pt x="21298" y="7197"/>
                    <a:pt x="21292" y="7015"/>
                    <a:pt x="21276" y="6830"/>
                  </a:cubicBezTo>
                  <a:lnTo>
                    <a:pt x="21276" y="6830"/>
                  </a:lnTo>
                  <a:cubicBezTo>
                    <a:pt x="21620" y="6924"/>
                    <a:pt x="21977" y="6970"/>
                    <a:pt x="22339" y="6970"/>
                  </a:cubicBezTo>
                  <a:cubicBezTo>
                    <a:pt x="24338" y="6970"/>
                    <a:pt x="25963" y="5537"/>
                    <a:pt x="25963" y="3776"/>
                  </a:cubicBezTo>
                  <a:cubicBezTo>
                    <a:pt x="25963" y="2141"/>
                    <a:pt x="24755" y="257"/>
                    <a:pt x="22960" y="59"/>
                  </a:cubicBezTo>
                  <a:cubicBezTo>
                    <a:pt x="22809" y="43"/>
                    <a:pt x="22656" y="33"/>
                    <a:pt x="22505" y="33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2"/>
            <p:cNvSpPr/>
            <p:nvPr/>
          </p:nvSpPr>
          <p:spPr>
            <a:xfrm flipH="1">
              <a:off x="531331" y="2160789"/>
              <a:ext cx="1577687" cy="1012073"/>
            </a:xfrm>
            <a:custGeom>
              <a:rect b="b" l="l" r="r" t="t"/>
              <a:pathLst>
                <a:path extrusionOk="0" h="14227" w="22178">
                  <a:moveTo>
                    <a:pt x="0" y="1"/>
                  </a:moveTo>
                  <a:lnTo>
                    <a:pt x="0" y="10573"/>
                  </a:lnTo>
                  <a:cubicBezTo>
                    <a:pt x="361" y="10674"/>
                    <a:pt x="742" y="10727"/>
                    <a:pt x="1134" y="10727"/>
                  </a:cubicBezTo>
                  <a:cubicBezTo>
                    <a:pt x="2609" y="10727"/>
                    <a:pt x="3908" y="9974"/>
                    <a:pt x="4671" y="8830"/>
                  </a:cubicBezTo>
                  <a:cubicBezTo>
                    <a:pt x="5164" y="9358"/>
                    <a:pt x="5866" y="9688"/>
                    <a:pt x="6643" y="9688"/>
                  </a:cubicBezTo>
                  <a:cubicBezTo>
                    <a:pt x="6976" y="9688"/>
                    <a:pt x="7292" y="9629"/>
                    <a:pt x="7586" y="9519"/>
                  </a:cubicBezTo>
                  <a:lnTo>
                    <a:pt x="7586" y="9519"/>
                  </a:lnTo>
                  <a:cubicBezTo>
                    <a:pt x="7528" y="9787"/>
                    <a:pt x="7497" y="10064"/>
                    <a:pt x="7497" y="10347"/>
                  </a:cubicBezTo>
                  <a:cubicBezTo>
                    <a:pt x="7497" y="12491"/>
                    <a:pt x="9230" y="14226"/>
                    <a:pt x="11366" y="14226"/>
                  </a:cubicBezTo>
                  <a:cubicBezTo>
                    <a:pt x="13504" y="14226"/>
                    <a:pt x="15237" y="12491"/>
                    <a:pt x="15237" y="10347"/>
                  </a:cubicBezTo>
                  <a:cubicBezTo>
                    <a:pt x="15237" y="10109"/>
                    <a:pt x="15214" y="9877"/>
                    <a:pt x="15173" y="9650"/>
                  </a:cubicBezTo>
                  <a:cubicBezTo>
                    <a:pt x="17058" y="9393"/>
                    <a:pt x="18541" y="7810"/>
                    <a:pt x="18613" y="5839"/>
                  </a:cubicBezTo>
                  <a:cubicBezTo>
                    <a:pt x="18619" y="5650"/>
                    <a:pt x="18612" y="5465"/>
                    <a:pt x="18593" y="5281"/>
                  </a:cubicBezTo>
                  <a:lnTo>
                    <a:pt x="18593" y="5281"/>
                  </a:lnTo>
                  <a:cubicBezTo>
                    <a:pt x="18869" y="5377"/>
                    <a:pt x="19164" y="5427"/>
                    <a:pt x="19471" y="5427"/>
                  </a:cubicBezTo>
                  <a:cubicBezTo>
                    <a:pt x="20966" y="5427"/>
                    <a:pt x="22178" y="4213"/>
                    <a:pt x="22178" y="2714"/>
                  </a:cubicBezTo>
                  <a:cubicBezTo>
                    <a:pt x="22177" y="1332"/>
                    <a:pt x="21144" y="189"/>
                    <a:pt x="19808" y="23"/>
                  </a:cubicBezTo>
                  <a:cubicBezTo>
                    <a:pt x="19696" y="9"/>
                    <a:pt x="19582" y="1"/>
                    <a:pt x="1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 flipH="1">
              <a:off x="526209" y="2155596"/>
              <a:ext cx="1588074" cy="1022530"/>
            </a:xfrm>
            <a:custGeom>
              <a:rect b="b" l="l" r="r" t="t"/>
              <a:pathLst>
                <a:path extrusionOk="0" h="14374" w="22324">
                  <a:moveTo>
                    <a:pt x="19545" y="147"/>
                  </a:moveTo>
                  <a:cubicBezTo>
                    <a:pt x="19656" y="147"/>
                    <a:pt x="19768" y="153"/>
                    <a:pt x="19876" y="167"/>
                  </a:cubicBezTo>
                  <a:cubicBezTo>
                    <a:pt x="21189" y="331"/>
                    <a:pt x="22179" y="1457"/>
                    <a:pt x="22179" y="2786"/>
                  </a:cubicBezTo>
                  <a:cubicBezTo>
                    <a:pt x="22179" y="4242"/>
                    <a:pt x="20996" y="5426"/>
                    <a:pt x="19545" y="5426"/>
                  </a:cubicBezTo>
                  <a:cubicBezTo>
                    <a:pt x="19253" y="5426"/>
                    <a:pt x="18965" y="5379"/>
                    <a:pt x="18691" y="5285"/>
                  </a:cubicBezTo>
                  <a:lnTo>
                    <a:pt x="18582" y="5246"/>
                  </a:lnTo>
                  <a:lnTo>
                    <a:pt x="18582" y="5246"/>
                  </a:lnTo>
                  <a:lnTo>
                    <a:pt x="18594" y="5361"/>
                  </a:lnTo>
                  <a:cubicBezTo>
                    <a:pt x="18613" y="5545"/>
                    <a:pt x="18620" y="5729"/>
                    <a:pt x="18613" y="5908"/>
                  </a:cubicBezTo>
                  <a:cubicBezTo>
                    <a:pt x="18544" y="7819"/>
                    <a:pt x="17124" y="9392"/>
                    <a:pt x="15237" y="9650"/>
                  </a:cubicBezTo>
                  <a:lnTo>
                    <a:pt x="15160" y="9660"/>
                  </a:lnTo>
                  <a:lnTo>
                    <a:pt x="15173" y="9735"/>
                  </a:lnTo>
                  <a:cubicBezTo>
                    <a:pt x="15215" y="9967"/>
                    <a:pt x="15236" y="10196"/>
                    <a:pt x="15236" y="10419"/>
                  </a:cubicBezTo>
                  <a:cubicBezTo>
                    <a:pt x="15236" y="12517"/>
                    <a:pt x="13532" y="14223"/>
                    <a:pt x="11439" y="14223"/>
                  </a:cubicBezTo>
                  <a:cubicBezTo>
                    <a:pt x="9346" y="14223"/>
                    <a:pt x="7644" y="12517"/>
                    <a:pt x="7644" y="10419"/>
                  </a:cubicBezTo>
                  <a:cubicBezTo>
                    <a:pt x="7644" y="10150"/>
                    <a:pt x="7673" y="9875"/>
                    <a:pt x="7730" y="9607"/>
                  </a:cubicBezTo>
                  <a:lnTo>
                    <a:pt x="7759" y="9475"/>
                  </a:lnTo>
                  <a:lnTo>
                    <a:pt x="7635" y="9520"/>
                  </a:lnTo>
                  <a:cubicBezTo>
                    <a:pt x="7343" y="9629"/>
                    <a:pt x="7034" y="9684"/>
                    <a:pt x="6719" y="9684"/>
                  </a:cubicBezTo>
                  <a:cubicBezTo>
                    <a:pt x="5996" y="9684"/>
                    <a:pt x="5296" y="9380"/>
                    <a:pt x="4800" y="8850"/>
                  </a:cubicBezTo>
                  <a:lnTo>
                    <a:pt x="4736" y="8783"/>
                  </a:lnTo>
                  <a:lnTo>
                    <a:pt x="4684" y="8861"/>
                  </a:lnTo>
                  <a:cubicBezTo>
                    <a:pt x="3908" y="10029"/>
                    <a:pt x="2609" y="10725"/>
                    <a:pt x="1211" y="10725"/>
                  </a:cubicBezTo>
                  <a:cubicBezTo>
                    <a:pt x="848" y="10725"/>
                    <a:pt x="492" y="10680"/>
                    <a:pt x="149" y="10588"/>
                  </a:cubicBezTo>
                  <a:lnTo>
                    <a:pt x="149" y="147"/>
                  </a:lnTo>
                  <a:close/>
                  <a:moveTo>
                    <a:pt x="0" y="0"/>
                  </a:moveTo>
                  <a:lnTo>
                    <a:pt x="0" y="10701"/>
                  </a:lnTo>
                  <a:lnTo>
                    <a:pt x="53" y="10717"/>
                  </a:lnTo>
                  <a:cubicBezTo>
                    <a:pt x="426" y="10821"/>
                    <a:pt x="814" y="10875"/>
                    <a:pt x="1208" y="10875"/>
                  </a:cubicBezTo>
                  <a:cubicBezTo>
                    <a:pt x="2624" y="10875"/>
                    <a:pt x="3942" y="10184"/>
                    <a:pt x="4753" y="9021"/>
                  </a:cubicBezTo>
                  <a:cubicBezTo>
                    <a:pt x="5272" y="9539"/>
                    <a:pt x="5982" y="9836"/>
                    <a:pt x="6716" y="9836"/>
                  </a:cubicBezTo>
                  <a:cubicBezTo>
                    <a:pt x="7006" y="9836"/>
                    <a:pt x="7289" y="9791"/>
                    <a:pt x="7561" y="9704"/>
                  </a:cubicBezTo>
                  <a:lnTo>
                    <a:pt x="7561" y="9704"/>
                  </a:lnTo>
                  <a:cubicBezTo>
                    <a:pt x="7517" y="9942"/>
                    <a:pt x="7495" y="10182"/>
                    <a:pt x="7495" y="10420"/>
                  </a:cubicBezTo>
                  <a:cubicBezTo>
                    <a:pt x="7495" y="12600"/>
                    <a:pt x="9264" y="14373"/>
                    <a:pt x="11439" y="14373"/>
                  </a:cubicBezTo>
                  <a:cubicBezTo>
                    <a:pt x="13615" y="14373"/>
                    <a:pt x="15383" y="12600"/>
                    <a:pt x="15382" y="10420"/>
                  </a:cubicBezTo>
                  <a:cubicBezTo>
                    <a:pt x="15382" y="10213"/>
                    <a:pt x="15366" y="10000"/>
                    <a:pt x="15330" y="9786"/>
                  </a:cubicBezTo>
                  <a:cubicBezTo>
                    <a:pt x="17252" y="9488"/>
                    <a:pt x="18688" y="7873"/>
                    <a:pt x="18759" y="5915"/>
                  </a:cubicBezTo>
                  <a:cubicBezTo>
                    <a:pt x="18764" y="5764"/>
                    <a:pt x="18760" y="5612"/>
                    <a:pt x="18748" y="5458"/>
                  </a:cubicBezTo>
                  <a:lnTo>
                    <a:pt x="18748" y="5458"/>
                  </a:lnTo>
                  <a:cubicBezTo>
                    <a:pt x="19005" y="5535"/>
                    <a:pt x="19271" y="5574"/>
                    <a:pt x="19541" y="5574"/>
                  </a:cubicBezTo>
                  <a:cubicBezTo>
                    <a:pt x="21074" y="5574"/>
                    <a:pt x="22324" y="4324"/>
                    <a:pt x="22324" y="2787"/>
                  </a:cubicBezTo>
                  <a:cubicBezTo>
                    <a:pt x="22324" y="1384"/>
                    <a:pt x="21277" y="196"/>
                    <a:pt x="19892" y="22"/>
                  </a:cubicBezTo>
                  <a:cubicBezTo>
                    <a:pt x="19777" y="7"/>
                    <a:pt x="19660" y="0"/>
                    <a:pt x="19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 flipH="1">
              <a:off x="187380" y="2755285"/>
              <a:ext cx="54207" cy="54278"/>
            </a:xfrm>
            <a:custGeom>
              <a:rect b="b" l="l" r="r" t="t"/>
              <a:pathLst>
                <a:path extrusionOk="0" h="763" w="762">
                  <a:moveTo>
                    <a:pt x="381" y="1"/>
                  </a:moveTo>
                  <a:cubicBezTo>
                    <a:pt x="171" y="1"/>
                    <a:pt x="1" y="171"/>
                    <a:pt x="1" y="382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1" y="762"/>
                    <a:pt x="761" y="592"/>
                    <a:pt x="761" y="382"/>
                  </a:cubicBezTo>
                  <a:cubicBezTo>
                    <a:pt x="761" y="171"/>
                    <a:pt x="591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2"/>
            <p:cNvSpPr/>
            <p:nvPr/>
          </p:nvSpPr>
          <p:spPr>
            <a:xfrm flipH="1">
              <a:off x="182045" y="2750021"/>
              <a:ext cx="64806" cy="64806"/>
            </a:xfrm>
            <a:custGeom>
              <a:rect b="b" l="l" r="r" t="t"/>
              <a:pathLst>
                <a:path extrusionOk="0" h="911" w="911">
                  <a:moveTo>
                    <a:pt x="455" y="149"/>
                  </a:moveTo>
                  <a:cubicBezTo>
                    <a:pt x="624" y="149"/>
                    <a:pt x="762" y="287"/>
                    <a:pt x="762" y="456"/>
                  </a:cubicBezTo>
                  <a:cubicBezTo>
                    <a:pt x="762" y="624"/>
                    <a:pt x="624" y="763"/>
                    <a:pt x="455" y="763"/>
                  </a:cubicBezTo>
                  <a:cubicBezTo>
                    <a:pt x="287" y="763"/>
                    <a:pt x="148" y="624"/>
                    <a:pt x="148" y="456"/>
                  </a:cubicBezTo>
                  <a:cubicBezTo>
                    <a:pt x="148" y="287"/>
                    <a:pt x="287" y="149"/>
                    <a:pt x="455" y="149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6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6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 flipH="1">
              <a:off x="1921998" y="3084581"/>
              <a:ext cx="54278" cy="54278"/>
            </a:xfrm>
            <a:custGeom>
              <a:rect b="b" l="l" r="r" t="t"/>
              <a:pathLst>
                <a:path extrusionOk="0" h="763" w="763">
                  <a:moveTo>
                    <a:pt x="381" y="0"/>
                  </a:moveTo>
                  <a:cubicBezTo>
                    <a:pt x="171" y="0"/>
                    <a:pt x="1" y="171"/>
                    <a:pt x="1" y="381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2" y="762"/>
                    <a:pt x="762" y="592"/>
                    <a:pt x="762" y="381"/>
                  </a:cubicBezTo>
                  <a:cubicBezTo>
                    <a:pt x="762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 flipH="1">
              <a:off x="1916734" y="3079317"/>
              <a:ext cx="64806" cy="64735"/>
            </a:xfrm>
            <a:custGeom>
              <a:rect b="b" l="l" r="r" t="t"/>
              <a:pathLst>
                <a:path extrusionOk="0" h="910" w="911">
                  <a:moveTo>
                    <a:pt x="455" y="148"/>
                  </a:moveTo>
                  <a:cubicBezTo>
                    <a:pt x="625" y="148"/>
                    <a:pt x="764" y="286"/>
                    <a:pt x="762" y="455"/>
                  </a:cubicBezTo>
                  <a:cubicBezTo>
                    <a:pt x="762" y="624"/>
                    <a:pt x="624" y="761"/>
                    <a:pt x="455" y="761"/>
                  </a:cubicBezTo>
                  <a:cubicBezTo>
                    <a:pt x="287" y="761"/>
                    <a:pt x="148" y="624"/>
                    <a:pt x="148" y="455"/>
                  </a:cubicBezTo>
                  <a:cubicBezTo>
                    <a:pt x="148" y="286"/>
                    <a:pt x="287" y="148"/>
                    <a:pt x="455" y="148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5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 flipH="1">
              <a:off x="633626" y="2782744"/>
              <a:ext cx="119226" cy="108414"/>
            </a:xfrm>
            <a:custGeom>
              <a:rect b="b" l="l" r="r" t="t"/>
              <a:pathLst>
                <a:path extrusionOk="0" h="1524" w="1676">
                  <a:moveTo>
                    <a:pt x="838" y="0"/>
                  </a:moveTo>
                  <a:cubicBezTo>
                    <a:pt x="493" y="0"/>
                    <a:pt x="180" y="237"/>
                    <a:pt x="97" y="587"/>
                  </a:cubicBezTo>
                  <a:cubicBezTo>
                    <a:pt x="0" y="996"/>
                    <a:pt x="254" y="1406"/>
                    <a:pt x="663" y="1503"/>
                  </a:cubicBezTo>
                  <a:cubicBezTo>
                    <a:pt x="722" y="1517"/>
                    <a:pt x="781" y="1523"/>
                    <a:pt x="839" y="1523"/>
                  </a:cubicBezTo>
                  <a:cubicBezTo>
                    <a:pt x="1184" y="1523"/>
                    <a:pt x="1496" y="1287"/>
                    <a:pt x="1579" y="937"/>
                  </a:cubicBezTo>
                  <a:cubicBezTo>
                    <a:pt x="1675" y="528"/>
                    <a:pt x="1422" y="118"/>
                    <a:pt x="1013" y="21"/>
                  </a:cubicBezTo>
                  <a:cubicBezTo>
                    <a:pt x="955" y="7"/>
                    <a:pt x="896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 flipH="1">
              <a:off x="633626" y="2777338"/>
              <a:ext cx="118728" cy="118728"/>
            </a:xfrm>
            <a:custGeom>
              <a:rect b="b" l="l" r="r" t="t"/>
              <a:pathLst>
                <a:path extrusionOk="0" h="1669" w="1669">
                  <a:moveTo>
                    <a:pt x="835" y="146"/>
                  </a:moveTo>
                  <a:cubicBezTo>
                    <a:pt x="1212" y="146"/>
                    <a:pt x="1522" y="453"/>
                    <a:pt x="1522" y="833"/>
                  </a:cubicBezTo>
                  <a:cubicBezTo>
                    <a:pt x="1522" y="1212"/>
                    <a:pt x="1213" y="1520"/>
                    <a:pt x="835" y="1520"/>
                  </a:cubicBezTo>
                  <a:cubicBezTo>
                    <a:pt x="455" y="1520"/>
                    <a:pt x="147" y="1212"/>
                    <a:pt x="147" y="833"/>
                  </a:cubicBezTo>
                  <a:cubicBezTo>
                    <a:pt x="147" y="453"/>
                    <a:pt x="456" y="146"/>
                    <a:pt x="835" y="146"/>
                  </a:cubicBezTo>
                  <a:close/>
                  <a:moveTo>
                    <a:pt x="835" y="0"/>
                  </a:moveTo>
                  <a:cubicBezTo>
                    <a:pt x="375" y="0"/>
                    <a:pt x="0" y="374"/>
                    <a:pt x="0" y="834"/>
                  </a:cubicBezTo>
                  <a:cubicBezTo>
                    <a:pt x="0" y="1294"/>
                    <a:pt x="375" y="1668"/>
                    <a:pt x="835" y="1668"/>
                  </a:cubicBezTo>
                  <a:cubicBezTo>
                    <a:pt x="1294" y="1668"/>
                    <a:pt x="1668" y="1293"/>
                    <a:pt x="1668" y="834"/>
                  </a:cubicBezTo>
                  <a:cubicBezTo>
                    <a:pt x="1668" y="374"/>
                    <a:pt x="1294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3"/>
          <p:cNvSpPr txBox="1"/>
          <p:nvPr>
            <p:ph type="title"/>
          </p:nvPr>
        </p:nvSpPr>
        <p:spPr>
          <a:xfrm>
            <a:off x="1504538" y="2422975"/>
            <a:ext cx="2505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action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415" name="Google Shape;415;p13"/>
          <p:cNvSpPr txBox="1"/>
          <p:nvPr>
            <p:ph idx="4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fix </a:t>
            </a:r>
            <a:r>
              <a:rPr lang="en">
                <a:solidFill>
                  <a:schemeClr val="lt1"/>
                </a:solidFill>
              </a:rPr>
              <a:t>the plan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6" name="Google Shape;416;p13"/>
          <p:cNvSpPr txBox="1"/>
          <p:nvPr>
            <p:ph idx="2" type="title"/>
          </p:nvPr>
        </p:nvSpPr>
        <p:spPr>
          <a:xfrm>
            <a:off x="5133886" y="2422975"/>
            <a:ext cx="2505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color</a:t>
            </a:r>
            <a:endParaRPr/>
          </a:p>
        </p:txBody>
      </p:sp>
      <p:sp>
        <p:nvSpPr>
          <p:cNvPr id="417" name="Google Shape;417;p13"/>
          <p:cNvSpPr txBox="1"/>
          <p:nvPr>
            <p:ph idx="1" type="subTitle"/>
          </p:nvPr>
        </p:nvSpPr>
        <p:spPr>
          <a:xfrm>
            <a:off x="4804638" y="2950050"/>
            <a:ext cx="3164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顏色不統一。</a:t>
            </a:r>
            <a:endParaRPr b="1" sz="2200"/>
          </a:p>
        </p:txBody>
      </p:sp>
      <p:sp>
        <p:nvSpPr>
          <p:cNvPr id="418" name="Google Shape;418;p13"/>
          <p:cNvSpPr txBox="1"/>
          <p:nvPr>
            <p:ph idx="3" type="subTitle"/>
          </p:nvPr>
        </p:nvSpPr>
        <p:spPr>
          <a:xfrm>
            <a:off x="1175263" y="2950050"/>
            <a:ext cx="3164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300"/>
              <a:t>動作僵硬沒有變化性。</a:t>
            </a:r>
            <a:endParaRPr b="1" sz="2300"/>
          </a:p>
        </p:txBody>
      </p:sp>
      <p:sp>
        <p:nvSpPr>
          <p:cNvPr id="419" name="Google Shape;419;p13"/>
          <p:cNvSpPr/>
          <p:nvPr/>
        </p:nvSpPr>
        <p:spPr>
          <a:xfrm>
            <a:off x="2440238" y="1634578"/>
            <a:ext cx="634200" cy="63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6069586" y="1634578"/>
            <a:ext cx="634200" cy="63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p13"/>
          <p:cNvGrpSpPr/>
          <p:nvPr/>
        </p:nvGrpSpPr>
        <p:grpSpPr>
          <a:xfrm>
            <a:off x="6173767" y="1718673"/>
            <a:ext cx="425838" cy="466010"/>
            <a:chOff x="6362463" y="1966095"/>
            <a:chExt cx="347708" cy="380509"/>
          </a:xfrm>
        </p:grpSpPr>
        <p:sp>
          <p:nvSpPr>
            <p:cNvPr id="422" name="Google Shape;422;p13"/>
            <p:cNvSpPr/>
            <p:nvPr/>
          </p:nvSpPr>
          <p:spPr>
            <a:xfrm>
              <a:off x="6484995" y="2252412"/>
              <a:ext cx="102282" cy="88280"/>
            </a:xfrm>
            <a:custGeom>
              <a:rect b="b" l="l" r="r" t="t"/>
              <a:pathLst>
                <a:path extrusionOk="0" h="3165" w="3667">
                  <a:moveTo>
                    <a:pt x="557" y="0"/>
                  </a:moveTo>
                  <a:lnTo>
                    <a:pt x="542" y="2391"/>
                  </a:lnTo>
                  <a:lnTo>
                    <a:pt x="145" y="2778"/>
                  </a:lnTo>
                  <a:cubicBezTo>
                    <a:pt x="1" y="2919"/>
                    <a:pt x="100" y="3165"/>
                    <a:pt x="303" y="3165"/>
                  </a:cubicBezTo>
                  <a:lnTo>
                    <a:pt x="3366" y="3165"/>
                  </a:lnTo>
                  <a:cubicBezTo>
                    <a:pt x="3567" y="3165"/>
                    <a:pt x="3667" y="2921"/>
                    <a:pt x="3524" y="2778"/>
                  </a:cubicBezTo>
                  <a:lnTo>
                    <a:pt x="3127" y="2391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6485636" y="2252412"/>
              <a:ext cx="86467" cy="88280"/>
            </a:xfrm>
            <a:custGeom>
              <a:rect b="b" l="l" r="r" t="t"/>
              <a:pathLst>
                <a:path extrusionOk="0" h="3165" w="3100">
                  <a:moveTo>
                    <a:pt x="952" y="0"/>
                  </a:moveTo>
                  <a:lnTo>
                    <a:pt x="952" y="20"/>
                  </a:lnTo>
                  <a:lnTo>
                    <a:pt x="551" y="20"/>
                  </a:lnTo>
                  <a:lnTo>
                    <a:pt x="538" y="2395"/>
                  </a:lnTo>
                  <a:lnTo>
                    <a:pt x="145" y="2778"/>
                  </a:lnTo>
                  <a:cubicBezTo>
                    <a:pt x="1" y="2919"/>
                    <a:pt x="100" y="3165"/>
                    <a:pt x="303" y="3165"/>
                  </a:cubicBezTo>
                  <a:lnTo>
                    <a:pt x="904" y="3165"/>
                  </a:lnTo>
                  <a:cubicBezTo>
                    <a:pt x="789" y="3092"/>
                    <a:pt x="752" y="2922"/>
                    <a:pt x="864" y="2813"/>
                  </a:cubicBezTo>
                  <a:lnTo>
                    <a:pt x="1171" y="2514"/>
                  </a:lnTo>
                  <a:cubicBezTo>
                    <a:pt x="1226" y="2460"/>
                    <a:pt x="1258" y="2385"/>
                    <a:pt x="1258" y="2307"/>
                  </a:cubicBezTo>
                  <a:lnTo>
                    <a:pt x="1258" y="2164"/>
                  </a:lnTo>
                  <a:cubicBezTo>
                    <a:pt x="1258" y="2049"/>
                    <a:pt x="1354" y="1956"/>
                    <a:pt x="1470" y="1956"/>
                  </a:cubicBezTo>
                  <a:lnTo>
                    <a:pt x="3099" y="1956"/>
                  </a:lnTo>
                  <a:lnTo>
                    <a:pt x="3099" y="41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6368376" y="2040624"/>
              <a:ext cx="336467" cy="228914"/>
            </a:xfrm>
            <a:custGeom>
              <a:rect b="b" l="l" r="r" t="t"/>
              <a:pathLst>
                <a:path extrusionOk="0" h="8207" w="12063">
                  <a:moveTo>
                    <a:pt x="1109" y="0"/>
                  </a:moveTo>
                  <a:cubicBezTo>
                    <a:pt x="497" y="0"/>
                    <a:pt x="0" y="497"/>
                    <a:pt x="0" y="1109"/>
                  </a:cubicBezTo>
                  <a:lnTo>
                    <a:pt x="0" y="7225"/>
                  </a:lnTo>
                  <a:lnTo>
                    <a:pt x="615" y="8207"/>
                  </a:lnTo>
                  <a:lnTo>
                    <a:pt x="11389" y="8075"/>
                  </a:lnTo>
                  <a:lnTo>
                    <a:pt x="12063" y="7225"/>
                  </a:lnTo>
                  <a:lnTo>
                    <a:pt x="12063" y="1111"/>
                  </a:lnTo>
                  <a:cubicBezTo>
                    <a:pt x="12061" y="497"/>
                    <a:pt x="11564" y="0"/>
                    <a:pt x="10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6398668" y="2040624"/>
              <a:ext cx="145543" cy="62814"/>
            </a:xfrm>
            <a:custGeom>
              <a:rect b="b" l="l" r="r" t="t"/>
              <a:pathLst>
                <a:path extrusionOk="0" h="2252" w="5218">
                  <a:moveTo>
                    <a:pt x="11" y="0"/>
                  </a:moveTo>
                  <a:cubicBezTo>
                    <a:pt x="8" y="6"/>
                    <a:pt x="5" y="8"/>
                    <a:pt x="0" y="14"/>
                  </a:cubicBezTo>
                  <a:cubicBezTo>
                    <a:pt x="193" y="1279"/>
                    <a:pt x="1289" y="2252"/>
                    <a:pt x="2608" y="2252"/>
                  </a:cubicBezTo>
                  <a:cubicBezTo>
                    <a:pt x="3930" y="2249"/>
                    <a:pt x="5027" y="1272"/>
                    <a:pt x="5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6448344" y="1971311"/>
              <a:ext cx="81697" cy="100106"/>
            </a:xfrm>
            <a:custGeom>
              <a:rect b="b" l="l" r="r" t="t"/>
              <a:pathLst>
                <a:path extrusionOk="0" h="3589" w="2929">
                  <a:moveTo>
                    <a:pt x="827" y="0"/>
                  </a:moveTo>
                  <a:lnTo>
                    <a:pt x="0" y="1278"/>
                  </a:lnTo>
                  <a:lnTo>
                    <a:pt x="517" y="3360"/>
                  </a:lnTo>
                  <a:lnTo>
                    <a:pt x="2312" y="3588"/>
                  </a:lnTo>
                  <a:cubicBezTo>
                    <a:pt x="2692" y="3208"/>
                    <a:pt x="2928" y="2683"/>
                    <a:pt x="2928" y="2102"/>
                  </a:cubicBezTo>
                  <a:cubicBezTo>
                    <a:pt x="2928" y="942"/>
                    <a:pt x="1986" y="0"/>
                    <a:pt x="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6367763" y="2040568"/>
              <a:ext cx="34419" cy="208134"/>
            </a:xfrm>
            <a:custGeom>
              <a:rect b="b" l="l" r="r" t="t"/>
              <a:pathLst>
                <a:path extrusionOk="0" h="7462" w="1234">
                  <a:moveTo>
                    <a:pt x="1110" y="1"/>
                  </a:moveTo>
                  <a:cubicBezTo>
                    <a:pt x="498" y="1"/>
                    <a:pt x="1" y="498"/>
                    <a:pt x="1" y="1108"/>
                  </a:cubicBezTo>
                  <a:lnTo>
                    <a:pt x="1" y="7221"/>
                  </a:lnTo>
                  <a:lnTo>
                    <a:pt x="151" y="7459"/>
                  </a:lnTo>
                  <a:lnTo>
                    <a:pt x="1058" y="7459"/>
                  </a:lnTo>
                  <a:cubicBezTo>
                    <a:pt x="1008" y="7337"/>
                    <a:pt x="979" y="7203"/>
                    <a:pt x="979" y="7064"/>
                  </a:cubicBezTo>
                  <a:lnTo>
                    <a:pt x="979" y="679"/>
                  </a:lnTo>
                  <a:cubicBezTo>
                    <a:pt x="979" y="422"/>
                    <a:pt x="1074" y="185"/>
                    <a:pt x="1234" y="1"/>
                  </a:cubicBezTo>
                  <a:close/>
                  <a:moveTo>
                    <a:pt x="1058" y="7459"/>
                  </a:moveTo>
                  <a:cubicBezTo>
                    <a:pt x="1058" y="7460"/>
                    <a:pt x="1059" y="7461"/>
                    <a:pt x="1059" y="7462"/>
                  </a:cubicBezTo>
                  <a:lnTo>
                    <a:pt x="1059" y="74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6368376" y="2242259"/>
              <a:ext cx="336439" cy="46023"/>
            </a:xfrm>
            <a:custGeom>
              <a:rect b="b" l="l" r="r" t="t"/>
              <a:pathLst>
                <a:path extrusionOk="0" h="1650" w="12062">
                  <a:moveTo>
                    <a:pt x="0" y="1"/>
                  </a:moveTo>
                  <a:lnTo>
                    <a:pt x="0" y="540"/>
                  </a:lnTo>
                  <a:cubicBezTo>
                    <a:pt x="0" y="1153"/>
                    <a:pt x="497" y="1649"/>
                    <a:pt x="1109" y="1649"/>
                  </a:cubicBezTo>
                  <a:lnTo>
                    <a:pt x="10952" y="1649"/>
                  </a:lnTo>
                  <a:cubicBezTo>
                    <a:pt x="11564" y="1649"/>
                    <a:pt x="12061" y="1153"/>
                    <a:pt x="12061" y="540"/>
                  </a:cubicBezTo>
                  <a:lnTo>
                    <a:pt x="12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6367846" y="2242259"/>
              <a:ext cx="59857" cy="46023"/>
            </a:xfrm>
            <a:custGeom>
              <a:rect b="b" l="l" r="r" t="t"/>
              <a:pathLst>
                <a:path extrusionOk="0" h="1650" w="2146">
                  <a:moveTo>
                    <a:pt x="1" y="1"/>
                  </a:moveTo>
                  <a:lnTo>
                    <a:pt x="1" y="540"/>
                  </a:lnTo>
                  <a:cubicBezTo>
                    <a:pt x="1" y="1153"/>
                    <a:pt x="496" y="1649"/>
                    <a:pt x="1108" y="1649"/>
                  </a:cubicBezTo>
                  <a:lnTo>
                    <a:pt x="2145" y="1649"/>
                  </a:lnTo>
                  <a:cubicBezTo>
                    <a:pt x="1532" y="1649"/>
                    <a:pt x="1036" y="1154"/>
                    <a:pt x="1036" y="545"/>
                  </a:cubicBezTo>
                  <a:lnTo>
                    <a:pt x="1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6519191" y="2105362"/>
              <a:ext cx="34252" cy="95197"/>
            </a:xfrm>
            <a:custGeom>
              <a:rect b="b" l="l" r="r" t="t"/>
              <a:pathLst>
                <a:path extrusionOk="0" h="3413" w="1228">
                  <a:moveTo>
                    <a:pt x="52" y="0"/>
                  </a:moveTo>
                  <a:cubicBezTo>
                    <a:pt x="23" y="0"/>
                    <a:pt x="0" y="23"/>
                    <a:pt x="0" y="51"/>
                  </a:cubicBezTo>
                  <a:lnTo>
                    <a:pt x="0" y="3413"/>
                  </a:lnTo>
                  <a:lnTo>
                    <a:pt x="1227" y="3413"/>
                  </a:lnTo>
                  <a:lnTo>
                    <a:pt x="1227" y="51"/>
                  </a:lnTo>
                  <a:cubicBezTo>
                    <a:pt x="1227" y="23"/>
                    <a:pt x="1204" y="0"/>
                    <a:pt x="1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6519191" y="2105362"/>
              <a:ext cx="34252" cy="95197"/>
            </a:xfrm>
            <a:custGeom>
              <a:rect b="b" l="l" r="r" t="t"/>
              <a:pathLst>
                <a:path extrusionOk="0" h="3413" w="1228">
                  <a:moveTo>
                    <a:pt x="52" y="0"/>
                  </a:moveTo>
                  <a:cubicBezTo>
                    <a:pt x="23" y="0"/>
                    <a:pt x="0" y="23"/>
                    <a:pt x="0" y="51"/>
                  </a:cubicBezTo>
                  <a:lnTo>
                    <a:pt x="0" y="3413"/>
                  </a:lnTo>
                  <a:lnTo>
                    <a:pt x="1227" y="3413"/>
                  </a:lnTo>
                  <a:lnTo>
                    <a:pt x="1227" y="2856"/>
                  </a:lnTo>
                  <a:lnTo>
                    <a:pt x="910" y="2856"/>
                  </a:lnTo>
                  <a:cubicBezTo>
                    <a:pt x="651" y="2856"/>
                    <a:pt x="442" y="2646"/>
                    <a:pt x="442" y="2388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6445945" y="2131526"/>
              <a:ext cx="34252" cy="69034"/>
            </a:xfrm>
            <a:custGeom>
              <a:rect b="b" l="l" r="r" t="t"/>
              <a:pathLst>
                <a:path extrusionOk="0" h="2475" w="1228">
                  <a:moveTo>
                    <a:pt x="51" y="1"/>
                  </a:moveTo>
                  <a:cubicBezTo>
                    <a:pt x="23" y="1"/>
                    <a:pt x="0" y="24"/>
                    <a:pt x="0" y="53"/>
                  </a:cubicBezTo>
                  <a:lnTo>
                    <a:pt x="0" y="2475"/>
                  </a:lnTo>
                  <a:lnTo>
                    <a:pt x="1227" y="2475"/>
                  </a:lnTo>
                  <a:lnTo>
                    <a:pt x="1227" y="53"/>
                  </a:lnTo>
                  <a:cubicBezTo>
                    <a:pt x="1227" y="24"/>
                    <a:pt x="1204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6445945" y="2131526"/>
              <a:ext cx="34252" cy="69034"/>
            </a:xfrm>
            <a:custGeom>
              <a:rect b="b" l="l" r="r" t="t"/>
              <a:pathLst>
                <a:path extrusionOk="0" h="2475" w="1228">
                  <a:moveTo>
                    <a:pt x="51" y="1"/>
                  </a:moveTo>
                  <a:cubicBezTo>
                    <a:pt x="23" y="1"/>
                    <a:pt x="0" y="24"/>
                    <a:pt x="0" y="53"/>
                  </a:cubicBezTo>
                  <a:lnTo>
                    <a:pt x="0" y="2475"/>
                  </a:lnTo>
                  <a:lnTo>
                    <a:pt x="1227" y="2475"/>
                  </a:lnTo>
                  <a:lnTo>
                    <a:pt x="1227" y="1957"/>
                  </a:lnTo>
                  <a:lnTo>
                    <a:pt x="951" y="1957"/>
                  </a:lnTo>
                  <a:cubicBezTo>
                    <a:pt x="669" y="1957"/>
                    <a:pt x="440" y="1728"/>
                    <a:pt x="440" y="1447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6592995" y="2024056"/>
              <a:ext cx="34252" cy="176504"/>
            </a:xfrm>
            <a:custGeom>
              <a:rect b="b" l="l" r="r" t="t"/>
              <a:pathLst>
                <a:path extrusionOk="0" h="6328" w="1228">
                  <a:moveTo>
                    <a:pt x="52" y="1"/>
                  </a:moveTo>
                  <a:cubicBezTo>
                    <a:pt x="23" y="1"/>
                    <a:pt x="0" y="24"/>
                    <a:pt x="0" y="51"/>
                  </a:cubicBezTo>
                  <a:lnTo>
                    <a:pt x="0" y="6328"/>
                  </a:lnTo>
                  <a:lnTo>
                    <a:pt x="1227" y="6328"/>
                  </a:lnTo>
                  <a:lnTo>
                    <a:pt x="1227" y="51"/>
                  </a:lnTo>
                  <a:cubicBezTo>
                    <a:pt x="1227" y="24"/>
                    <a:pt x="1204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6592995" y="2024056"/>
              <a:ext cx="34252" cy="176504"/>
            </a:xfrm>
            <a:custGeom>
              <a:rect b="b" l="l" r="r" t="t"/>
              <a:pathLst>
                <a:path extrusionOk="0" h="6328" w="1228">
                  <a:moveTo>
                    <a:pt x="52" y="1"/>
                  </a:moveTo>
                  <a:cubicBezTo>
                    <a:pt x="23" y="1"/>
                    <a:pt x="0" y="24"/>
                    <a:pt x="0" y="51"/>
                  </a:cubicBezTo>
                  <a:lnTo>
                    <a:pt x="0" y="6328"/>
                  </a:lnTo>
                  <a:lnTo>
                    <a:pt x="1227" y="6328"/>
                  </a:lnTo>
                  <a:lnTo>
                    <a:pt x="1227" y="5791"/>
                  </a:lnTo>
                  <a:lnTo>
                    <a:pt x="994" y="5791"/>
                  </a:lnTo>
                  <a:cubicBezTo>
                    <a:pt x="698" y="5791"/>
                    <a:pt x="460" y="5553"/>
                    <a:pt x="460" y="5257"/>
                  </a:cubicBezTo>
                  <a:lnTo>
                    <a:pt x="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6412781" y="2029913"/>
              <a:ext cx="100050" cy="58602"/>
            </a:xfrm>
            <a:custGeom>
              <a:rect b="b" l="l" r="r" t="t"/>
              <a:pathLst>
                <a:path extrusionOk="0" h="2101" w="3587">
                  <a:moveTo>
                    <a:pt x="0" y="1"/>
                  </a:moveTo>
                  <a:cubicBezTo>
                    <a:pt x="0" y="1160"/>
                    <a:pt x="941" y="2101"/>
                    <a:pt x="2102" y="2101"/>
                  </a:cubicBezTo>
                  <a:cubicBezTo>
                    <a:pt x="2680" y="2101"/>
                    <a:pt x="3208" y="1864"/>
                    <a:pt x="3587" y="1486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6412781" y="1971255"/>
              <a:ext cx="58853" cy="58686"/>
            </a:xfrm>
            <a:custGeom>
              <a:rect b="b" l="l" r="r" t="t"/>
              <a:pathLst>
                <a:path extrusionOk="0" h="2104" w="2110">
                  <a:moveTo>
                    <a:pt x="2110" y="1"/>
                  </a:moveTo>
                  <a:cubicBezTo>
                    <a:pt x="945" y="1"/>
                    <a:pt x="0" y="943"/>
                    <a:pt x="0" y="2102"/>
                  </a:cubicBezTo>
                  <a:lnTo>
                    <a:pt x="0" y="2104"/>
                  </a:lnTo>
                  <a:lnTo>
                    <a:pt x="2110" y="2104"/>
                  </a:lnTo>
                  <a:lnTo>
                    <a:pt x="2110" y="2101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6412698" y="2029913"/>
              <a:ext cx="62061" cy="58602"/>
            </a:xfrm>
            <a:custGeom>
              <a:rect b="b" l="l" r="r" t="t"/>
              <a:pathLst>
                <a:path extrusionOk="0" h="2101" w="2225">
                  <a:moveTo>
                    <a:pt x="0" y="1"/>
                  </a:moveTo>
                  <a:cubicBezTo>
                    <a:pt x="3" y="1160"/>
                    <a:pt x="942" y="2101"/>
                    <a:pt x="2102" y="2101"/>
                  </a:cubicBezTo>
                  <a:cubicBezTo>
                    <a:pt x="2143" y="2101"/>
                    <a:pt x="2185" y="2099"/>
                    <a:pt x="2224" y="2096"/>
                  </a:cubicBezTo>
                  <a:cubicBezTo>
                    <a:pt x="1402" y="1743"/>
                    <a:pt x="819" y="943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6412698" y="1971785"/>
              <a:ext cx="50848" cy="58156"/>
            </a:xfrm>
            <a:custGeom>
              <a:rect b="b" l="l" r="r" t="t"/>
              <a:pathLst>
                <a:path extrusionOk="0" h="2085" w="1823">
                  <a:moveTo>
                    <a:pt x="1823" y="0"/>
                  </a:moveTo>
                  <a:lnTo>
                    <a:pt x="1823" y="0"/>
                  </a:lnTo>
                  <a:cubicBezTo>
                    <a:pt x="795" y="138"/>
                    <a:pt x="0" y="1019"/>
                    <a:pt x="0" y="2083"/>
                  </a:cubicBezTo>
                  <a:lnTo>
                    <a:pt x="0" y="2085"/>
                  </a:lnTo>
                  <a:lnTo>
                    <a:pt x="778" y="2085"/>
                  </a:lnTo>
                  <a:cubicBezTo>
                    <a:pt x="778" y="2051"/>
                    <a:pt x="775" y="2014"/>
                    <a:pt x="775" y="1979"/>
                  </a:cubicBezTo>
                  <a:cubicBezTo>
                    <a:pt x="775" y="1157"/>
                    <a:pt x="1189" y="433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6362463" y="1966095"/>
              <a:ext cx="347708" cy="380509"/>
            </a:xfrm>
            <a:custGeom>
              <a:rect b="b" l="l" r="r" t="t"/>
              <a:pathLst>
                <a:path extrusionOk="0" h="13642" w="12466">
                  <a:moveTo>
                    <a:pt x="4105" y="399"/>
                  </a:moveTo>
                  <a:cubicBezTo>
                    <a:pt x="5059" y="499"/>
                    <a:pt x="5805" y="1309"/>
                    <a:pt x="5805" y="2289"/>
                  </a:cubicBezTo>
                  <a:cubicBezTo>
                    <a:pt x="5805" y="2741"/>
                    <a:pt x="5647" y="3157"/>
                    <a:pt x="5381" y="3484"/>
                  </a:cubicBezTo>
                  <a:lnTo>
                    <a:pt x="4105" y="2206"/>
                  </a:lnTo>
                  <a:lnTo>
                    <a:pt x="4105" y="399"/>
                  </a:lnTo>
                  <a:close/>
                  <a:moveTo>
                    <a:pt x="3825" y="2500"/>
                  </a:moveTo>
                  <a:lnTo>
                    <a:pt x="5102" y="3777"/>
                  </a:lnTo>
                  <a:cubicBezTo>
                    <a:pt x="4776" y="4042"/>
                    <a:pt x="4360" y="4200"/>
                    <a:pt x="3907" y="4200"/>
                  </a:cubicBezTo>
                  <a:cubicBezTo>
                    <a:pt x="2924" y="4200"/>
                    <a:pt x="2114" y="3453"/>
                    <a:pt x="2015" y="2500"/>
                  </a:cubicBezTo>
                  <a:close/>
                  <a:moveTo>
                    <a:pt x="4029" y="6124"/>
                  </a:moveTo>
                  <a:lnTo>
                    <a:pt x="4029" y="8194"/>
                  </a:lnTo>
                  <a:lnTo>
                    <a:pt x="3185" y="8194"/>
                  </a:lnTo>
                  <a:lnTo>
                    <a:pt x="3185" y="6124"/>
                  </a:lnTo>
                  <a:close/>
                  <a:moveTo>
                    <a:pt x="6655" y="5185"/>
                  </a:moveTo>
                  <a:lnTo>
                    <a:pt x="6655" y="8194"/>
                  </a:lnTo>
                  <a:lnTo>
                    <a:pt x="5811" y="8194"/>
                  </a:lnTo>
                  <a:lnTo>
                    <a:pt x="5811" y="5185"/>
                  </a:lnTo>
                  <a:close/>
                  <a:moveTo>
                    <a:pt x="9302" y="2272"/>
                  </a:moveTo>
                  <a:lnTo>
                    <a:pt x="9302" y="6061"/>
                  </a:lnTo>
                  <a:cubicBezTo>
                    <a:pt x="9302" y="6160"/>
                    <a:pt x="9371" y="6248"/>
                    <a:pt x="9469" y="6263"/>
                  </a:cubicBezTo>
                  <a:cubicBezTo>
                    <a:pt x="9481" y="6265"/>
                    <a:pt x="9493" y="6266"/>
                    <a:pt x="9504" y="6266"/>
                  </a:cubicBezTo>
                  <a:cubicBezTo>
                    <a:pt x="9616" y="6266"/>
                    <a:pt x="9706" y="6175"/>
                    <a:pt x="9706" y="6067"/>
                  </a:cubicBezTo>
                  <a:lnTo>
                    <a:pt x="9706" y="2885"/>
                  </a:lnTo>
                  <a:lnTo>
                    <a:pt x="11155" y="2885"/>
                  </a:lnTo>
                  <a:cubicBezTo>
                    <a:pt x="11657" y="2885"/>
                    <a:pt x="12063" y="3292"/>
                    <a:pt x="12063" y="3793"/>
                  </a:cubicBezTo>
                  <a:lnTo>
                    <a:pt x="12063" y="9691"/>
                  </a:lnTo>
                  <a:lnTo>
                    <a:pt x="2932" y="9691"/>
                  </a:lnTo>
                  <a:cubicBezTo>
                    <a:pt x="2832" y="9691"/>
                    <a:pt x="2743" y="9760"/>
                    <a:pt x="2728" y="9859"/>
                  </a:cubicBezTo>
                  <a:cubicBezTo>
                    <a:pt x="2706" y="9984"/>
                    <a:pt x="2804" y="10095"/>
                    <a:pt x="2927" y="10095"/>
                  </a:cubicBezTo>
                  <a:lnTo>
                    <a:pt x="12063" y="10095"/>
                  </a:lnTo>
                  <a:lnTo>
                    <a:pt x="12063" y="10438"/>
                  </a:lnTo>
                  <a:cubicBezTo>
                    <a:pt x="12062" y="10934"/>
                    <a:pt x="11654" y="11339"/>
                    <a:pt x="11154" y="11339"/>
                  </a:cubicBezTo>
                  <a:lnTo>
                    <a:pt x="1294" y="11339"/>
                  </a:lnTo>
                  <a:cubicBezTo>
                    <a:pt x="792" y="11339"/>
                    <a:pt x="386" y="10932"/>
                    <a:pt x="386" y="10431"/>
                  </a:cubicBezTo>
                  <a:lnTo>
                    <a:pt x="386" y="10093"/>
                  </a:lnTo>
                  <a:lnTo>
                    <a:pt x="2134" y="10093"/>
                  </a:lnTo>
                  <a:cubicBezTo>
                    <a:pt x="2136" y="10093"/>
                    <a:pt x="2138" y="10093"/>
                    <a:pt x="2140" y="10093"/>
                  </a:cubicBezTo>
                  <a:cubicBezTo>
                    <a:pt x="2248" y="10093"/>
                    <a:pt x="2334" y="10004"/>
                    <a:pt x="2334" y="9895"/>
                  </a:cubicBezTo>
                  <a:cubicBezTo>
                    <a:pt x="2334" y="9783"/>
                    <a:pt x="2243" y="9696"/>
                    <a:pt x="2134" y="9690"/>
                  </a:cubicBezTo>
                  <a:lnTo>
                    <a:pt x="404" y="9690"/>
                  </a:lnTo>
                  <a:lnTo>
                    <a:pt x="404" y="3774"/>
                  </a:lnTo>
                  <a:cubicBezTo>
                    <a:pt x="404" y="3270"/>
                    <a:pt x="810" y="2864"/>
                    <a:pt x="1314" y="2864"/>
                  </a:cubicBezTo>
                  <a:lnTo>
                    <a:pt x="1685" y="2864"/>
                  </a:lnTo>
                  <a:cubicBezTo>
                    <a:pt x="1945" y="3852"/>
                    <a:pt x="2844" y="4582"/>
                    <a:pt x="3914" y="4582"/>
                  </a:cubicBezTo>
                  <a:cubicBezTo>
                    <a:pt x="4981" y="4582"/>
                    <a:pt x="5880" y="3852"/>
                    <a:pt x="6141" y="2864"/>
                  </a:cubicBezTo>
                  <a:lnTo>
                    <a:pt x="8075" y="2864"/>
                  </a:lnTo>
                  <a:lnTo>
                    <a:pt x="8075" y="8194"/>
                  </a:lnTo>
                  <a:lnTo>
                    <a:pt x="7060" y="8194"/>
                  </a:lnTo>
                  <a:lnTo>
                    <a:pt x="7060" y="5033"/>
                  </a:lnTo>
                  <a:cubicBezTo>
                    <a:pt x="7060" y="4895"/>
                    <a:pt x="6946" y="4781"/>
                    <a:pt x="6808" y="4781"/>
                  </a:cubicBezTo>
                  <a:lnTo>
                    <a:pt x="5681" y="4781"/>
                  </a:lnTo>
                  <a:cubicBezTo>
                    <a:pt x="5543" y="4781"/>
                    <a:pt x="5429" y="4895"/>
                    <a:pt x="5429" y="5033"/>
                  </a:cubicBezTo>
                  <a:lnTo>
                    <a:pt x="5429" y="8194"/>
                  </a:lnTo>
                  <a:lnTo>
                    <a:pt x="4432" y="8194"/>
                  </a:lnTo>
                  <a:lnTo>
                    <a:pt x="4432" y="5972"/>
                  </a:lnTo>
                  <a:cubicBezTo>
                    <a:pt x="4432" y="5834"/>
                    <a:pt x="4320" y="5722"/>
                    <a:pt x="4182" y="5722"/>
                  </a:cubicBezTo>
                  <a:lnTo>
                    <a:pt x="3055" y="5722"/>
                  </a:lnTo>
                  <a:cubicBezTo>
                    <a:pt x="2916" y="5722"/>
                    <a:pt x="2803" y="5834"/>
                    <a:pt x="2803" y="5972"/>
                  </a:cubicBezTo>
                  <a:lnTo>
                    <a:pt x="2803" y="8194"/>
                  </a:lnTo>
                  <a:lnTo>
                    <a:pt x="2254" y="8194"/>
                  </a:lnTo>
                  <a:cubicBezTo>
                    <a:pt x="2154" y="8194"/>
                    <a:pt x="2067" y="8263"/>
                    <a:pt x="2051" y="8361"/>
                  </a:cubicBezTo>
                  <a:cubicBezTo>
                    <a:pt x="2030" y="8487"/>
                    <a:pt x="2128" y="8598"/>
                    <a:pt x="2251" y="8598"/>
                  </a:cubicBezTo>
                  <a:lnTo>
                    <a:pt x="10180" y="8598"/>
                  </a:lnTo>
                  <a:cubicBezTo>
                    <a:pt x="10279" y="8598"/>
                    <a:pt x="10367" y="8529"/>
                    <a:pt x="10382" y="8431"/>
                  </a:cubicBezTo>
                  <a:cubicBezTo>
                    <a:pt x="10404" y="8303"/>
                    <a:pt x="10305" y="8194"/>
                    <a:pt x="10183" y="8194"/>
                  </a:cubicBezTo>
                  <a:lnTo>
                    <a:pt x="9706" y="8194"/>
                  </a:lnTo>
                  <a:lnTo>
                    <a:pt x="9706" y="6921"/>
                  </a:lnTo>
                  <a:cubicBezTo>
                    <a:pt x="9706" y="6821"/>
                    <a:pt x="9637" y="6734"/>
                    <a:pt x="9538" y="6719"/>
                  </a:cubicBezTo>
                  <a:cubicBezTo>
                    <a:pt x="9527" y="6717"/>
                    <a:pt x="9515" y="6716"/>
                    <a:pt x="9504" y="6716"/>
                  </a:cubicBezTo>
                  <a:cubicBezTo>
                    <a:pt x="9393" y="6716"/>
                    <a:pt x="9302" y="6807"/>
                    <a:pt x="9302" y="6918"/>
                  </a:cubicBezTo>
                  <a:lnTo>
                    <a:pt x="9302" y="8196"/>
                  </a:lnTo>
                  <a:lnTo>
                    <a:pt x="8458" y="8196"/>
                  </a:lnTo>
                  <a:lnTo>
                    <a:pt x="8458" y="2272"/>
                  </a:lnTo>
                  <a:close/>
                  <a:moveTo>
                    <a:pt x="7323" y="11761"/>
                  </a:moveTo>
                  <a:lnTo>
                    <a:pt x="7323" y="12750"/>
                  </a:lnTo>
                  <a:cubicBezTo>
                    <a:pt x="7326" y="12782"/>
                    <a:pt x="7353" y="12810"/>
                    <a:pt x="7385" y="12810"/>
                  </a:cubicBezTo>
                  <a:lnTo>
                    <a:pt x="7781" y="13195"/>
                  </a:lnTo>
                  <a:cubicBezTo>
                    <a:pt x="7784" y="13199"/>
                    <a:pt x="7791" y="13207"/>
                    <a:pt x="7787" y="13222"/>
                  </a:cubicBezTo>
                  <a:cubicBezTo>
                    <a:pt x="7781" y="13238"/>
                    <a:pt x="7768" y="13238"/>
                    <a:pt x="7764" y="13238"/>
                  </a:cubicBezTo>
                  <a:lnTo>
                    <a:pt x="4720" y="13238"/>
                  </a:lnTo>
                  <a:cubicBezTo>
                    <a:pt x="4714" y="13238"/>
                    <a:pt x="4705" y="13238"/>
                    <a:pt x="4697" y="13222"/>
                  </a:cubicBezTo>
                  <a:cubicBezTo>
                    <a:pt x="4691" y="13207"/>
                    <a:pt x="4699" y="13199"/>
                    <a:pt x="4702" y="13195"/>
                  </a:cubicBezTo>
                  <a:lnTo>
                    <a:pt x="5098" y="12810"/>
                  </a:lnTo>
                  <a:cubicBezTo>
                    <a:pt x="5136" y="12771"/>
                    <a:pt x="5158" y="12721"/>
                    <a:pt x="5158" y="12667"/>
                  </a:cubicBezTo>
                  <a:lnTo>
                    <a:pt x="5158" y="11761"/>
                  </a:lnTo>
                  <a:close/>
                  <a:moveTo>
                    <a:pt x="3903" y="0"/>
                  </a:moveTo>
                  <a:cubicBezTo>
                    <a:pt x="3501" y="0"/>
                    <a:pt x="3104" y="104"/>
                    <a:pt x="2755" y="304"/>
                  </a:cubicBezTo>
                  <a:cubicBezTo>
                    <a:pt x="2659" y="358"/>
                    <a:pt x="2622" y="483"/>
                    <a:pt x="2676" y="578"/>
                  </a:cubicBezTo>
                  <a:cubicBezTo>
                    <a:pt x="2714" y="644"/>
                    <a:pt x="2782" y="680"/>
                    <a:pt x="2852" y="680"/>
                  </a:cubicBezTo>
                  <a:cubicBezTo>
                    <a:pt x="2885" y="680"/>
                    <a:pt x="2919" y="672"/>
                    <a:pt x="2950" y="654"/>
                  </a:cubicBezTo>
                  <a:cubicBezTo>
                    <a:pt x="3180" y="522"/>
                    <a:pt x="3438" y="439"/>
                    <a:pt x="3702" y="411"/>
                  </a:cubicBezTo>
                  <a:lnTo>
                    <a:pt x="3702" y="2099"/>
                  </a:lnTo>
                  <a:lnTo>
                    <a:pt x="2005" y="2099"/>
                  </a:lnTo>
                  <a:cubicBezTo>
                    <a:pt x="2039" y="1764"/>
                    <a:pt x="2165" y="1445"/>
                    <a:pt x="2367" y="1170"/>
                  </a:cubicBezTo>
                  <a:cubicBezTo>
                    <a:pt x="2430" y="1086"/>
                    <a:pt x="2421" y="963"/>
                    <a:pt x="2341" y="897"/>
                  </a:cubicBezTo>
                  <a:cubicBezTo>
                    <a:pt x="2303" y="865"/>
                    <a:pt x="2256" y="849"/>
                    <a:pt x="2211" y="849"/>
                  </a:cubicBezTo>
                  <a:cubicBezTo>
                    <a:pt x="2149" y="849"/>
                    <a:pt x="2089" y="877"/>
                    <a:pt x="2050" y="930"/>
                  </a:cubicBezTo>
                  <a:cubicBezTo>
                    <a:pt x="1751" y="1328"/>
                    <a:pt x="1593" y="1802"/>
                    <a:pt x="1593" y="2298"/>
                  </a:cubicBezTo>
                  <a:cubicBezTo>
                    <a:pt x="1593" y="2362"/>
                    <a:pt x="1597" y="2424"/>
                    <a:pt x="1600" y="2485"/>
                  </a:cubicBezTo>
                  <a:lnTo>
                    <a:pt x="1309" y="2485"/>
                  </a:lnTo>
                  <a:cubicBezTo>
                    <a:pt x="586" y="2485"/>
                    <a:pt x="0" y="3069"/>
                    <a:pt x="0" y="3792"/>
                  </a:cubicBezTo>
                  <a:lnTo>
                    <a:pt x="0" y="10455"/>
                  </a:lnTo>
                  <a:cubicBezTo>
                    <a:pt x="0" y="11178"/>
                    <a:pt x="586" y="11762"/>
                    <a:pt x="1309" y="11762"/>
                  </a:cubicBezTo>
                  <a:lnTo>
                    <a:pt x="4756" y="11762"/>
                  </a:lnTo>
                  <a:lnTo>
                    <a:pt x="4756" y="12587"/>
                  </a:lnTo>
                  <a:lnTo>
                    <a:pt x="4429" y="12910"/>
                  </a:lnTo>
                  <a:cubicBezTo>
                    <a:pt x="4318" y="13017"/>
                    <a:pt x="4271" y="13172"/>
                    <a:pt x="4308" y="13319"/>
                  </a:cubicBezTo>
                  <a:cubicBezTo>
                    <a:pt x="4355" y="13514"/>
                    <a:pt x="4524" y="13641"/>
                    <a:pt x="4716" y="13641"/>
                  </a:cubicBezTo>
                  <a:lnTo>
                    <a:pt x="7745" y="13641"/>
                  </a:lnTo>
                  <a:cubicBezTo>
                    <a:pt x="7919" y="13641"/>
                    <a:pt x="8072" y="13538"/>
                    <a:pt x="8136" y="13377"/>
                  </a:cubicBezTo>
                  <a:cubicBezTo>
                    <a:pt x="8202" y="13216"/>
                    <a:pt x="8164" y="13034"/>
                    <a:pt x="8041" y="12913"/>
                  </a:cubicBezTo>
                  <a:lnTo>
                    <a:pt x="7707" y="12586"/>
                  </a:lnTo>
                  <a:lnTo>
                    <a:pt x="7707" y="11761"/>
                  </a:lnTo>
                  <a:lnTo>
                    <a:pt x="11155" y="11761"/>
                  </a:lnTo>
                  <a:cubicBezTo>
                    <a:pt x="11878" y="11761"/>
                    <a:pt x="12462" y="11176"/>
                    <a:pt x="12462" y="10454"/>
                  </a:cubicBezTo>
                  <a:lnTo>
                    <a:pt x="12462" y="3790"/>
                  </a:lnTo>
                  <a:cubicBezTo>
                    <a:pt x="12465" y="3068"/>
                    <a:pt x="11876" y="2480"/>
                    <a:pt x="11154" y="2480"/>
                  </a:cubicBezTo>
                  <a:lnTo>
                    <a:pt x="9704" y="2480"/>
                  </a:lnTo>
                  <a:lnTo>
                    <a:pt x="9704" y="2137"/>
                  </a:lnTo>
                  <a:cubicBezTo>
                    <a:pt x="9704" y="1999"/>
                    <a:pt x="9591" y="1887"/>
                    <a:pt x="9452" y="1887"/>
                  </a:cubicBezTo>
                  <a:lnTo>
                    <a:pt x="8325" y="1887"/>
                  </a:lnTo>
                  <a:cubicBezTo>
                    <a:pt x="8187" y="1887"/>
                    <a:pt x="8073" y="1999"/>
                    <a:pt x="8073" y="2137"/>
                  </a:cubicBezTo>
                  <a:lnTo>
                    <a:pt x="8073" y="2480"/>
                  </a:lnTo>
                  <a:lnTo>
                    <a:pt x="6204" y="2480"/>
                  </a:lnTo>
                  <a:cubicBezTo>
                    <a:pt x="6210" y="2419"/>
                    <a:pt x="6211" y="2358"/>
                    <a:pt x="6211" y="2295"/>
                  </a:cubicBezTo>
                  <a:cubicBezTo>
                    <a:pt x="6211" y="1029"/>
                    <a:pt x="5176" y="0"/>
                    <a:pt x="3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6530962" y="2259301"/>
              <a:ext cx="11269" cy="12998"/>
            </a:xfrm>
            <a:custGeom>
              <a:rect b="b" l="l" r="r" t="t"/>
              <a:pathLst>
                <a:path extrusionOk="0" h="466" w="404">
                  <a:moveTo>
                    <a:pt x="200" y="0"/>
                  </a:moveTo>
                  <a:cubicBezTo>
                    <a:pt x="189" y="0"/>
                    <a:pt x="178" y="1"/>
                    <a:pt x="167" y="3"/>
                  </a:cubicBezTo>
                  <a:cubicBezTo>
                    <a:pt x="69" y="20"/>
                    <a:pt x="0" y="107"/>
                    <a:pt x="0" y="207"/>
                  </a:cubicBezTo>
                  <a:lnTo>
                    <a:pt x="0" y="259"/>
                  </a:lnTo>
                  <a:cubicBezTo>
                    <a:pt x="0" y="359"/>
                    <a:pt x="69" y="448"/>
                    <a:pt x="167" y="463"/>
                  </a:cubicBezTo>
                  <a:cubicBezTo>
                    <a:pt x="178" y="465"/>
                    <a:pt x="189" y="466"/>
                    <a:pt x="200" y="466"/>
                  </a:cubicBezTo>
                  <a:cubicBezTo>
                    <a:pt x="312" y="466"/>
                    <a:pt x="403" y="376"/>
                    <a:pt x="403" y="262"/>
                  </a:cubicBezTo>
                  <a:lnTo>
                    <a:pt x="403" y="203"/>
                  </a:lnTo>
                  <a:cubicBezTo>
                    <a:pt x="403" y="91"/>
                    <a:pt x="312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3"/>
          <p:cNvGrpSpPr/>
          <p:nvPr/>
        </p:nvGrpSpPr>
        <p:grpSpPr>
          <a:xfrm>
            <a:off x="2547732" y="1730237"/>
            <a:ext cx="419211" cy="442884"/>
            <a:chOff x="4816912" y="2553093"/>
            <a:chExt cx="342297" cy="361626"/>
          </a:xfrm>
        </p:grpSpPr>
        <p:sp>
          <p:nvSpPr>
            <p:cNvPr id="443" name="Google Shape;443;p13"/>
            <p:cNvSpPr/>
            <p:nvPr/>
          </p:nvSpPr>
          <p:spPr>
            <a:xfrm>
              <a:off x="4833452" y="2569131"/>
              <a:ext cx="309718" cy="281352"/>
            </a:xfrm>
            <a:custGeom>
              <a:rect b="b" l="l" r="r" t="t"/>
              <a:pathLst>
                <a:path extrusionOk="0" h="10087" w="11104">
                  <a:moveTo>
                    <a:pt x="1" y="1"/>
                  </a:moveTo>
                  <a:lnTo>
                    <a:pt x="1" y="10086"/>
                  </a:lnTo>
                  <a:lnTo>
                    <a:pt x="11103" y="10086"/>
                  </a:lnTo>
                  <a:lnTo>
                    <a:pt x="111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834010" y="2569131"/>
              <a:ext cx="34782" cy="281352"/>
            </a:xfrm>
            <a:custGeom>
              <a:rect b="b" l="l" r="r" t="t"/>
              <a:pathLst>
                <a:path extrusionOk="0" h="10087" w="1247">
                  <a:moveTo>
                    <a:pt x="1" y="1"/>
                  </a:moveTo>
                  <a:lnTo>
                    <a:pt x="1" y="10086"/>
                  </a:lnTo>
                  <a:lnTo>
                    <a:pt x="1246" y="10086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823271" y="2558309"/>
              <a:ext cx="330638" cy="40835"/>
            </a:xfrm>
            <a:custGeom>
              <a:rect b="b" l="l" r="r" t="t"/>
              <a:pathLst>
                <a:path extrusionOk="0" h="1464" w="11854">
                  <a:moveTo>
                    <a:pt x="11540" y="0"/>
                  </a:moveTo>
                  <a:cubicBezTo>
                    <a:pt x="11529" y="0"/>
                    <a:pt x="11518" y="1"/>
                    <a:pt x="11507" y="2"/>
                  </a:cubicBezTo>
                  <a:lnTo>
                    <a:pt x="11473" y="5"/>
                  </a:lnTo>
                  <a:lnTo>
                    <a:pt x="349" y="5"/>
                  </a:lnTo>
                  <a:cubicBezTo>
                    <a:pt x="157" y="5"/>
                    <a:pt x="1" y="160"/>
                    <a:pt x="1" y="352"/>
                  </a:cubicBezTo>
                  <a:lnTo>
                    <a:pt x="1" y="1117"/>
                  </a:lnTo>
                  <a:cubicBezTo>
                    <a:pt x="1" y="1309"/>
                    <a:pt x="157" y="1464"/>
                    <a:pt x="349" y="1464"/>
                  </a:cubicBezTo>
                  <a:lnTo>
                    <a:pt x="11507" y="1464"/>
                  </a:lnTo>
                  <a:cubicBezTo>
                    <a:pt x="11699" y="1464"/>
                    <a:pt x="11853" y="1309"/>
                    <a:pt x="11853" y="1117"/>
                  </a:cubicBezTo>
                  <a:lnTo>
                    <a:pt x="11853" y="317"/>
                  </a:lnTo>
                  <a:cubicBezTo>
                    <a:pt x="11853" y="136"/>
                    <a:pt x="11716" y="0"/>
                    <a:pt x="11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4822267" y="2837596"/>
              <a:ext cx="331586" cy="26219"/>
            </a:xfrm>
            <a:custGeom>
              <a:rect b="b" l="l" r="r" t="t"/>
              <a:pathLst>
                <a:path extrusionOk="0" h="940" w="11888">
                  <a:moveTo>
                    <a:pt x="169" y="1"/>
                  </a:moveTo>
                  <a:cubicBezTo>
                    <a:pt x="74" y="1"/>
                    <a:pt x="0" y="75"/>
                    <a:pt x="0" y="170"/>
                  </a:cubicBezTo>
                  <a:lnTo>
                    <a:pt x="0" y="771"/>
                  </a:lnTo>
                  <a:cubicBezTo>
                    <a:pt x="0" y="865"/>
                    <a:pt x="74" y="940"/>
                    <a:pt x="169" y="940"/>
                  </a:cubicBezTo>
                  <a:lnTo>
                    <a:pt x="11719" y="940"/>
                  </a:lnTo>
                  <a:cubicBezTo>
                    <a:pt x="11813" y="940"/>
                    <a:pt x="11888" y="865"/>
                    <a:pt x="11888" y="773"/>
                  </a:cubicBezTo>
                  <a:lnTo>
                    <a:pt x="11888" y="170"/>
                  </a:lnTo>
                  <a:cubicBezTo>
                    <a:pt x="11888" y="75"/>
                    <a:pt x="11813" y="1"/>
                    <a:pt x="11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4822267" y="2837596"/>
              <a:ext cx="331586" cy="26219"/>
            </a:xfrm>
            <a:custGeom>
              <a:rect b="b" l="l" r="r" t="t"/>
              <a:pathLst>
                <a:path extrusionOk="0" h="940" w="11888">
                  <a:moveTo>
                    <a:pt x="169" y="1"/>
                  </a:moveTo>
                  <a:cubicBezTo>
                    <a:pt x="74" y="1"/>
                    <a:pt x="0" y="75"/>
                    <a:pt x="0" y="170"/>
                  </a:cubicBezTo>
                  <a:lnTo>
                    <a:pt x="0" y="771"/>
                  </a:lnTo>
                  <a:cubicBezTo>
                    <a:pt x="0" y="865"/>
                    <a:pt x="74" y="940"/>
                    <a:pt x="169" y="940"/>
                  </a:cubicBezTo>
                  <a:lnTo>
                    <a:pt x="11719" y="940"/>
                  </a:lnTo>
                  <a:cubicBezTo>
                    <a:pt x="11813" y="940"/>
                    <a:pt x="11888" y="865"/>
                    <a:pt x="11888" y="773"/>
                  </a:cubicBezTo>
                  <a:lnTo>
                    <a:pt x="11888" y="170"/>
                  </a:lnTo>
                  <a:cubicBezTo>
                    <a:pt x="11888" y="75"/>
                    <a:pt x="11813" y="1"/>
                    <a:pt x="11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4963654" y="2675318"/>
              <a:ext cx="74389" cy="85128"/>
            </a:xfrm>
            <a:custGeom>
              <a:rect b="b" l="l" r="r" t="t"/>
              <a:pathLst>
                <a:path extrusionOk="0" h="3052" w="2667">
                  <a:moveTo>
                    <a:pt x="880" y="1"/>
                  </a:moveTo>
                  <a:lnTo>
                    <a:pt x="1" y="929"/>
                  </a:lnTo>
                  <a:lnTo>
                    <a:pt x="714" y="2624"/>
                  </a:lnTo>
                  <a:lnTo>
                    <a:pt x="2144" y="3052"/>
                  </a:lnTo>
                  <a:cubicBezTo>
                    <a:pt x="2467" y="2728"/>
                    <a:pt x="2667" y="2280"/>
                    <a:pt x="2667" y="1788"/>
                  </a:cubicBezTo>
                  <a:cubicBezTo>
                    <a:pt x="2667" y="802"/>
                    <a:pt x="1866" y="1"/>
                    <a:pt x="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4937826" y="2675318"/>
              <a:ext cx="85463" cy="99716"/>
            </a:xfrm>
            <a:custGeom>
              <a:rect b="b" l="l" r="r" t="t"/>
              <a:pathLst>
                <a:path extrusionOk="0" h="3575" w="3064">
                  <a:moveTo>
                    <a:pt x="1801" y="1"/>
                  </a:moveTo>
                  <a:cubicBezTo>
                    <a:pt x="805" y="1"/>
                    <a:pt x="0" y="814"/>
                    <a:pt x="14" y="1811"/>
                  </a:cubicBezTo>
                  <a:cubicBezTo>
                    <a:pt x="25" y="2786"/>
                    <a:pt x="828" y="3575"/>
                    <a:pt x="1799" y="3575"/>
                  </a:cubicBezTo>
                  <a:cubicBezTo>
                    <a:pt x="1803" y="3575"/>
                    <a:pt x="1806" y="3575"/>
                    <a:pt x="1810" y="3575"/>
                  </a:cubicBezTo>
                  <a:cubicBezTo>
                    <a:pt x="2301" y="3572"/>
                    <a:pt x="2741" y="3371"/>
                    <a:pt x="3063" y="3052"/>
                  </a:cubicBezTo>
                  <a:lnTo>
                    <a:pt x="1801" y="1788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874119" y="2635961"/>
              <a:ext cx="58853" cy="42815"/>
            </a:xfrm>
            <a:custGeom>
              <a:rect b="b" l="l" r="r" t="t"/>
              <a:pathLst>
                <a:path extrusionOk="0" h="1535" w="2110">
                  <a:moveTo>
                    <a:pt x="169" y="1"/>
                  </a:moveTo>
                  <a:cubicBezTo>
                    <a:pt x="75" y="1"/>
                    <a:pt x="0" y="76"/>
                    <a:pt x="0" y="169"/>
                  </a:cubicBezTo>
                  <a:lnTo>
                    <a:pt x="0" y="1366"/>
                  </a:lnTo>
                  <a:cubicBezTo>
                    <a:pt x="0" y="1459"/>
                    <a:pt x="75" y="1535"/>
                    <a:pt x="169" y="1535"/>
                  </a:cubicBezTo>
                  <a:lnTo>
                    <a:pt x="1941" y="1535"/>
                  </a:lnTo>
                  <a:cubicBezTo>
                    <a:pt x="2034" y="1535"/>
                    <a:pt x="2109" y="1458"/>
                    <a:pt x="2109" y="1366"/>
                  </a:cubicBezTo>
                  <a:lnTo>
                    <a:pt x="2109" y="169"/>
                  </a:lnTo>
                  <a:cubicBezTo>
                    <a:pt x="2109" y="76"/>
                    <a:pt x="2034" y="1"/>
                    <a:pt x="1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5078404" y="2639699"/>
              <a:ext cx="24629" cy="24657"/>
            </a:xfrm>
            <a:custGeom>
              <a:rect b="b" l="l" r="r" t="t"/>
              <a:pathLst>
                <a:path extrusionOk="0" h="884" w="883">
                  <a:moveTo>
                    <a:pt x="175" y="0"/>
                  </a:moveTo>
                  <a:cubicBezTo>
                    <a:pt x="79" y="0"/>
                    <a:pt x="1" y="80"/>
                    <a:pt x="1" y="175"/>
                  </a:cubicBezTo>
                  <a:lnTo>
                    <a:pt x="1" y="709"/>
                  </a:lnTo>
                  <a:cubicBezTo>
                    <a:pt x="1" y="804"/>
                    <a:pt x="79" y="884"/>
                    <a:pt x="175" y="884"/>
                  </a:cubicBezTo>
                  <a:lnTo>
                    <a:pt x="708" y="884"/>
                  </a:lnTo>
                  <a:cubicBezTo>
                    <a:pt x="804" y="884"/>
                    <a:pt x="883" y="804"/>
                    <a:pt x="883" y="709"/>
                  </a:cubicBezTo>
                  <a:lnTo>
                    <a:pt x="883" y="175"/>
                  </a:lnTo>
                  <a:cubicBezTo>
                    <a:pt x="883" y="80"/>
                    <a:pt x="804" y="0"/>
                    <a:pt x="7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4873589" y="2785716"/>
              <a:ext cx="24629" cy="24629"/>
            </a:xfrm>
            <a:custGeom>
              <a:rect b="b" l="l" r="r" t="t"/>
              <a:pathLst>
                <a:path extrusionOk="0" h="883" w="883">
                  <a:moveTo>
                    <a:pt x="174" y="0"/>
                  </a:moveTo>
                  <a:cubicBezTo>
                    <a:pt x="79" y="0"/>
                    <a:pt x="1" y="77"/>
                    <a:pt x="1" y="175"/>
                  </a:cubicBezTo>
                  <a:lnTo>
                    <a:pt x="1" y="707"/>
                  </a:lnTo>
                  <a:cubicBezTo>
                    <a:pt x="1" y="804"/>
                    <a:pt x="79" y="882"/>
                    <a:pt x="174" y="882"/>
                  </a:cubicBezTo>
                  <a:lnTo>
                    <a:pt x="708" y="882"/>
                  </a:lnTo>
                  <a:cubicBezTo>
                    <a:pt x="803" y="882"/>
                    <a:pt x="883" y="804"/>
                    <a:pt x="883" y="707"/>
                  </a:cubicBezTo>
                  <a:lnTo>
                    <a:pt x="883" y="175"/>
                  </a:lnTo>
                  <a:cubicBezTo>
                    <a:pt x="883" y="79"/>
                    <a:pt x="803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4938328" y="2676880"/>
              <a:ext cx="57375" cy="98209"/>
            </a:xfrm>
            <a:custGeom>
              <a:rect b="b" l="l" r="r" t="t"/>
              <a:pathLst>
                <a:path extrusionOk="0" h="3521" w="2057">
                  <a:moveTo>
                    <a:pt x="1349" y="0"/>
                  </a:moveTo>
                  <a:lnTo>
                    <a:pt x="1349" y="0"/>
                  </a:lnTo>
                  <a:cubicBezTo>
                    <a:pt x="574" y="196"/>
                    <a:pt x="1" y="897"/>
                    <a:pt x="1" y="1733"/>
                  </a:cubicBezTo>
                  <a:cubicBezTo>
                    <a:pt x="1" y="2721"/>
                    <a:pt x="800" y="3520"/>
                    <a:pt x="1788" y="3520"/>
                  </a:cubicBezTo>
                  <a:cubicBezTo>
                    <a:pt x="1880" y="3520"/>
                    <a:pt x="1970" y="3513"/>
                    <a:pt x="2056" y="3499"/>
                  </a:cubicBezTo>
                  <a:cubicBezTo>
                    <a:pt x="1215" y="3260"/>
                    <a:pt x="597" y="2485"/>
                    <a:pt x="597" y="1568"/>
                  </a:cubicBezTo>
                  <a:cubicBezTo>
                    <a:pt x="597" y="934"/>
                    <a:pt x="890" y="368"/>
                    <a:pt x="1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823327" y="2558448"/>
              <a:ext cx="45465" cy="40695"/>
            </a:xfrm>
            <a:custGeom>
              <a:rect b="b" l="l" r="r" t="t"/>
              <a:pathLst>
                <a:path extrusionOk="0" h="1459" w="1630">
                  <a:moveTo>
                    <a:pt x="379" y="0"/>
                  </a:moveTo>
                  <a:cubicBezTo>
                    <a:pt x="171" y="0"/>
                    <a:pt x="0" y="169"/>
                    <a:pt x="0" y="379"/>
                  </a:cubicBezTo>
                  <a:lnTo>
                    <a:pt x="0" y="1079"/>
                  </a:lnTo>
                  <a:cubicBezTo>
                    <a:pt x="0" y="1289"/>
                    <a:pt x="169" y="1459"/>
                    <a:pt x="379" y="1459"/>
                  </a:cubicBezTo>
                  <a:lnTo>
                    <a:pt x="1629" y="1459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822769" y="2837596"/>
              <a:ext cx="46023" cy="26219"/>
            </a:xfrm>
            <a:custGeom>
              <a:rect b="b" l="l" r="r" t="t"/>
              <a:pathLst>
                <a:path extrusionOk="0" h="940" w="1650">
                  <a:moveTo>
                    <a:pt x="169" y="1"/>
                  </a:moveTo>
                  <a:cubicBezTo>
                    <a:pt x="76" y="1"/>
                    <a:pt x="0" y="75"/>
                    <a:pt x="0" y="170"/>
                  </a:cubicBezTo>
                  <a:lnTo>
                    <a:pt x="0" y="771"/>
                  </a:lnTo>
                  <a:cubicBezTo>
                    <a:pt x="0" y="865"/>
                    <a:pt x="76" y="940"/>
                    <a:pt x="169" y="940"/>
                  </a:cubicBezTo>
                  <a:lnTo>
                    <a:pt x="1649" y="940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4933056" y="2670018"/>
              <a:ext cx="110287" cy="110343"/>
            </a:xfrm>
            <a:custGeom>
              <a:rect b="b" l="l" r="r" t="t"/>
              <a:pathLst>
                <a:path extrusionOk="0" h="3956" w="3954">
                  <a:moveTo>
                    <a:pt x="2164" y="392"/>
                  </a:moveTo>
                  <a:cubicBezTo>
                    <a:pt x="2955" y="488"/>
                    <a:pt x="3570" y="1163"/>
                    <a:pt x="3570" y="1978"/>
                  </a:cubicBezTo>
                  <a:cubicBezTo>
                    <a:pt x="3570" y="2351"/>
                    <a:pt x="3441" y="2693"/>
                    <a:pt x="3227" y="2964"/>
                  </a:cubicBezTo>
                  <a:lnTo>
                    <a:pt x="2164" y="1900"/>
                  </a:lnTo>
                  <a:lnTo>
                    <a:pt x="2164" y="392"/>
                  </a:lnTo>
                  <a:close/>
                  <a:moveTo>
                    <a:pt x="1780" y="392"/>
                  </a:moveTo>
                  <a:lnTo>
                    <a:pt x="1780" y="1978"/>
                  </a:lnTo>
                  <a:cubicBezTo>
                    <a:pt x="1780" y="2028"/>
                    <a:pt x="1799" y="2076"/>
                    <a:pt x="1835" y="2113"/>
                  </a:cubicBezTo>
                  <a:lnTo>
                    <a:pt x="2955" y="3233"/>
                  </a:lnTo>
                  <a:cubicBezTo>
                    <a:pt x="2682" y="3446"/>
                    <a:pt x="2342" y="3575"/>
                    <a:pt x="1969" y="3575"/>
                  </a:cubicBezTo>
                  <a:cubicBezTo>
                    <a:pt x="1090" y="3575"/>
                    <a:pt x="372" y="2860"/>
                    <a:pt x="372" y="1978"/>
                  </a:cubicBezTo>
                  <a:cubicBezTo>
                    <a:pt x="372" y="1162"/>
                    <a:pt x="987" y="487"/>
                    <a:pt x="1780" y="392"/>
                  </a:cubicBezTo>
                  <a:close/>
                  <a:moveTo>
                    <a:pt x="1977" y="1"/>
                  </a:moveTo>
                  <a:cubicBezTo>
                    <a:pt x="886" y="4"/>
                    <a:pt x="1" y="889"/>
                    <a:pt x="1" y="1978"/>
                  </a:cubicBezTo>
                  <a:cubicBezTo>
                    <a:pt x="1" y="3067"/>
                    <a:pt x="886" y="3955"/>
                    <a:pt x="1977" y="3955"/>
                  </a:cubicBezTo>
                  <a:cubicBezTo>
                    <a:pt x="3066" y="3955"/>
                    <a:pt x="3954" y="3068"/>
                    <a:pt x="3954" y="1978"/>
                  </a:cubicBezTo>
                  <a:cubicBezTo>
                    <a:pt x="3954" y="887"/>
                    <a:pt x="3067" y="1"/>
                    <a:pt x="1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4868764" y="2630606"/>
              <a:ext cx="69034" cy="53526"/>
            </a:xfrm>
            <a:custGeom>
              <a:rect b="b" l="l" r="r" t="t"/>
              <a:pathLst>
                <a:path extrusionOk="0" h="1919" w="2475">
                  <a:moveTo>
                    <a:pt x="2110" y="384"/>
                  </a:moveTo>
                  <a:lnTo>
                    <a:pt x="2110" y="1535"/>
                  </a:lnTo>
                  <a:lnTo>
                    <a:pt x="384" y="1535"/>
                  </a:lnTo>
                  <a:lnTo>
                    <a:pt x="384" y="384"/>
                  </a:lnTo>
                  <a:close/>
                  <a:moveTo>
                    <a:pt x="359" y="1"/>
                  </a:moveTo>
                  <a:cubicBezTo>
                    <a:pt x="162" y="1"/>
                    <a:pt x="0" y="162"/>
                    <a:pt x="0" y="360"/>
                  </a:cubicBezTo>
                  <a:lnTo>
                    <a:pt x="0" y="1559"/>
                  </a:lnTo>
                  <a:cubicBezTo>
                    <a:pt x="0" y="1757"/>
                    <a:pt x="162" y="1918"/>
                    <a:pt x="359" y="1918"/>
                  </a:cubicBezTo>
                  <a:lnTo>
                    <a:pt x="2116" y="1918"/>
                  </a:lnTo>
                  <a:cubicBezTo>
                    <a:pt x="2314" y="1918"/>
                    <a:pt x="2475" y="1757"/>
                    <a:pt x="2475" y="1559"/>
                  </a:cubicBezTo>
                  <a:lnTo>
                    <a:pt x="2475" y="360"/>
                  </a:lnTo>
                  <a:cubicBezTo>
                    <a:pt x="2475" y="162"/>
                    <a:pt x="2314" y="1"/>
                    <a:pt x="2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024209" y="2634372"/>
              <a:ext cx="84180" cy="37125"/>
            </a:xfrm>
            <a:custGeom>
              <a:rect b="b" l="l" r="r" t="t"/>
              <a:pathLst>
                <a:path extrusionOk="0" h="1331" w="3018">
                  <a:moveTo>
                    <a:pt x="2634" y="384"/>
                  </a:moveTo>
                  <a:lnTo>
                    <a:pt x="2634" y="883"/>
                  </a:lnTo>
                  <a:lnTo>
                    <a:pt x="2135" y="883"/>
                  </a:lnTo>
                  <a:lnTo>
                    <a:pt x="2135" y="384"/>
                  </a:lnTo>
                  <a:close/>
                  <a:moveTo>
                    <a:pt x="2117" y="1"/>
                  </a:moveTo>
                  <a:cubicBezTo>
                    <a:pt x="1914" y="1"/>
                    <a:pt x="1752" y="163"/>
                    <a:pt x="1752" y="364"/>
                  </a:cubicBezTo>
                  <a:lnTo>
                    <a:pt x="1752" y="441"/>
                  </a:lnTo>
                  <a:lnTo>
                    <a:pt x="709" y="441"/>
                  </a:lnTo>
                  <a:cubicBezTo>
                    <a:pt x="660" y="450"/>
                    <a:pt x="611" y="470"/>
                    <a:pt x="575" y="506"/>
                  </a:cubicBezTo>
                  <a:lnTo>
                    <a:pt x="74" y="1007"/>
                  </a:lnTo>
                  <a:cubicBezTo>
                    <a:pt x="0" y="1081"/>
                    <a:pt x="0" y="1200"/>
                    <a:pt x="74" y="1276"/>
                  </a:cubicBezTo>
                  <a:cubicBezTo>
                    <a:pt x="111" y="1311"/>
                    <a:pt x="161" y="1331"/>
                    <a:pt x="209" y="1331"/>
                  </a:cubicBezTo>
                  <a:cubicBezTo>
                    <a:pt x="256" y="1331"/>
                    <a:pt x="307" y="1311"/>
                    <a:pt x="342" y="1276"/>
                  </a:cubicBezTo>
                  <a:lnTo>
                    <a:pt x="787" y="825"/>
                  </a:lnTo>
                  <a:lnTo>
                    <a:pt x="1772" y="825"/>
                  </a:lnTo>
                  <a:lnTo>
                    <a:pt x="1772" y="901"/>
                  </a:lnTo>
                  <a:cubicBezTo>
                    <a:pt x="1772" y="1102"/>
                    <a:pt x="1934" y="1266"/>
                    <a:pt x="2135" y="1266"/>
                  </a:cubicBezTo>
                  <a:lnTo>
                    <a:pt x="2654" y="1266"/>
                  </a:lnTo>
                  <a:cubicBezTo>
                    <a:pt x="2855" y="1266"/>
                    <a:pt x="3017" y="1102"/>
                    <a:pt x="3017" y="901"/>
                  </a:cubicBezTo>
                  <a:lnTo>
                    <a:pt x="3017" y="364"/>
                  </a:lnTo>
                  <a:cubicBezTo>
                    <a:pt x="3017" y="163"/>
                    <a:pt x="2856" y="1"/>
                    <a:pt x="2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4868262" y="2778910"/>
              <a:ext cx="83929" cy="36790"/>
            </a:xfrm>
            <a:custGeom>
              <a:rect b="b" l="l" r="r" t="t"/>
              <a:pathLst>
                <a:path extrusionOk="0" h="1319" w="3009">
                  <a:moveTo>
                    <a:pt x="882" y="436"/>
                  </a:moveTo>
                  <a:lnTo>
                    <a:pt x="882" y="935"/>
                  </a:lnTo>
                  <a:lnTo>
                    <a:pt x="384" y="935"/>
                  </a:lnTo>
                  <a:lnTo>
                    <a:pt x="384" y="436"/>
                  </a:lnTo>
                  <a:close/>
                  <a:moveTo>
                    <a:pt x="2799" y="1"/>
                  </a:moveTo>
                  <a:cubicBezTo>
                    <a:pt x="2750" y="1"/>
                    <a:pt x="2702" y="20"/>
                    <a:pt x="2664" y="57"/>
                  </a:cubicBezTo>
                  <a:lnTo>
                    <a:pt x="2220" y="494"/>
                  </a:lnTo>
                  <a:lnTo>
                    <a:pt x="1266" y="494"/>
                  </a:lnTo>
                  <a:lnTo>
                    <a:pt x="1266" y="418"/>
                  </a:lnTo>
                  <a:cubicBezTo>
                    <a:pt x="1266" y="215"/>
                    <a:pt x="1101" y="53"/>
                    <a:pt x="900" y="53"/>
                  </a:cubicBezTo>
                  <a:lnTo>
                    <a:pt x="364" y="53"/>
                  </a:lnTo>
                  <a:cubicBezTo>
                    <a:pt x="163" y="53"/>
                    <a:pt x="0" y="215"/>
                    <a:pt x="0" y="418"/>
                  </a:cubicBezTo>
                  <a:lnTo>
                    <a:pt x="0" y="955"/>
                  </a:lnTo>
                  <a:cubicBezTo>
                    <a:pt x="0" y="1155"/>
                    <a:pt x="163" y="1318"/>
                    <a:pt x="364" y="1318"/>
                  </a:cubicBezTo>
                  <a:lnTo>
                    <a:pt x="882" y="1318"/>
                  </a:lnTo>
                  <a:cubicBezTo>
                    <a:pt x="1083" y="1318"/>
                    <a:pt x="1246" y="1155"/>
                    <a:pt x="1246" y="955"/>
                  </a:cubicBezTo>
                  <a:lnTo>
                    <a:pt x="1246" y="878"/>
                  </a:lnTo>
                  <a:lnTo>
                    <a:pt x="2298" y="878"/>
                  </a:lnTo>
                  <a:cubicBezTo>
                    <a:pt x="2301" y="878"/>
                    <a:pt x="2305" y="878"/>
                    <a:pt x="2309" y="878"/>
                  </a:cubicBezTo>
                  <a:cubicBezTo>
                    <a:pt x="2355" y="878"/>
                    <a:pt x="2399" y="860"/>
                    <a:pt x="2433" y="826"/>
                  </a:cubicBezTo>
                  <a:lnTo>
                    <a:pt x="2933" y="326"/>
                  </a:lnTo>
                  <a:cubicBezTo>
                    <a:pt x="3008" y="250"/>
                    <a:pt x="3008" y="131"/>
                    <a:pt x="2933" y="57"/>
                  </a:cubicBezTo>
                  <a:cubicBezTo>
                    <a:pt x="2895" y="20"/>
                    <a:pt x="2847" y="1"/>
                    <a:pt x="27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040108" y="2773946"/>
              <a:ext cx="17154" cy="10711"/>
            </a:xfrm>
            <a:custGeom>
              <a:rect b="b" l="l" r="r" t="t"/>
              <a:pathLst>
                <a:path extrusionOk="0" h="384" w="615">
                  <a:moveTo>
                    <a:pt x="219" y="0"/>
                  </a:moveTo>
                  <a:cubicBezTo>
                    <a:pt x="130" y="0"/>
                    <a:pt x="48" y="60"/>
                    <a:pt x="30" y="146"/>
                  </a:cubicBezTo>
                  <a:cubicBezTo>
                    <a:pt x="1" y="274"/>
                    <a:pt x="94" y="384"/>
                    <a:pt x="216" y="384"/>
                  </a:cubicBezTo>
                  <a:lnTo>
                    <a:pt x="397" y="384"/>
                  </a:lnTo>
                  <a:cubicBezTo>
                    <a:pt x="485" y="384"/>
                    <a:pt x="567" y="324"/>
                    <a:pt x="585" y="238"/>
                  </a:cubicBezTo>
                  <a:cubicBezTo>
                    <a:pt x="614" y="111"/>
                    <a:pt x="521" y="0"/>
                    <a:pt x="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066159" y="2773946"/>
              <a:ext cx="52661" cy="10711"/>
            </a:xfrm>
            <a:custGeom>
              <a:rect b="b" l="l" r="r" t="t"/>
              <a:pathLst>
                <a:path extrusionOk="0" h="384" w="1888">
                  <a:moveTo>
                    <a:pt x="219" y="0"/>
                  </a:moveTo>
                  <a:cubicBezTo>
                    <a:pt x="128" y="0"/>
                    <a:pt x="48" y="60"/>
                    <a:pt x="30" y="146"/>
                  </a:cubicBezTo>
                  <a:cubicBezTo>
                    <a:pt x="1" y="274"/>
                    <a:pt x="94" y="384"/>
                    <a:pt x="216" y="384"/>
                  </a:cubicBezTo>
                  <a:lnTo>
                    <a:pt x="1667" y="384"/>
                  </a:lnTo>
                  <a:cubicBezTo>
                    <a:pt x="1757" y="384"/>
                    <a:pt x="1837" y="324"/>
                    <a:pt x="1857" y="238"/>
                  </a:cubicBezTo>
                  <a:cubicBezTo>
                    <a:pt x="1888" y="112"/>
                    <a:pt x="1791" y="0"/>
                    <a:pt x="1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5039773" y="2797487"/>
              <a:ext cx="79131" cy="10711"/>
            </a:xfrm>
            <a:custGeom>
              <a:rect b="b" l="l" r="r" t="t"/>
              <a:pathLst>
                <a:path extrusionOk="0" h="384" w="2837">
                  <a:moveTo>
                    <a:pt x="220" y="0"/>
                  </a:moveTo>
                  <a:cubicBezTo>
                    <a:pt x="129" y="0"/>
                    <a:pt x="50" y="60"/>
                    <a:pt x="30" y="146"/>
                  </a:cubicBezTo>
                  <a:cubicBezTo>
                    <a:pt x="1" y="273"/>
                    <a:pt x="96" y="384"/>
                    <a:pt x="217" y="384"/>
                  </a:cubicBezTo>
                  <a:lnTo>
                    <a:pt x="2619" y="384"/>
                  </a:lnTo>
                  <a:cubicBezTo>
                    <a:pt x="2709" y="384"/>
                    <a:pt x="2789" y="324"/>
                    <a:pt x="2808" y="238"/>
                  </a:cubicBezTo>
                  <a:cubicBezTo>
                    <a:pt x="2837" y="111"/>
                    <a:pt x="2743" y="0"/>
                    <a:pt x="2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816912" y="2553093"/>
              <a:ext cx="342297" cy="361626"/>
            </a:xfrm>
            <a:custGeom>
              <a:rect b="b" l="l" r="r" t="t"/>
              <a:pathLst>
                <a:path extrusionOk="0" h="12965" w="12272">
                  <a:moveTo>
                    <a:pt x="6141" y="12074"/>
                  </a:moveTo>
                  <a:cubicBezTo>
                    <a:pt x="6282" y="12074"/>
                    <a:pt x="6394" y="12187"/>
                    <a:pt x="6394" y="12327"/>
                  </a:cubicBezTo>
                  <a:cubicBezTo>
                    <a:pt x="6394" y="12467"/>
                    <a:pt x="6279" y="12580"/>
                    <a:pt x="6141" y="12580"/>
                  </a:cubicBezTo>
                  <a:cubicBezTo>
                    <a:pt x="6001" y="12580"/>
                    <a:pt x="5888" y="12467"/>
                    <a:pt x="5888" y="12327"/>
                  </a:cubicBezTo>
                  <a:cubicBezTo>
                    <a:pt x="5888" y="12187"/>
                    <a:pt x="6001" y="12074"/>
                    <a:pt x="6141" y="12074"/>
                  </a:cubicBezTo>
                  <a:close/>
                  <a:moveTo>
                    <a:pt x="603" y="0"/>
                  </a:moveTo>
                  <a:cubicBezTo>
                    <a:pt x="292" y="2"/>
                    <a:pt x="34" y="257"/>
                    <a:pt x="39" y="570"/>
                  </a:cubicBezTo>
                  <a:lnTo>
                    <a:pt x="39" y="1269"/>
                  </a:lnTo>
                  <a:cubicBezTo>
                    <a:pt x="34" y="1516"/>
                    <a:pt x="402" y="1804"/>
                    <a:pt x="402" y="1804"/>
                  </a:cubicBezTo>
                  <a:lnTo>
                    <a:pt x="402" y="3547"/>
                  </a:lnTo>
                  <a:cubicBezTo>
                    <a:pt x="402" y="3637"/>
                    <a:pt x="462" y="3717"/>
                    <a:pt x="548" y="3737"/>
                  </a:cubicBezTo>
                  <a:cubicBezTo>
                    <a:pt x="563" y="3740"/>
                    <a:pt x="577" y="3742"/>
                    <a:pt x="592" y="3742"/>
                  </a:cubicBezTo>
                  <a:cubicBezTo>
                    <a:pt x="698" y="3742"/>
                    <a:pt x="786" y="3657"/>
                    <a:pt x="786" y="3551"/>
                  </a:cubicBezTo>
                  <a:lnTo>
                    <a:pt x="786" y="1841"/>
                  </a:lnTo>
                  <a:lnTo>
                    <a:pt x="11505" y="1841"/>
                  </a:lnTo>
                  <a:lnTo>
                    <a:pt x="11505" y="9989"/>
                  </a:lnTo>
                  <a:lnTo>
                    <a:pt x="10647" y="9989"/>
                  </a:lnTo>
                  <a:cubicBezTo>
                    <a:pt x="10557" y="9989"/>
                    <a:pt x="10477" y="10049"/>
                    <a:pt x="10457" y="10135"/>
                  </a:cubicBezTo>
                  <a:cubicBezTo>
                    <a:pt x="10428" y="10262"/>
                    <a:pt x="10521" y="10373"/>
                    <a:pt x="10643" y="10373"/>
                  </a:cubicBezTo>
                  <a:lnTo>
                    <a:pt x="11888" y="10373"/>
                  </a:lnTo>
                  <a:lnTo>
                    <a:pt x="11888" y="10948"/>
                  </a:lnTo>
                  <a:lnTo>
                    <a:pt x="384" y="10948"/>
                  </a:lnTo>
                  <a:lnTo>
                    <a:pt x="384" y="10373"/>
                  </a:lnTo>
                  <a:lnTo>
                    <a:pt x="9853" y="10373"/>
                  </a:lnTo>
                  <a:cubicBezTo>
                    <a:pt x="9853" y="10373"/>
                    <a:pt x="10043" y="10295"/>
                    <a:pt x="10043" y="10190"/>
                  </a:cubicBezTo>
                  <a:cubicBezTo>
                    <a:pt x="10043" y="10087"/>
                    <a:pt x="9959" y="10002"/>
                    <a:pt x="9853" y="9989"/>
                  </a:cubicBezTo>
                  <a:lnTo>
                    <a:pt x="786" y="9989"/>
                  </a:lnTo>
                  <a:lnTo>
                    <a:pt x="786" y="4364"/>
                  </a:lnTo>
                  <a:cubicBezTo>
                    <a:pt x="793" y="4259"/>
                    <a:pt x="707" y="4174"/>
                    <a:pt x="603" y="4174"/>
                  </a:cubicBezTo>
                  <a:cubicBezTo>
                    <a:pt x="500" y="4174"/>
                    <a:pt x="402" y="4364"/>
                    <a:pt x="402" y="4364"/>
                  </a:cubicBezTo>
                  <a:lnTo>
                    <a:pt x="402" y="10009"/>
                  </a:lnTo>
                  <a:lnTo>
                    <a:pt x="358" y="10009"/>
                  </a:lnTo>
                  <a:cubicBezTo>
                    <a:pt x="161" y="10009"/>
                    <a:pt x="0" y="10169"/>
                    <a:pt x="0" y="10367"/>
                  </a:cubicBezTo>
                  <a:lnTo>
                    <a:pt x="0" y="10973"/>
                  </a:lnTo>
                  <a:cubicBezTo>
                    <a:pt x="0" y="11170"/>
                    <a:pt x="161" y="11331"/>
                    <a:pt x="358" y="11331"/>
                  </a:cubicBezTo>
                  <a:lnTo>
                    <a:pt x="5944" y="11331"/>
                  </a:lnTo>
                  <a:lnTo>
                    <a:pt x="5944" y="11729"/>
                  </a:lnTo>
                  <a:cubicBezTo>
                    <a:pt x="5656" y="11818"/>
                    <a:pt x="5455" y="12105"/>
                    <a:pt x="5502" y="12427"/>
                  </a:cubicBezTo>
                  <a:cubicBezTo>
                    <a:pt x="5542" y="12697"/>
                    <a:pt x="5760" y="12911"/>
                    <a:pt x="6030" y="12956"/>
                  </a:cubicBezTo>
                  <a:cubicBezTo>
                    <a:pt x="6065" y="12961"/>
                    <a:pt x="6100" y="12964"/>
                    <a:pt x="6135" y="12964"/>
                  </a:cubicBezTo>
                  <a:cubicBezTo>
                    <a:pt x="6487" y="12964"/>
                    <a:pt x="6774" y="12680"/>
                    <a:pt x="6774" y="12330"/>
                  </a:cubicBezTo>
                  <a:cubicBezTo>
                    <a:pt x="6774" y="12048"/>
                    <a:pt x="6585" y="11807"/>
                    <a:pt x="6326" y="11726"/>
                  </a:cubicBezTo>
                  <a:lnTo>
                    <a:pt x="6326" y="11331"/>
                  </a:lnTo>
                  <a:lnTo>
                    <a:pt x="11913" y="11331"/>
                  </a:lnTo>
                  <a:cubicBezTo>
                    <a:pt x="12109" y="11331"/>
                    <a:pt x="12272" y="11170"/>
                    <a:pt x="12272" y="10973"/>
                  </a:cubicBezTo>
                  <a:lnTo>
                    <a:pt x="12272" y="10367"/>
                  </a:lnTo>
                  <a:cubicBezTo>
                    <a:pt x="12272" y="10169"/>
                    <a:pt x="12111" y="10009"/>
                    <a:pt x="11913" y="10009"/>
                  </a:cubicBezTo>
                  <a:lnTo>
                    <a:pt x="11888" y="10009"/>
                  </a:lnTo>
                  <a:lnTo>
                    <a:pt x="11888" y="1823"/>
                  </a:lnTo>
                  <a:cubicBezTo>
                    <a:pt x="12111" y="1744"/>
                    <a:pt x="12272" y="1531"/>
                    <a:pt x="12272" y="1283"/>
                  </a:cubicBezTo>
                  <a:lnTo>
                    <a:pt x="12272" y="200"/>
                  </a:lnTo>
                  <a:cubicBezTo>
                    <a:pt x="12272" y="88"/>
                    <a:pt x="12181" y="0"/>
                    <a:pt x="12072" y="0"/>
                  </a:cubicBezTo>
                  <a:lnTo>
                    <a:pt x="10933" y="0"/>
                  </a:lnTo>
                  <a:cubicBezTo>
                    <a:pt x="10914" y="0"/>
                    <a:pt x="10896" y="8"/>
                    <a:pt x="10883" y="20"/>
                  </a:cubicBezTo>
                  <a:cubicBezTo>
                    <a:pt x="10722" y="186"/>
                    <a:pt x="10837" y="384"/>
                    <a:pt x="10999" y="384"/>
                  </a:cubicBezTo>
                  <a:lnTo>
                    <a:pt x="11700" y="384"/>
                  </a:lnTo>
                  <a:cubicBezTo>
                    <a:pt x="11804" y="384"/>
                    <a:pt x="11890" y="468"/>
                    <a:pt x="11890" y="573"/>
                  </a:cubicBezTo>
                  <a:lnTo>
                    <a:pt x="11890" y="1269"/>
                  </a:lnTo>
                  <a:cubicBezTo>
                    <a:pt x="11890" y="1373"/>
                    <a:pt x="11805" y="1459"/>
                    <a:pt x="11700" y="1459"/>
                  </a:cubicBezTo>
                  <a:lnTo>
                    <a:pt x="592" y="1459"/>
                  </a:lnTo>
                  <a:cubicBezTo>
                    <a:pt x="488" y="1459"/>
                    <a:pt x="402" y="1375"/>
                    <a:pt x="402" y="1269"/>
                  </a:cubicBezTo>
                  <a:lnTo>
                    <a:pt x="402" y="573"/>
                  </a:lnTo>
                  <a:cubicBezTo>
                    <a:pt x="402" y="470"/>
                    <a:pt x="487" y="384"/>
                    <a:pt x="592" y="384"/>
                  </a:cubicBezTo>
                  <a:lnTo>
                    <a:pt x="10205" y="384"/>
                  </a:lnTo>
                  <a:cubicBezTo>
                    <a:pt x="10205" y="384"/>
                    <a:pt x="10396" y="296"/>
                    <a:pt x="10396" y="192"/>
                  </a:cubicBezTo>
                  <a:cubicBezTo>
                    <a:pt x="10396" y="86"/>
                    <a:pt x="10311" y="2"/>
                    <a:pt x="10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4"/>
          <p:cNvSpPr txBox="1"/>
          <p:nvPr>
            <p:ph idx="1" type="subTitle"/>
          </p:nvPr>
        </p:nvSpPr>
        <p:spPr>
          <a:xfrm>
            <a:off x="4225175" y="1745025"/>
            <a:ext cx="41991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69" name="Google Shape;469;p14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GESTURE</a:t>
            </a:r>
            <a:endParaRPr/>
          </a:p>
        </p:txBody>
      </p:sp>
      <p:pic>
        <p:nvPicPr>
          <p:cNvPr id="470" name="Google Shape;470;p14"/>
          <p:cNvPicPr preferRelativeResize="0"/>
          <p:nvPr/>
        </p:nvPicPr>
        <p:blipFill rotWithShape="1">
          <a:blip r:embed="rId3">
            <a:alphaModFix/>
          </a:blip>
          <a:srcRect b="0" l="2669" r="2669" t="0"/>
          <a:stretch/>
        </p:blipFill>
        <p:spPr>
          <a:xfrm>
            <a:off x="623751" y="1484975"/>
            <a:ext cx="2761122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1" name="Google Shape;471;p14"/>
          <p:cNvPicPr preferRelativeResize="0"/>
          <p:nvPr/>
        </p:nvPicPr>
        <p:blipFill rotWithShape="1">
          <a:blip r:embed="rId3">
            <a:alphaModFix/>
          </a:blip>
          <a:srcRect b="0" l="2669" r="2669" t="0"/>
          <a:stretch/>
        </p:blipFill>
        <p:spPr>
          <a:xfrm>
            <a:off x="897601" y="1745013"/>
            <a:ext cx="2761122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72" name="Google Shape;472;p14"/>
          <p:cNvPicPr preferRelativeResize="0"/>
          <p:nvPr/>
        </p:nvPicPr>
        <p:blipFill rotWithShape="1">
          <a:blip r:embed="rId4">
            <a:alphaModFix/>
          </a:blip>
          <a:srcRect b="9507" l="0" r="0" t="6125"/>
          <a:stretch/>
        </p:blipFill>
        <p:spPr>
          <a:xfrm>
            <a:off x="5063829" y="1745025"/>
            <a:ext cx="2796997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73" name="Google Shape;473;p14"/>
          <p:cNvSpPr txBox="1"/>
          <p:nvPr/>
        </p:nvSpPr>
        <p:spPr>
          <a:xfrm>
            <a:off x="5017513" y="1097025"/>
            <a:ext cx="288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練習由下俯視的角度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 txBox="1"/>
          <p:nvPr>
            <p:ph idx="1" type="subTitle"/>
          </p:nvPr>
        </p:nvSpPr>
        <p:spPr>
          <a:xfrm>
            <a:off x="4225175" y="1745025"/>
            <a:ext cx="41991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79" name="Google Shape;479;p15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GESTURE</a:t>
            </a:r>
            <a:endParaRPr/>
          </a:p>
        </p:txBody>
      </p:sp>
      <p:pic>
        <p:nvPicPr>
          <p:cNvPr id="480" name="Google Shape;480;p15"/>
          <p:cNvPicPr preferRelativeResize="0"/>
          <p:nvPr/>
        </p:nvPicPr>
        <p:blipFill rotWithShape="1">
          <a:blip r:embed="rId3">
            <a:alphaModFix/>
          </a:blip>
          <a:srcRect b="0" l="2669" r="2669" t="0"/>
          <a:stretch/>
        </p:blipFill>
        <p:spPr>
          <a:xfrm>
            <a:off x="623751" y="1484975"/>
            <a:ext cx="2761122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1" name="Google Shape;481;p15"/>
          <p:cNvPicPr preferRelativeResize="0"/>
          <p:nvPr/>
        </p:nvPicPr>
        <p:blipFill rotWithShape="1">
          <a:blip r:embed="rId4">
            <a:alphaModFix/>
          </a:blip>
          <a:srcRect b="0" l="2669" r="2669" t="0"/>
          <a:stretch/>
        </p:blipFill>
        <p:spPr>
          <a:xfrm>
            <a:off x="897601" y="1745013"/>
            <a:ext cx="2761122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2" name="Google Shape;482;p15"/>
          <p:cNvPicPr preferRelativeResize="0"/>
          <p:nvPr/>
        </p:nvPicPr>
        <p:blipFill rotWithShape="1">
          <a:blip r:embed="rId5">
            <a:alphaModFix/>
          </a:blip>
          <a:srcRect b="8595" l="0" r="0" t="8595"/>
          <a:stretch/>
        </p:blipFill>
        <p:spPr>
          <a:xfrm>
            <a:off x="5063829" y="1745025"/>
            <a:ext cx="2796997" cy="2916826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3" name="Google Shape;483;p15"/>
          <p:cNvSpPr txBox="1"/>
          <p:nvPr/>
        </p:nvSpPr>
        <p:spPr>
          <a:xfrm>
            <a:off x="5017513" y="1097025"/>
            <a:ext cx="288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練習張力大的動作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"/>
          <p:cNvSpPr txBox="1"/>
          <p:nvPr>
            <p:ph idx="1" type="subTitle"/>
          </p:nvPr>
        </p:nvSpPr>
        <p:spPr>
          <a:xfrm>
            <a:off x="4225175" y="1745025"/>
            <a:ext cx="41991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89" name="Google Shape;489;p16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490" name="Google Shape;490;p16"/>
          <p:cNvPicPr preferRelativeResize="0"/>
          <p:nvPr/>
        </p:nvPicPr>
        <p:blipFill rotWithShape="1">
          <a:blip r:embed="rId3">
            <a:alphaModFix/>
          </a:blip>
          <a:srcRect b="0" l="2669" r="2669" t="0"/>
          <a:stretch/>
        </p:blipFill>
        <p:spPr>
          <a:xfrm>
            <a:off x="623751" y="1484975"/>
            <a:ext cx="2761122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1" name="Google Shape;491;p16"/>
          <p:cNvPicPr preferRelativeResize="0"/>
          <p:nvPr/>
        </p:nvPicPr>
        <p:blipFill rotWithShape="1">
          <a:blip r:embed="rId4">
            <a:alphaModFix/>
          </a:blip>
          <a:srcRect b="3719" l="0" r="0" t="3728"/>
          <a:stretch/>
        </p:blipFill>
        <p:spPr>
          <a:xfrm>
            <a:off x="897601" y="1745013"/>
            <a:ext cx="2761121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2" name="Google Shape;492;p16"/>
          <p:cNvPicPr preferRelativeResize="0"/>
          <p:nvPr/>
        </p:nvPicPr>
        <p:blipFill rotWithShape="1">
          <a:blip r:embed="rId5">
            <a:alphaModFix/>
          </a:blip>
          <a:srcRect b="16403" l="0" r="0" t="3067"/>
          <a:stretch/>
        </p:blipFill>
        <p:spPr>
          <a:xfrm>
            <a:off x="5063829" y="1745025"/>
            <a:ext cx="2796996" cy="2916826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3" name="Google Shape;493;p16"/>
          <p:cNvSpPr txBox="1"/>
          <p:nvPr/>
        </p:nvSpPr>
        <p:spPr>
          <a:xfrm>
            <a:off x="5017513" y="1097025"/>
            <a:ext cx="288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練習背景消失點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"/>
          <p:cNvSpPr txBox="1"/>
          <p:nvPr>
            <p:ph idx="1" type="subTitle"/>
          </p:nvPr>
        </p:nvSpPr>
        <p:spPr>
          <a:xfrm>
            <a:off x="4225175" y="1745025"/>
            <a:ext cx="41991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99" name="Google Shape;499;p17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500" name="Google Shape;500;p17"/>
          <p:cNvPicPr preferRelativeResize="0"/>
          <p:nvPr/>
        </p:nvPicPr>
        <p:blipFill rotWithShape="1">
          <a:blip r:embed="rId3">
            <a:alphaModFix/>
          </a:blip>
          <a:srcRect b="0" l="2669" r="2669" t="0"/>
          <a:stretch/>
        </p:blipFill>
        <p:spPr>
          <a:xfrm>
            <a:off x="623751" y="1484975"/>
            <a:ext cx="2761122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1" name="Google Shape;501;p17"/>
          <p:cNvPicPr preferRelativeResize="0"/>
          <p:nvPr/>
        </p:nvPicPr>
        <p:blipFill rotWithShape="1">
          <a:blip r:embed="rId4">
            <a:alphaModFix/>
          </a:blip>
          <a:srcRect b="9891" l="0" r="0" t="2648"/>
          <a:stretch/>
        </p:blipFill>
        <p:spPr>
          <a:xfrm>
            <a:off x="897601" y="1745013"/>
            <a:ext cx="2761122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2" name="Google Shape;502;p17"/>
          <p:cNvPicPr preferRelativeResize="0"/>
          <p:nvPr/>
        </p:nvPicPr>
        <p:blipFill rotWithShape="1">
          <a:blip r:embed="rId5">
            <a:alphaModFix/>
          </a:blip>
          <a:srcRect b="23440" l="0" r="0" t="23440"/>
          <a:stretch/>
        </p:blipFill>
        <p:spPr>
          <a:xfrm>
            <a:off x="5063829" y="1745025"/>
            <a:ext cx="2796996" cy="291682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3" name="Google Shape;503;p17"/>
          <p:cNvSpPr txBox="1"/>
          <p:nvPr/>
        </p:nvSpPr>
        <p:spPr>
          <a:xfrm>
            <a:off x="5017513" y="1097025"/>
            <a:ext cx="288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練習背景消失點</a:t>
            </a:r>
            <a:endParaRPr b="1" i="0" sz="18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18"/>
          <p:cNvPicPr preferRelativeResize="0"/>
          <p:nvPr/>
        </p:nvPicPr>
        <p:blipFill rotWithShape="1">
          <a:blip r:embed="rId3">
            <a:alphaModFix/>
          </a:blip>
          <a:srcRect b="1968" l="0" r="0" t="1969"/>
          <a:stretch/>
        </p:blipFill>
        <p:spPr>
          <a:xfrm>
            <a:off x="5030680" y="2113425"/>
            <a:ext cx="4113320" cy="2273990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9" name="Google Shape;509;p18"/>
          <p:cNvSpPr txBox="1"/>
          <p:nvPr>
            <p:ph idx="2" type="title"/>
          </p:nvPr>
        </p:nvSpPr>
        <p:spPr>
          <a:xfrm rot="-882">
            <a:off x="716800" y="1658606"/>
            <a:ext cx="35091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600">
                <a:solidFill>
                  <a:schemeClr val="lt1"/>
                </a:solidFill>
              </a:rPr>
              <a:t>achieve</a:t>
            </a:r>
            <a:endParaRPr sz="4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600">
                <a:solidFill>
                  <a:schemeClr val="lt1"/>
                </a:solidFill>
              </a:rPr>
              <a:t>ment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510" name="Google Shape;510;p18"/>
          <p:cNvSpPr txBox="1"/>
          <p:nvPr>
            <p:ph type="title"/>
          </p:nvPr>
        </p:nvSpPr>
        <p:spPr>
          <a:xfrm>
            <a:off x="716797" y="776850"/>
            <a:ext cx="16314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11" name="Google Shape;511;p18"/>
          <p:cNvSpPr txBox="1"/>
          <p:nvPr>
            <p:ph idx="1" type="subTitle"/>
          </p:nvPr>
        </p:nvSpPr>
        <p:spPr>
          <a:xfrm>
            <a:off x="716803" y="3183682"/>
            <a:ext cx="2972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 sz="2200"/>
              <a:t>執行成果</a:t>
            </a:r>
            <a:endParaRPr b="1" sz="2200">
              <a:solidFill>
                <a:schemeClr val="dk2"/>
              </a:solidFill>
            </a:endParaRPr>
          </a:p>
        </p:txBody>
      </p:sp>
      <p:pic>
        <p:nvPicPr>
          <p:cNvPr id="512" name="Google Shape;512;p18"/>
          <p:cNvPicPr preferRelativeResize="0"/>
          <p:nvPr/>
        </p:nvPicPr>
        <p:blipFill rotWithShape="1">
          <a:blip r:embed="rId3">
            <a:alphaModFix/>
          </a:blip>
          <a:srcRect b="1968" l="0" r="0" t="1969"/>
          <a:stretch/>
        </p:blipFill>
        <p:spPr>
          <a:xfrm>
            <a:off x="4503375" y="2362136"/>
            <a:ext cx="4113320" cy="2273990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3" name="Google Shape;513;p18"/>
          <p:cNvSpPr/>
          <p:nvPr/>
        </p:nvSpPr>
        <p:spPr>
          <a:xfrm flipH="1">
            <a:off x="3040910" y="251188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 flipH="1">
            <a:off x="3353447" y="449197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8"/>
          <p:cNvGrpSpPr/>
          <p:nvPr/>
        </p:nvGrpSpPr>
        <p:grpSpPr>
          <a:xfrm rot="10800000">
            <a:off x="-7853" y="3937000"/>
            <a:ext cx="1932380" cy="1216024"/>
            <a:chOff x="182045" y="2153675"/>
            <a:chExt cx="1932380" cy="1216024"/>
          </a:xfrm>
        </p:grpSpPr>
        <p:sp>
          <p:nvSpPr>
            <p:cNvPr id="516" name="Google Shape;516;p18"/>
            <p:cNvSpPr/>
            <p:nvPr/>
          </p:nvSpPr>
          <p:spPr>
            <a:xfrm flipH="1">
              <a:off x="272604" y="2159010"/>
              <a:ext cx="1836415" cy="1205567"/>
            </a:xfrm>
            <a:custGeom>
              <a:rect b="b" l="l" r="r" t="t"/>
              <a:pathLst>
                <a:path extrusionOk="0" h="16947" w="25815">
                  <a:moveTo>
                    <a:pt x="0" y="1"/>
                  </a:moveTo>
                  <a:lnTo>
                    <a:pt x="0" y="12672"/>
                  </a:lnTo>
                  <a:cubicBezTo>
                    <a:pt x="1183" y="12323"/>
                    <a:pt x="2189" y="11635"/>
                    <a:pt x="2871" y="10741"/>
                  </a:cubicBezTo>
                  <a:cubicBezTo>
                    <a:pt x="3518" y="11348"/>
                    <a:pt x="4438" y="11727"/>
                    <a:pt x="5456" y="11727"/>
                  </a:cubicBezTo>
                  <a:cubicBezTo>
                    <a:pt x="5891" y="11727"/>
                    <a:pt x="6305" y="11657"/>
                    <a:pt x="6690" y="11532"/>
                  </a:cubicBezTo>
                  <a:lnTo>
                    <a:pt x="6690" y="11532"/>
                  </a:lnTo>
                  <a:cubicBezTo>
                    <a:pt x="6615" y="11839"/>
                    <a:pt x="6573" y="12156"/>
                    <a:pt x="6573" y="12483"/>
                  </a:cubicBezTo>
                  <a:cubicBezTo>
                    <a:pt x="6573" y="14949"/>
                    <a:pt x="8845" y="16946"/>
                    <a:pt x="11646" y="16946"/>
                  </a:cubicBezTo>
                  <a:cubicBezTo>
                    <a:pt x="14447" y="16946"/>
                    <a:pt x="16718" y="14949"/>
                    <a:pt x="16718" y="12483"/>
                  </a:cubicBezTo>
                  <a:cubicBezTo>
                    <a:pt x="16718" y="12210"/>
                    <a:pt x="16687" y="11943"/>
                    <a:pt x="16634" y="11683"/>
                  </a:cubicBezTo>
                  <a:cubicBezTo>
                    <a:pt x="19105" y="11387"/>
                    <a:pt x="21050" y="9567"/>
                    <a:pt x="21142" y="7300"/>
                  </a:cubicBezTo>
                  <a:cubicBezTo>
                    <a:pt x="21151" y="7082"/>
                    <a:pt x="21141" y="6869"/>
                    <a:pt x="21116" y="6658"/>
                  </a:cubicBezTo>
                  <a:lnTo>
                    <a:pt x="21116" y="6658"/>
                  </a:lnTo>
                  <a:cubicBezTo>
                    <a:pt x="21477" y="6768"/>
                    <a:pt x="21863" y="6827"/>
                    <a:pt x="22264" y="6827"/>
                  </a:cubicBezTo>
                  <a:cubicBezTo>
                    <a:pt x="24226" y="6827"/>
                    <a:pt x="25813" y="5429"/>
                    <a:pt x="25813" y="3706"/>
                  </a:cubicBezTo>
                  <a:cubicBezTo>
                    <a:pt x="25814" y="2114"/>
                    <a:pt x="24627" y="252"/>
                    <a:pt x="22876" y="61"/>
                  </a:cubicBezTo>
                  <a:cubicBezTo>
                    <a:pt x="22730" y="45"/>
                    <a:pt x="22580" y="35"/>
                    <a:pt x="2243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8"/>
            <p:cNvSpPr/>
            <p:nvPr/>
          </p:nvSpPr>
          <p:spPr>
            <a:xfrm flipH="1">
              <a:off x="267482" y="2153675"/>
              <a:ext cx="1846943" cy="1216024"/>
            </a:xfrm>
            <a:custGeom>
              <a:rect b="b" l="l" r="r" t="t"/>
              <a:pathLst>
                <a:path extrusionOk="0" h="17094" w="25963">
                  <a:moveTo>
                    <a:pt x="152" y="152"/>
                  </a:moveTo>
                  <a:lnTo>
                    <a:pt x="22509" y="185"/>
                  </a:lnTo>
                  <a:cubicBezTo>
                    <a:pt x="22654" y="185"/>
                    <a:pt x="22801" y="193"/>
                    <a:pt x="22947" y="210"/>
                  </a:cubicBezTo>
                  <a:cubicBezTo>
                    <a:pt x="24665" y="397"/>
                    <a:pt x="25818" y="2208"/>
                    <a:pt x="25818" y="3780"/>
                  </a:cubicBezTo>
                  <a:cubicBezTo>
                    <a:pt x="25818" y="5461"/>
                    <a:pt x="24259" y="6827"/>
                    <a:pt x="22342" y="6827"/>
                  </a:cubicBezTo>
                  <a:cubicBezTo>
                    <a:pt x="21956" y="6827"/>
                    <a:pt x="21576" y="6772"/>
                    <a:pt x="21215" y="6663"/>
                  </a:cubicBezTo>
                  <a:lnTo>
                    <a:pt x="21106" y="6631"/>
                  </a:lnTo>
                  <a:lnTo>
                    <a:pt x="21106" y="6631"/>
                  </a:lnTo>
                  <a:lnTo>
                    <a:pt x="21119" y="6742"/>
                  </a:lnTo>
                  <a:cubicBezTo>
                    <a:pt x="21144" y="6955"/>
                    <a:pt x="21152" y="7167"/>
                    <a:pt x="21144" y="7371"/>
                  </a:cubicBezTo>
                  <a:cubicBezTo>
                    <a:pt x="21055" y="9573"/>
                    <a:pt x="19186" y="11387"/>
                    <a:pt x="16701" y="11684"/>
                  </a:cubicBezTo>
                  <a:lnTo>
                    <a:pt x="16622" y="11694"/>
                  </a:lnTo>
                  <a:lnTo>
                    <a:pt x="16638" y="11772"/>
                  </a:lnTo>
                  <a:cubicBezTo>
                    <a:pt x="16692" y="12042"/>
                    <a:pt x="16720" y="12300"/>
                    <a:pt x="16720" y="12557"/>
                  </a:cubicBezTo>
                  <a:cubicBezTo>
                    <a:pt x="16720" y="14978"/>
                    <a:pt x="14477" y="16946"/>
                    <a:pt x="11722" y="16946"/>
                  </a:cubicBezTo>
                  <a:cubicBezTo>
                    <a:pt x="8965" y="16946"/>
                    <a:pt x="6723" y="14978"/>
                    <a:pt x="6723" y="12557"/>
                  </a:cubicBezTo>
                  <a:cubicBezTo>
                    <a:pt x="6723" y="12249"/>
                    <a:pt x="6761" y="11933"/>
                    <a:pt x="6838" y="11624"/>
                  </a:cubicBezTo>
                  <a:lnTo>
                    <a:pt x="6869" y="11495"/>
                  </a:lnTo>
                  <a:lnTo>
                    <a:pt x="6745" y="11538"/>
                  </a:lnTo>
                  <a:cubicBezTo>
                    <a:pt x="6359" y="11666"/>
                    <a:pt x="5951" y="11729"/>
                    <a:pt x="5534" y="11729"/>
                  </a:cubicBezTo>
                  <a:cubicBezTo>
                    <a:pt x="4578" y="11729"/>
                    <a:pt x="3654" y="11377"/>
                    <a:pt x="3000" y="10764"/>
                  </a:cubicBezTo>
                  <a:lnTo>
                    <a:pt x="2940" y="10708"/>
                  </a:lnTo>
                  <a:lnTo>
                    <a:pt x="2890" y="10773"/>
                  </a:lnTo>
                  <a:cubicBezTo>
                    <a:pt x="2233" y="11638"/>
                    <a:pt x="1262" y="12302"/>
                    <a:pt x="152" y="12649"/>
                  </a:cubicBezTo>
                  <a:lnTo>
                    <a:pt x="152" y="152"/>
                  </a:lnTo>
                  <a:close/>
                  <a:moveTo>
                    <a:pt x="0" y="0"/>
                  </a:moveTo>
                  <a:lnTo>
                    <a:pt x="0" y="12842"/>
                  </a:lnTo>
                  <a:lnTo>
                    <a:pt x="96" y="12815"/>
                  </a:lnTo>
                  <a:cubicBezTo>
                    <a:pt x="1247" y="12477"/>
                    <a:pt x="2260" y="11806"/>
                    <a:pt x="2955" y="10923"/>
                  </a:cubicBezTo>
                  <a:cubicBezTo>
                    <a:pt x="3631" y="11528"/>
                    <a:pt x="4566" y="11874"/>
                    <a:pt x="5531" y="11874"/>
                  </a:cubicBezTo>
                  <a:cubicBezTo>
                    <a:pt x="5919" y="11874"/>
                    <a:pt x="6300" y="11820"/>
                    <a:pt x="6665" y="11714"/>
                  </a:cubicBezTo>
                  <a:lnTo>
                    <a:pt x="6665" y="11714"/>
                  </a:lnTo>
                  <a:cubicBezTo>
                    <a:pt x="6605" y="11994"/>
                    <a:pt x="6576" y="12277"/>
                    <a:pt x="6576" y="12557"/>
                  </a:cubicBezTo>
                  <a:cubicBezTo>
                    <a:pt x="6576" y="15060"/>
                    <a:pt x="8884" y="17094"/>
                    <a:pt x="11721" y="17094"/>
                  </a:cubicBezTo>
                  <a:cubicBezTo>
                    <a:pt x="14558" y="17094"/>
                    <a:pt x="16866" y="15060"/>
                    <a:pt x="16866" y="12556"/>
                  </a:cubicBezTo>
                  <a:cubicBezTo>
                    <a:pt x="16866" y="12313"/>
                    <a:pt x="16842" y="12071"/>
                    <a:pt x="16796" y="11819"/>
                  </a:cubicBezTo>
                  <a:cubicBezTo>
                    <a:pt x="19314" y="11484"/>
                    <a:pt x="21198" y="9625"/>
                    <a:pt x="21289" y="7374"/>
                  </a:cubicBezTo>
                  <a:cubicBezTo>
                    <a:pt x="21298" y="7197"/>
                    <a:pt x="21292" y="7015"/>
                    <a:pt x="21276" y="6830"/>
                  </a:cubicBezTo>
                  <a:lnTo>
                    <a:pt x="21276" y="6830"/>
                  </a:lnTo>
                  <a:cubicBezTo>
                    <a:pt x="21620" y="6924"/>
                    <a:pt x="21977" y="6970"/>
                    <a:pt x="22339" y="6970"/>
                  </a:cubicBezTo>
                  <a:cubicBezTo>
                    <a:pt x="24338" y="6970"/>
                    <a:pt x="25963" y="5537"/>
                    <a:pt x="25963" y="3776"/>
                  </a:cubicBezTo>
                  <a:cubicBezTo>
                    <a:pt x="25963" y="2141"/>
                    <a:pt x="24755" y="257"/>
                    <a:pt x="22960" y="59"/>
                  </a:cubicBezTo>
                  <a:cubicBezTo>
                    <a:pt x="22809" y="43"/>
                    <a:pt x="22656" y="33"/>
                    <a:pt x="22505" y="33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8"/>
            <p:cNvSpPr/>
            <p:nvPr/>
          </p:nvSpPr>
          <p:spPr>
            <a:xfrm flipH="1">
              <a:off x="531331" y="2160789"/>
              <a:ext cx="1577687" cy="1012073"/>
            </a:xfrm>
            <a:custGeom>
              <a:rect b="b" l="l" r="r" t="t"/>
              <a:pathLst>
                <a:path extrusionOk="0" h="14227" w="22178">
                  <a:moveTo>
                    <a:pt x="0" y="1"/>
                  </a:moveTo>
                  <a:lnTo>
                    <a:pt x="0" y="10573"/>
                  </a:lnTo>
                  <a:cubicBezTo>
                    <a:pt x="361" y="10674"/>
                    <a:pt x="742" y="10727"/>
                    <a:pt x="1134" y="10727"/>
                  </a:cubicBezTo>
                  <a:cubicBezTo>
                    <a:pt x="2609" y="10727"/>
                    <a:pt x="3908" y="9974"/>
                    <a:pt x="4671" y="8830"/>
                  </a:cubicBezTo>
                  <a:cubicBezTo>
                    <a:pt x="5164" y="9358"/>
                    <a:pt x="5866" y="9688"/>
                    <a:pt x="6643" y="9688"/>
                  </a:cubicBezTo>
                  <a:cubicBezTo>
                    <a:pt x="6976" y="9688"/>
                    <a:pt x="7292" y="9629"/>
                    <a:pt x="7586" y="9519"/>
                  </a:cubicBezTo>
                  <a:lnTo>
                    <a:pt x="7586" y="9519"/>
                  </a:lnTo>
                  <a:cubicBezTo>
                    <a:pt x="7528" y="9787"/>
                    <a:pt x="7497" y="10064"/>
                    <a:pt x="7497" y="10347"/>
                  </a:cubicBezTo>
                  <a:cubicBezTo>
                    <a:pt x="7497" y="12491"/>
                    <a:pt x="9230" y="14226"/>
                    <a:pt x="11366" y="14226"/>
                  </a:cubicBezTo>
                  <a:cubicBezTo>
                    <a:pt x="13504" y="14226"/>
                    <a:pt x="15237" y="12491"/>
                    <a:pt x="15237" y="10347"/>
                  </a:cubicBezTo>
                  <a:cubicBezTo>
                    <a:pt x="15237" y="10109"/>
                    <a:pt x="15214" y="9877"/>
                    <a:pt x="15173" y="9650"/>
                  </a:cubicBezTo>
                  <a:cubicBezTo>
                    <a:pt x="17058" y="9393"/>
                    <a:pt x="18541" y="7810"/>
                    <a:pt x="18613" y="5839"/>
                  </a:cubicBezTo>
                  <a:cubicBezTo>
                    <a:pt x="18619" y="5650"/>
                    <a:pt x="18612" y="5465"/>
                    <a:pt x="18593" y="5281"/>
                  </a:cubicBezTo>
                  <a:lnTo>
                    <a:pt x="18593" y="5281"/>
                  </a:lnTo>
                  <a:cubicBezTo>
                    <a:pt x="18869" y="5377"/>
                    <a:pt x="19164" y="5427"/>
                    <a:pt x="19471" y="5427"/>
                  </a:cubicBezTo>
                  <a:cubicBezTo>
                    <a:pt x="20966" y="5427"/>
                    <a:pt x="22178" y="4213"/>
                    <a:pt x="22178" y="2714"/>
                  </a:cubicBezTo>
                  <a:cubicBezTo>
                    <a:pt x="22177" y="1332"/>
                    <a:pt x="21144" y="189"/>
                    <a:pt x="19808" y="23"/>
                  </a:cubicBezTo>
                  <a:cubicBezTo>
                    <a:pt x="19696" y="9"/>
                    <a:pt x="19582" y="1"/>
                    <a:pt x="1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 flipH="1">
              <a:off x="526209" y="2155596"/>
              <a:ext cx="1588074" cy="1022530"/>
            </a:xfrm>
            <a:custGeom>
              <a:rect b="b" l="l" r="r" t="t"/>
              <a:pathLst>
                <a:path extrusionOk="0" h="14374" w="22324">
                  <a:moveTo>
                    <a:pt x="19545" y="147"/>
                  </a:moveTo>
                  <a:cubicBezTo>
                    <a:pt x="19656" y="147"/>
                    <a:pt x="19768" y="153"/>
                    <a:pt x="19876" y="167"/>
                  </a:cubicBezTo>
                  <a:cubicBezTo>
                    <a:pt x="21189" y="331"/>
                    <a:pt x="22179" y="1457"/>
                    <a:pt x="22179" y="2786"/>
                  </a:cubicBezTo>
                  <a:cubicBezTo>
                    <a:pt x="22179" y="4242"/>
                    <a:pt x="20996" y="5426"/>
                    <a:pt x="19545" y="5426"/>
                  </a:cubicBezTo>
                  <a:cubicBezTo>
                    <a:pt x="19253" y="5426"/>
                    <a:pt x="18965" y="5379"/>
                    <a:pt x="18691" y="5285"/>
                  </a:cubicBezTo>
                  <a:lnTo>
                    <a:pt x="18582" y="5246"/>
                  </a:lnTo>
                  <a:lnTo>
                    <a:pt x="18582" y="5246"/>
                  </a:lnTo>
                  <a:lnTo>
                    <a:pt x="18594" y="5361"/>
                  </a:lnTo>
                  <a:cubicBezTo>
                    <a:pt x="18613" y="5545"/>
                    <a:pt x="18620" y="5729"/>
                    <a:pt x="18613" y="5908"/>
                  </a:cubicBezTo>
                  <a:cubicBezTo>
                    <a:pt x="18544" y="7819"/>
                    <a:pt x="17124" y="9392"/>
                    <a:pt x="15237" y="9650"/>
                  </a:cubicBezTo>
                  <a:lnTo>
                    <a:pt x="15160" y="9660"/>
                  </a:lnTo>
                  <a:lnTo>
                    <a:pt x="15173" y="9735"/>
                  </a:lnTo>
                  <a:cubicBezTo>
                    <a:pt x="15215" y="9967"/>
                    <a:pt x="15236" y="10196"/>
                    <a:pt x="15236" y="10419"/>
                  </a:cubicBezTo>
                  <a:cubicBezTo>
                    <a:pt x="15236" y="12517"/>
                    <a:pt x="13532" y="14223"/>
                    <a:pt x="11439" y="14223"/>
                  </a:cubicBezTo>
                  <a:cubicBezTo>
                    <a:pt x="9346" y="14223"/>
                    <a:pt x="7644" y="12517"/>
                    <a:pt x="7644" y="10419"/>
                  </a:cubicBezTo>
                  <a:cubicBezTo>
                    <a:pt x="7644" y="10150"/>
                    <a:pt x="7673" y="9875"/>
                    <a:pt x="7730" y="9607"/>
                  </a:cubicBezTo>
                  <a:lnTo>
                    <a:pt x="7759" y="9475"/>
                  </a:lnTo>
                  <a:lnTo>
                    <a:pt x="7635" y="9520"/>
                  </a:lnTo>
                  <a:cubicBezTo>
                    <a:pt x="7343" y="9629"/>
                    <a:pt x="7034" y="9684"/>
                    <a:pt x="6719" y="9684"/>
                  </a:cubicBezTo>
                  <a:cubicBezTo>
                    <a:pt x="5996" y="9684"/>
                    <a:pt x="5296" y="9380"/>
                    <a:pt x="4800" y="8850"/>
                  </a:cubicBezTo>
                  <a:lnTo>
                    <a:pt x="4736" y="8783"/>
                  </a:lnTo>
                  <a:lnTo>
                    <a:pt x="4684" y="8861"/>
                  </a:lnTo>
                  <a:cubicBezTo>
                    <a:pt x="3908" y="10029"/>
                    <a:pt x="2609" y="10725"/>
                    <a:pt x="1211" y="10725"/>
                  </a:cubicBezTo>
                  <a:cubicBezTo>
                    <a:pt x="848" y="10725"/>
                    <a:pt x="492" y="10680"/>
                    <a:pt x="149" y="10588"/>
                  </a:cubicBezTo>
                  <a:lnTo>
                    <a:pt x="149" y="147"/>
                  </a:lnTo>
                  <a:close/>
                  <a:moveTo>
                    <a:pt x="0" y="0"/>
                  </a:moveTo>
                  <a:lnTo>
                    <a:pt x="0" y="10701"/>
                  </a:lnTo>
                  <a:lnTo>
                    <a:pt x="53" y="10717"/>
                  </a:lnTo>
                  <a:cubicBezTo>
                    <a:pt x="426" y="10821"/>
                    <a:pt x="814" y="10875"/>
                    <a:pt x="1208" y="10875"/>
                  </a:cubicBezTo>
                  <a:cubicBezTo>
                    <a:pt x="2624" y="10875"/>
                    <a:pt x="3942" y="10184"/>
                    <a:pt x="4753" y="9021"/>
                  </a:cubicBezTo>
                  <a:cubicBezTo>
                    <a:pt x="5272" y="9539"/>
                    <a:pt x="5982" y="9836"/>
                    <a:pt x="6716" y="9836"/>
                  </a:cubicBezTo>
                  <a:cubicBezTo>
                    <a:pt x="7006" y="9836"/>
                    <a:pt x="7289" y="9791"/>
                    <a:pt x="7561" y="9704"/>
                  </a:cubicBezTo>
                  <a:lnTo>
                    <a:pt x="7561" y="9704"/>
                  </a:lnTo>
                  <a:cubicBezTo>
                    <a:pt x="7517" y="9942"/>
                    <a:pt x="7495" y="10182"/>
                    <a:pt x="7495" y="10420"/>
                  </a:cubicBezTo>
                  <a:cubicBezTo>
                    <a:pt x="7495" y="12600"/>
                    <a:pt x="9264" y="14373"/>
                    <a:pt x="11439" y="14373"/>
                  </a:cubicBezTo>
                  <a:cubicBezTo>
                    <a:pt x="13615" y="14373"/>
                    <a:pt x="15383" y="12600"/>
                    <a:pt x="15382" y="10420"/>
                  </a:cubicBezTo>
                  <a:cubicBezTo>
                    <a:pt x="15382" y="10213"/>
                    <a:pt x="15366" y="10000"/>
                    <a:pt x="15330" y="9786"/>
                  </a:cubicBezTo>
                  <a:cubicBezTo>
                    <a:pt x="17252" y="9488"/>
                    <a:pt x="18688" y="7873"/>
                    <a:pt x="18759" y="5915"/>
                  </a:cubicBezTo>
                  <a:cubicBezTo>
                    <a:pt x="18764" y="5764"/>
                    <a:pt x="18760" y="5612"/>
                    <a:pt x="18748" y="5458"/>
                  </a:cubicBezTo>
                  <a:lnTo>
                    <a:pt x="18748" y="5458"/>
                  </a:lnTo>
                  <a:cubicBezTo>
                    <a:pt x="19005" y="5535"/>
                    <a:pt x="19271" y="5574"/>
                    <a:pt x="19541" y="5574"/>
                  </a:cubicBezTo>
                  <a:cubicBezTo>
                    <a:pt x="21074" y="5574"/>
                    <a:pt x="22324" y="4324"/>
                    <a:pt x="22324" y="2787"/>
                  </a:cubicBezTo>
                  <a:cubicBezTo>
                    <a:pt x="22324" y="1384"/>
                    <a:pt x="21277" y="196"/>
                    <a:pt x="19892" y="22"/>
                  </a:cubicBezTo>
                  <a:cubicBezTo>
                    <a:pt x="19777" y="7"/>
                    <a:pt x="19660" y="0"/>
                    <a:pt x="19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8"/>
            <p:cNvSpPr/>
            <p:nvPr/>
          </p:nvSpPr>
          <p:spPr>
            <a:xfrm flipH="1">
              <a:off x="187380" y="2755285"/>
              <a:ext cx="54207" cy="54278"/>
            </a:xfrm>
            <a:custGeom>
              <a:rect b="b" l="l" r="r" t="t"/>
              <a:pathLst>
                <a:path extrusionOk="0" h="763" w="762">
                  <a:moveTo>
                    <a:pt x="381" y="1"/>
                  </a:moveTo>
                  <a:cubicBezTo>
                    <a:pt x="171" y="1"/>
                    <a:pt x="1" y="171"/>
                    <a:pt x="1" y="382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1" y="762"/>
                    <a:pt x="761" y="592"/>
                    <a:pt x="761" y="382"/>
                  </a:cubicBezTo>
                  <a:cubicBezTo>
                    <a:pt x="761" y="171"/>
                    <a:pt x="591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8"/>
            <p:cNvSpPr/>
            <p:nvPr/>
          </p:nvSpPr>
          <p:spPr>
            <a:xfrm flipH="1">
              <a:off x="182045" y="2750021"/>
              <a:ext cx="64806" cy="64806"/>
            </a:xfrm>
            <a:custGeom>
              <a:rect b="b" l="l" r="r" t="t"/>
              <a:pathLst>
                <a:path extrusionOk="0" h="911" w="911">
                  <a:moveTo>
                    <a:pt x="455" y="149"/>
                  </a:moveTo>
                  <a:cubicBezTo>
                    <a:pt x="624" y="149"/>
                    <a:pt x="762" y="287"/>
                    <a:pt x="762" y="456"/>
                  </a:cubicBezTo>
                  <a:cubicBezTo>
                    <a:pt x="762" y="624"/>
                    <a:pt x="624" y="763"/>
                    <a:pt x="455" y="763"/>
                  </a:cubicBezTo>
                  <a:cubicBezTo>
                    <a:pt x="287" y="763"/>
                    <a:pt x="148" y="624"/>
                    <a:pt x="148" y="456"/>
                  </a:cubicBezTo>
                  <a:cubicBezTo>
                    <a:pt x="148" y="287"/>
                    <a:pt x="287" y="149"/>
                    <a:pt x="455" y="149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6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6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 flipH="1">
              <a:off x="1921998" y="3084581"/>
              <a:ext cx="54278" cy="54278"/>
            </a:xfrm>
            <a:custGeom>
              <a:rect b="b" l="l" r="r" t="t"/>
              <a:pathLst>
                <a:path extrusionOk="0" h="763" w="763">
                  <a:moveTo>
                    <a:pt x="381" y="0"/>
                  </a:moveTo>
                  <a:cubicBezTo>
                    <a:pt x="171" y="0"/>
                    <a:pt x="1" y="171"/>
                    <a:pt x="1" y="381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2" y="762"/>
                    <a:pt x="762" y="592"/>
                    <a:pt x="762" y="381"/>
                  </a:cubicBezTo>
                  <a:cubicBezTo>
                    <a:pt x="762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8"/>
            <p:cNvSpPr/>
            <p:nvPr/>
          </p:nvSpPr>
          <p:spPr>
            <a:xfrm flipH="1">
              <a:off x="1916734" y="3079317"/>
              <a:ext cx="64806" cy="64735"/>
            </a:xfrm>
            <a:custGeom>
              <a:rect b="b" l="l" r="r" t="t"/>
              <a:pathLst>
                <a:path extrusionOk="0" h="910" w="911">
                  <a:moveTo>
                    <a:pt x="455" y="148"/>
                  </a:moveTo>
                  <a:cubicBezTo>
                    <a:pt x="625" y="148"/>
                    <a:pt x="764" y="286"/>
                    <a:pt x="762" y="455"/>
                  </a:cubicBezTo>
                  <a:cubicBezTo>
                    <a:pt x="762" y="624"/>
                    <a:pt x="624" y="761"/>
                    <a:pt x="455" y="761"/>
                  </a:cubicBezTo>
                  <a:cubicBezTo>
                    <a:pt x="287" y="761"/>
                    <a:pt x="148" y="624"/>
                    <a:pt x="148" y="455"/>
                  </a:cubicBezTo>
                  <a:cubicBezTo>
                    <a:pt x="148" y="286"/>
                    <a:pt x="287" y="148"/>
                    <a:pt x="455" y="148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5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8"/>
            <p:cNvSpPr/>
            <p:nvPr/>
          </p:nvSpPr>
          <p:spPr>
            <a:xfrm flipH="1">
              <a:off x="633626" y="2782744"/>
              <a:ext cx="119226" cy="108414"/>
            </a:xfrm>
            <a:custGeom>
              <a:rect b="b" l="l" r="r" t="t"/>
              <a:pathLst>
                <a:path extrusionOk="0" h="1524" w="1676">
                  <a:moveTo>
                    <a:pt x="838" y="0"/>
                  </a:moveTo>
                  <a:cubicBezTo>
                    <a:pt x="493" y="0"/>
                    <a:pt x="180" y="237"/>
                    <a:pt x="97" y="587"/>
                  </a:cubicBezTo>
                  <a:cubicBezTo>
                    <a:pt x="0" y="996"/>
                    <a:pt x="254" y="1406"/>
                    <a:pt x="663" y="1503"/>
                  </a:cubicBezTo>
                  <a:cubicBezTo>
                    <a:pt x="722" y="1517"/>
                    <a:pt x="781" y="1523"/>
                    <a:pt x="839" y="1523"/>
                  </a:cubicBezTo>
                  <a:cubicBezTo>
                    <a:pt x="1184" y="1523"/>
                    <a:pt x="1496" y="1287"/>
                    <a:pt x="1579" y="937"/>
                  </a:cubicBezTo>
                  <a:cubicBezTo>
                    <a:pt x="1675" y="528"/>
                    <a:pt x="1422" y="118"/>
                    <a:pt x="1013" y="21"/>
                  </a:cubicBezTo>
                  <a:cubicBezTo>
                    <a:pt x="955" y="7"/>
                    <a:pt x="896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8"/>
            <p:cNvSpPr/>
            <p:nvPr/>
          </p:nvSpPr>
          <p:spPr>
            <a:xfrm flipH="1">
              <a:off x="633626" y="2777338"/>
              <a:ext cx="118728" cy="118728"/>
            </a:xfrm>
            <a:custGeom>
              <a:rect b="b" l="l" r="r" t="t"/>
              <a:pathLst>
                <a:path extrusionOk="0" h="1669" w="1669">
                  <a:moveTo>
                    <a:pt x="835" y="146"/>
                  </a:moveTo>
                  <a:cubicBezTo>
                    <a:pt x="1212" y="146"/>
                    <a:pt x="1522" y="453"/>
                    <a:pt x="1522" y="833"/>
                  </a:cubicBezTo>
                  <a:cubicBezTo>
                    <a:pt x="1522" y="1212"/>
                    <a:pt x="1213" y="1520"/>
                    <a:pt x="835" y="1520"/>
                  </a:cubicBezTo>
                  <a:cubicBezTo>
                    <a:pt x="455" y="1520"/>
                    <a:pt x="147" y="1212"/>
                    <a:pt x="147" y="833"/>
                  </a:cubicBezTo>
                  <a:cubicBezTo>
                    <a:pt x="147" y="453"/>
                    <a:pt x="456" y="146"/>
                    <a:pt x="835" y="146"/>
                  </a:cubicBezTo>
                  <a:close/>
                  <a:moveTo>
                    <a:pt x="835" y="0"/>
                  </a:moveTo>
                  <a:cubicBezTo>
                    <a:pt x="375" y="0"/>
                    <a:pt x="0" y="374"/>
                    <a:pt x="0" y="834"/>
                  </a:cubicBezTo>
                  <a:cubicBezTo>
                    <a:pt x="0" y="1294"/>
                    <a:pt x="375" y="1668"/>
                    <a:pt x="835" y="1668"/>
                  </a:cubicBezTo>
                  <a:cubicBezTo>
                    <a:pt x="1294" y="1668"/>
                    <a:pt x="1668" y="1293"/>
                    <a:pt x="1668" y="834"/>
                  </a:cubicBezTo>
                  <a:cubicBezTo>
                    <a:pt x="1668" y="374"/>
                    <a:pt x="1294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"/>
          <p:cNvSpPr txBox="1"/>
          <p:nvPr>
            <p:ph type="title"/>
          </p:nvPr>
        </p:nvSpPr>
        <p:spPr>
          <a:xfrm rot="228">
            <a:off x="3911600" y="538825"/>
            <a:ext cx="4515600" cy="20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first </a:t>
            </a:r>
            <a:r>
              <a:rPr lang="en" sz="4400">
                <a:solidFill>
                  <a:schemeClr val="lt1"/>
                </a:solidFill>
              </a:rPr>
              <a:t>achievement</a:t>
            </a:r>
            <a:endParaRPr sz="44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31" name="Google Shape;531;p19"/>
          <p:cNvPicPr preferRelativeResize="0"/>
          <p:nvPr/>
        </p:nvPicPr>
        <p:blipFill rotWithShape="1">
          <a:blip r:embed="rId3">
            <a:alphaModFix/>
          </a:blip>
          <a:srcRect b="4873" l="0" r="0" t="4882"/>
          <a:stretch/>
        </p:blipFill>
        <p:spPr>
          <a:xfrm>
            <a:off x="581150" y="2221850"/>
            <a:ext cx="3611915" cy="228820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2" name="Google Shape;532;p19"/>
          <p:cNvPicPr preferRelativeResize="0"/>
          <p:nvPr/>
        </p:nvPicPr>
        <p:blipFill rotWithShape="1">
          <a:blip r:embed="rId3">
            <a:alphaModFix/>
          </a:blip>
          <a:srcRect b="4873" l="0" r="0" t="4882"/>
          <a:stretch/>
        </p:blipFill>
        <p:spPr>
          <a:xfrm>
            <a:off x="1021565" y="2462942"/>
            <a:ext cx="3611909" cy="2288207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33" name="Google Shape;533;p19"/>
          <p:cNvGrpSpPr/>
          <p:nvPr/>
        </p:nvGrpSpPr>
        <p:grpSpPr>
          <a:xfrm flipH="1" rot="10800000">
            <a:off x="7770227" y="4245308"/>
            <a:ext cx="1054502" cy="967708"/>
            <a:chOff x="231650" y="-92325"/>
            <a:chExt cx="1054502" cy="967708"/>
          </a:xfrm>
        </p:grpSpPr>
        <p:sp>
          <p:nvSpPr>
            <p:cNvPr id="534" name="Google Shape;534;p19"/>
            <p:cNvSpPr/>
            <p:nvPr/>
          </p:nvSpPr>
          <p:spPr>
            <a:xfrm>
              <a:off x="244933" y="-68324"/>
              <a:ext cx="992539" cy="932010"/>
            </a:xfrm>
            <a:custGeom>
              <a:rect b="b" l="l" r="r" t="t"/>
              <a:pathLst>
                <a:path extrusionOk="0" h="12349" w="13151">
                  <a:moveTo>
                    <a:pt x="13150" y="0"/>
                  </a:moveTo>
                  <a:lnTo>
                    <a:pt x="110" y="16"/>
                  </a:lnTo>
                  <a:cubicBezTo>
                    <a:pt x="1" y="2123"/>
                    <a:pt x="66" y="4266"/>
                    <a:pt x="651" y="6293"/>
                  </a:cubicBezTo>
                  <a:cubicBezTo>
                    <a:pt x="1237" y="8320"/>
                    <a:pt x="2382" y="10237"/>
                    <a:pt x="4106" y="11454"/>
                  </a:cubicBezTo>
                  <a:cubicBezTo>
                    <a:pt x="4800" y="11944"/>
                    <a:pt x="5603" y="12321"/>
                    <a:pt x="6452" y="12347"/>
                  </a:cubicBezTo>
                  <a:cubicBezTo>
                    <a:pt x="6480" y="12348"/>
                    <a:pt x="6507" y="12349"/>
                    <a:pt x="6535" y="12349"/>
                  </a:cubicBezTo>
                  <a:cubicBezTo>
                    <a:pt x="7358" y="12349"/>
                    <a:pt x="8208" y="11973"/>
                    <a:pt x="8624" y="11265"/>
                  </a:cubicBezTo>
                  <a:cubicBezTo>
                    <a:pt x="8832" y="10910"/>
                    <a:pt x="8923" y="10500"/>
                    <a:pt x="8996" y="10094"/>
                  </a:cubicBezTo>
                  <a:cubicBezTo>
                    <a:pt x="9339" y="8230"/>
                    <a:pt x="9422" y="6315"/>
                    <a:pt x="9929" y="4488"/>
                  </a:cubicBezTo>
                  <a:cubicBezTo>
                    <a:pt x="10435" y="2661"/>
                    <a:pt x="11459" y="861"/>
                    <a:pt x="13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231650" y="-80023"/>
              <a:ext cx="1054502" cy="955406"/>
            </a:xfrm>
            <a:custGeom>
              <a:rect b="b" l="l" r="r" t="t"/>
              <a:pathLst>
                <a:path extrusionOk="0" h="12659" w="13972">
                  <a:moveTo>
                    <a:pt x="12760" y="311"/>
                  </a:moveTo>
                  <a:lnTo>
                    <a:pt x="12760" y="311"/>
                  </a:lnTo>
                  <a:cubicBezTo>
                    <a:pt x="11056" y="1445"/>
                    <a:pt x="10279" y="3447"/>
                    <a:pt x="9959" y="4602"/>
                  </a:cubicBezTo>
                  <a:cubicBezTo>
                    <a:pt x="9642" y="5744"/>
                    <a:pt x="9488" y="6934"/>
                    <a:pt x="9339" y="8085"/>
                  </a:cubicBezTo>
                  <a:cubicBezTo>
                    <a:pt x="9248" y="8789"/>
                    <a:pt x="9154" y="9515"/>
                    <a:pt x="9024" y="10221"/>
                  </a:cubicBezTo>
                  <a:cubicBezTo>
                    <a:pt x="8953" y="10603"/>
                    <a:pt x="8868" y="11003"/>
                    <a:pt x="8668" y="11342"/>
                  </a:cubicBezTo>
                  <a:cubicBezTo>
                    <a:pt x="8305" y="11961"/>
                    <a:pt x="7541" y="12351"/>
                    <a:pt x="6714" y="12351"/>
                  </a:cubicBezTo>
                  <a:cubicBezTo>
                    <a:pt x="6688" y="12351"/>
                    <a:pt x="6661" y="12350"/>
                    <a:pt x="6635" y="12350"/>
                  </a:cubicBezTo>
                  <a:cubicBezTo>
                    <a:pt x="5913" y="12328"/>
                    <a:pt x="5153" y="12037"/>
                    <a:pt x="4371" y="11484"/>
                  </a:cubicBezTo>
                  <a:cubicBezTo>
                    <a:pt x="2810" y="10381"/>
                    <a:pt x="1605" y="8577"/>
                    <a:pt x="977" y="6406"/>
                  </a:cubicBezTo>
                  <a:cubicBezTo>
                    <a:pt x="489" y="4718"/>
                    <a:pt x="317" y="2783"/>
                    <a:pt x="434" y="325"/>
                  </a:cubicBezTo>
                  <a:lnTo>
                    <a:pt x="12760" y="311"/>
                  </a:lnTo>
                  <a:close/>
                  <a:moveTo>
                    <a:pt x="13972" y="0"/>
                  </a:moveTo>
                  <a:lnTo>
                    <a:pt x="140" y="15"/>
                  </a:lnTo>
                  <a:lnTo>
                    <a:pt x="133" y="161"/>
                  </a:lnTo>
                  <a:cubicBezTo>
                    <a:pt x="0" y="2725"/>
                    <a:pt x="175" y="4735"/>
                    <a:pt x="681" y="6490"/>
                  </a:cubicBezTo>
                  <a:cubicBezTo>
                    <a:pt x="1328" y="8729"/>
                    <a:pt x="2575" y="10592"/>
                    <a:pt x="4194" y="11735"/>
                  </a:cubicBezTo>
                  <a:cubicBezTo>
                    <a:pt x="5026" y="12323"/>
                    <a:pt x="5845" y="12632"/>
                    <a:pt x="6625" y="12657"/>
                  </a:cubicBezTo>
                  <a:cubicBezTo>
                    <a:pt x="6655" y="12658"/>
                    <a:pt x="6687" y="12658"/>
                    <a:pt x="6717" y="12658"/>
                  </a:cubicBezTo>
                  <a:cubicBezTo>
                    <a:pt x="7652" y="12658"/>
                    <a:pt x="8516" y="12210"/>
                    <a:pt x="8933" y="11497"/>
                  </a:cubicBezTo>
                  <a:cubicBezTo>
                    <a:pt x="9158" y="11115"/>
                    <a:pt x="9250" y="10685"/>
                    <a:pt x="9326" y="10277"/>
                  </a:cubicBezTo>
                  <a:cubicBezTo>
                    <a:pt x="9458" y="9562"/>
                    <a:pt x="9554" y="8832"/>
                    <a:pt x="9644" y="8123"/>
                  </a:cubicBezTo>
                  <a:cubicBezTo>
                    <a:pt x="9791" y="6983"/>
                    <a:pt x="9945" y="5803"/>
                    <a:pt x="10255" y="4683"/>
                  </a:cubicBezTo>
                  <a:cubicBezTo>
                    <a:pt x="10591" y="3470"/>
                    <a:pt x="11447" y="1287"/>
                    <a:pt x="13397" y="292"/>
                  </a:cubicBezTo>
                  <a:lnTo>
                    <a:pt x="139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374068" y="-80249"/>
              <a:ext cx="601818" cy="779329"/>
            </a:xfrm>
            <a:custGeom>
              <a:rect b="b" l="l" r="r" t="t"/>
              <a:pathLst>
                <a:path extrusionOk="0" h="10326" w="7974">
                  <a:moveTo>
                    <a:pt x="7973" y="0"/>
                  </a:moveTo>
                  <a:lnTo>
                    <a:pt x="314" y="177"/>
                  </a:lnTo>
                  <a:cubicBezTo>
                    <a:pt x="0" y="2470"/>
                    <a:pt x="264" y="4841"/>
                    <a:pt x="1076" y="7010"/>
                  </a:cubicBezTo>
                  <a:cubicBezTo>
                    <a:pt x="1492" y="8120"/>
                    <a:pt x="2082" y="9218"/>
                    <a:pt x="3045" y="9907"/>
                  </a:cubicBezTo>
                  <a:cubicBezTo>
                    <a:pt x="3375" y="10143"/>
                    <a:pt x="3785" y="10326"/>
                    <a:pt x="4178" y="10326"/>
                  </a:cubicBezTo>
                  <a:cubicBezTo>
                    <a:pt x="4351" y="10326"/>
                    <a:pt x="4521" y="10290"/>
                    <a:pt x="4679" y="10209"/>
                  </a:cubicBezTo>
                  <a:cubicBezTo>
                    <a:pt x="5304" y="9889"/>
                    <a:pt x="5417" y="9060"/>
                    <a:pt x="5467" y="8361"/>
                  </a:cubicBezTo>
                  <a:cubicBezTo>
                    <a:pt x="5679" y="5418"/>
                    <a:pt x="6209" y="2364"/>
                    <a:pt x="7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362144" y="-92325"/>
              <a:ext cx="637290" cy="802952"/>
            </a:xfrm>
            <a:custGeom>
              <a:rect b="b" l="l" r="r" t="t"/>
              <a:pathLst>
                <a:path extrusionOk="0" h="10639" w="8444">
                  <a:moveTo>
                    <a:pt x="7822" y="321"/>
                  </a:moveTo>
                  <a:lnTo>
                    <a:pt x="7822" y="321"/>
                  </a:lnTo>
                  <a:cubicBezTo>
                    <a:pt x="6085" y="2822"/>
                    <a:pt x="5651" y="5998"/>
                    <a:pt x="5469" y="8510"/>
                  </a:cubicBezTo>
                  <a:cubicBezTo>
                    <a:pt x="5417" y="9244"/>
                    <a:pt x="5295" y="9961"/>
                    <a:pt x="4765" y="10233"/>
                  </a:cubicBezTo>
                  <a:cubicBezTo>
                    <a:pt x="4625" y="10304"/>
                    <a:pt x="4479" y="10333"/>
                    <a:pt x="4334" y="10333"/>
                  </a:cubicBezTo>
                  <a:cubicBezTo>
                    <a:pt x="3880" y="10333"/>
                    <a:pt x="3444" y="10051"/>
                    <a:pt x="3292" y="9943"/>
                  </a:cubicBezTo>
                  <a:cubicBezTo>
                    <a:pt x="2504" y="9378"/>
                    <a:pt x="1877" y="8453"/>
                    <a:pt x="1377" y="7115"/>
                  </a:cubicBezTo>
                  <a:cubicBezTo>
                    <a:pt x="589" y="5008"/>
                    <a:pt x="324" y="2719"/>
                    <a:pt x="607" y="487"/>
                  </a:cubicBezTo>
                  <a:lnTo>
                    <a:pt x="7822" y="321"/>
                  </a:lnTo>
                  <a:close/>
                  <a:moveTo>
                    <a:pt x="8443" y="0"/>
                  </a:moveTo>
                  <a:lnTo>
                    <a:pt x="337" y="187"/>
                  </a:lnTo>
                  <a:lnTo>
                    <a:pt x="318" y="317"/>
                  </a:lnTo>
                  <a:cubicBezTo>
                    <a:pt x="0" y="2640"/>
                    <a:pt x="267" y="5029"/>
                    <a:pt x="1088" y="7224"/>
                  </a:cubicBezTo>
                  <a:cubicBezTo>
                    <a:pt x="1611" y="8621"/>
                    <a:pt x="2273" y="9592"/>
                    <a:pt x="3113" y="10194"/>
                  </a:cubicBezTo>
                  <a:cubicBezTo>
                    <a:pt x="3522" y="10487"/>
                    <a:pt x="3949" y="10639"/>
                    <a:pt x="4334" y="10639"/>
                  </a:cubicBezTo>
                  <a:cubicBezTo>
                    <a:pt x="4541" y="10639"/>
                    <a:pt x="4734" y="10595"/>
                    <a:pt x="4906" y="10508"/>
                  </a:cubicBezTo>
                  <a:cubicBezTo>
                    <a:pt x="5571" y="10166"/>
                    <a:pt x="5717" y="9357"/>
                    <a:pt x="5778" y="8533"/>
                  </a:cubicBezTo>
                  <a:cubicBezTo>
                    <a:pt x="5961" y="5977"/>
                    <a:pt x="6409" y="2725"/>
                    <a:pt x="8253" y="254"/>
                  </a:cubicBezTo>
                  <a:lnTo>
                    <a:pt x="8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20185" y="-73004"/>
              <a:ext cx="241361" cy="554044"/>
            </a:xfrm>
            <a:custGeom>
              <a:rect b="b" l="l" r="r" t="t"/>
              <a:pathLst>
                <a:path extrusionOk="0" h="7341" w="3198">
                  <a:moveTo>
                    <a:pt x="3197" y="1"/>
                  </a:moveTo>
                  <a:lnTo>
                    <a:pt x="242" y="71"/>
                  </a:lnTo>
                  <a:cubicBezTo>
                    <a:pt x="0" y="1684"/>
                    <a:pt x="0" y="3335"/>
                    <a:pt x="242" y="4948"/>
                  </a:cubicBezTo>
                  <a:cubicBezTo>
                    <a:pt x="355" y="5704"/>
                    <a:pt x="533" y="6480"/>
                    <a:pt x="997" y="7088"/>
                  </a:cubicBezTo>
                  <a:cubicBezTo>
                    <a:pt x="1080" y="7198"/>
                    <a:pt x="1182" y="7307"/>
                    <a:pt x="1317" y="7335"/>
                  </a:cubicBezTo>
                  <a:cubicBezTo>
                    <a:pt x="1337" y="7339"/>
                    <a:pt x="1358" y="7341"/>
                    <a:pt x="1378" y="7341"/>
                  </a:cubicBezTo>
                  <a:cubicBezTo>
                    <a:pt x="1533" y="7341"/>
                    <a:pt x="1682" y="7228"/>
                    <a:pt x="1758" y="7088"/>
                  </a:cubicBezTo>
                  <a:cubicBezTo>
                    <a:pt x="1845" y="6930"/>
                    <a:pt x="1861" y="6745"/>
                    <a:pt x="1876" y="6567"/>
                  </a:cubicBezTo>
                  <a:cubicBezTo>
                    <a:pt x="2063" y="4332"/>
                    <a:pt x="2308" y="206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08411" y="-85230"/>
              <a:ext cx="271097" cy="577817"/>
            </a:xfrm>
            <a:custGeom>
              <a:rect b="b" l="l" r="r" t="t"/>
              <a:pathLst>
                <a:path extrusionOk="0" h="7656" w="3592">
                  <a:moveTo>
                    <a:pt x="3119" y="322"/>
                  </a:moveTo>
                  <a:cubicBezTo>
                    <a:pt x="2300" y="2329"/>
                    <a:pt x="2064" y="4491"/>
                    <a:pt x="1878" y="6714"/>
                  </a:cubicBezTo>
                  <a:cubicBezTo>
                    <a:pt x="1865" y="6876"/>
                    <a:pt x="1850" y="7044"/>
                    <a:pt x="1779" y="7176"/>
                  </a:cubicBezTo>
                  <a:cubicBezTo>
                    <a:pt x="1731" y="7263"/>
                    <a:pt x="1632" y="7347"/>
                    <a:pt x="1534" y="7347"/>
                  </a:cubicBezTo>
                  <a:cubicBezTo>
                    <a:pt x="1524" y="7347"/>
                    <a:pt x="1514" y="7346"/>
                    <a:pt x="1503" y="7344"/>
                  </a:cubicBezTo>
                  <a:cubicBezTo>
                    <a:pt x="1414" y="7326"/>
                    <a:pt x="1335" y="7234"/>
                    <a:pt x="1275" y="7156"/>
                  </a:cubicBezTo>
                  <a:cubicBezTo>
                    <a:pt x="818" y="6559"/>
                    <a:pt x="652" y="5775"/>
                    <a:pt x="550" y="5087"/>
                  </a:cubicBezTo>
                  <a:cubicBezTo>
                    <a:pt x="318" y="3527"/>
                    <a:pt x="311" y="1945"/>
                    <a:pt x="532" y="384"/>
                  </a:cubicBezTo>
                  <a:lnTo>
                    <a:pt x="3119" y="322"/>
                  </a:lnTo>
                  <a:close/>
                  <a:moveTo>
                    <a:pt x="3591" y="1"/>
                  </a:moveTo>
                  <a:lnTo>
                    <a:pt x="265" y="80"/>
                  </a:lnTo>
                  <a:lnTo>
                    <a:pt x="245" y="208"/>
                  </a:lnTo>
                  <a:cubicBezTo>
                    <a:pt x="1" y="1841"/>
                    <a:pt x="1" y="3498"/>
                    <a:pt x="245" y="5130"/>
                  </a:cubicBezTo>
                  <a:cubicBezTo>
                    <a:pt x="353" y="5858"/>
                    <a:pt x="532" y="6691"/>
                    <a:pt x="1029" y="7343"/>
                  </a:cubicBezTo>
                  <a:cubicBezTo>
                    <a:pt x="1123" y="7466"/>
                    <a:pt x="1253" y="7609"/>
                    <a:pt x="1444" y="7647"/>
                  </a:cubicBezTo>
                  <a:cubicBezTo>
                    <a:pt x="1473" y="7654"/>
                    <a:pt x="1503" y="7656"/>
                    <a:pt x="1533" y="7656"/>
                  </a:cubicBezTo>
                  <a:cubicBezTo>
                    <a:pt x="1733" y="7656"/>
                    <a:pt x="1937" y="7529"/>
                    <a:pt x="2049" y="7323"/>
                  </a:cubicBezTo>
                  <a:cubicBezTo>
                    <a:pt x="2153" y="7134"/>
                    <a:pt x="2169" y="6925"/>
                    <a:pt x="2185" y="6739"/>
                  </a:cubicBezTo>
                  <a:cubicBezTo>
                    <a:pt x="2376" y="4460"/>
                    <a:pt x="2619" y="2249"/>
                    <a:pt x="3495" y="222"/>
                  </a:cubicBezTo>
                  <a:lnTo>
                    <a:pt x="35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19"/>
          <p:cNvSpPr/>
          <p:nvPr/>
        </p:nvSpPr>
        <p:spPr>
          <a:xfrm>
            <a:off x="2530104" y="140386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>
            <a:off x="2786742" y="85157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 txBox="1"/>
          <p:nvPr/>
        </p:nvSpPr>
        <p:spPr>
          <a:xfrm>
            <a:off x="5550550" y="2346025"/>
            <a:ext cx="12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543" name="Google Shape;543;p19"/>
          <p:cNvSpPr txBox="1"/>
          <p:nvPr/>
        </p:nvSpPr>
        <p:spPr>
          <a:xfrm>
            <a:off x="4958475" y="2221850"/>
            <a:ext cx="3468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這是我第一次嘗試繪製的動畫。</a:t>
            </a:r>
            <a:endParaRPr b="1" i="0" sz="22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只有簡單的線條與動作。</a:t>
            </a:r>
            <a:endParaRPr b="1" i="0" sz="22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544" name="Google Shape;544;p19" title="酷拉.avi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575" y="2462950"/>
            <a:ext cx="3611923" cy="228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 txBox="1"/>
          <p:nvPr>
            <p:ph idx="15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table of </a:t>
            </a:r>
            <a:r>
              <a:rPr lang="en">
                <a:solidFill>
                  <a:schemeClr val="lt1"/>
                </a:solidFill>
              </a:rPr>
              <a:t>contents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9" name="Google Shape;219;p2"/>
          <p:cNvSpPr txBox="1"/>
          <p:nvPr>
            <p:ph idx="5" type="subTitle"/>
          </p:nvPr>
        </p:nvSpPr>
        <p:spPr>
          <a:xfrm>
            <a:off x="5781936" y="3781050"/>
            <a:ext cx="2383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100">
                <a:latin typeface="Microsoft JhengHei"/>
                <a:ea typeface="Microsoft JhengHei"/>
                <a:cs typeface="Microsoft JhengHei"/>
                <a:sym typeface="Microsoft JhengHei"/>
              </a:rPr>
              <a:t>反思辯證</a:t>
            </a:r>
            <a:endParaRPr b="1" sz="2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0" name="Google Shape;220;p2"/>
          <p:cNvSpPr txBox="1"/>
          <p:nvPr>
            <p:ph type="title"/>
          </p:nvPr>
        </p:nvSpPr>
        <p:spPr>
          <a:xfrm>
            <a:off x="1665173" y="1816050"/>
            <a:ext cx="2812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800"/>
              <a:t>planning</a:t>
            </a:r>
            <a:endParaRPr sz="2800"/>
          </a:p>
        </p:txBody>
      </p:sp>
      <p:sp>
        <p:nvSpPr>
          <p:cNvPr id="221" name="Google Shape;221;p2"/>
          <p:cNvSpPr txBox="1"/>
          <p:nvPr>
            <p:ph idx="1" type="subTitle"/>
          </p:nvPr>
        </p:nvSpPr>
        <p:spPr>
          <a:xfrm>
            <a:off x="1665173" y="2250175"/>
            <a:ext cx="252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100">
                <a:latin typeface="Microsoft JhengHei"/>
                <a:ea typeface="Microsoft JhengHei"/>
                <a:cs typeface="Microsoft JhengHei"/>
                <a:sym typeface="Microsoft JhengHei"/>
              </a:rPr>
              <a:t>規劃階段</a:t>
            </a:r>
            <a:endParaRPr b="1" sz="2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2" name="Google Shape;222;p2"/>
          <p:cNvSpPr txBox="1"/>
          <p:nvPr>
            <p:ph idx="2" type="title"/>
          </p:nvPr>
        </p:nvSpPr>
        <p:spPr>
          <a:xfrm>
            <a:off x="1665173" y="3346950"/>
            <a:ext cx="2812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600"/>
              <a:t>achievement</a:t>
            </a:r>
            <a:endParaRPr sz="2600"/>
          </a:p>
        </p:txBody>
      </p:sp>
      <p:sp>
        <p:nvSpPr>
          <p:cNvPr id="223" name="Google Shape;223;p2"/>
          <p:cNvSpPr txBox="1"/>
          <p:nvPr>
            <p:ph idx="3" type="subTitle"/>
          </p:nvPr>
        </p:nvSpPr>
        <p:spPr>
          <a:xfrm>
            <a:off x="1665173" y="3781075"/>
            <a:ext cx="252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100">
                <a:latin typeface="Microsoft JhengHei"/>
                <a:ea typeface="Microsoft JhengHei"/>
                <a:cs typeface="Microsoft JhengHei"/>
                <a:sym typeface="Microsoft JhengHei"/>
              </a:rPr>
              <a:t>執行成果</a:t>
            </a:r>
            <a:endParaRPr b="1" sz="2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4" name="Google Shape;224;p2"/>
          <p:cNvSpPr txBox="1"/>
          <p:nvPr>
            <p:ph idx="4" type="title"/>
          </p:nvPr>
        </p:nvSpPr>
        <p:spPr>
          <a:xfrm>
            <a:off x="5781936" y="3346925"/>
            <a:ext cx="2812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225" name="Google Shape;225;p2"/>
          <p:cNvSpPr txBox="1"/>
          <p:nvPr>
            <p:ph idx="6" type="title"/>
          </p:nvPr>
        </p:nvSpPr>
        <p:spPr>
          <a:xfrm>
            <a:off x="5781936" y="1816050"/>
            <a:ext cx="2812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800"/>
              <a:t>process</a:t>
            </a:r>
            <a:endParaRPr sz="2800"/>
          </a:p>
        </p:txBody>
      </p:sp>
      <p:sp>
        <p:nvSpPr>
          <p:cNvPr id="226" name="Google Shape;226;p2"/>
          <p:cNvSpPr txBox="1"/>
          <p:nvPr>
            <p:ph idx="7" type="subTitle"/>
          </p:nvPr>
        </p:nvSpPr>
        <p:spPr>
          <a:xfrm>
            <a:off x="5781936" y="2250175"/>
            <a:ext cx="2383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100">
                <a:latin typeface="Microsoft JhengHei"/>
                <a:ea typeface="Microsoft JhengHei"/>
                <a:cs typeface="Microsoft JhengHei"/>
                <a:sym typeface="Microsoft JhengHei"/>
              </a:rPr>
              <a:t>施行過程</a:t>
            </a:r>
            <a:endParaRPr b="1" sz="2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7" name="Google Shape;227;p2"/>
          <p:cNvSpPr txBox="1"/>
          <p:nvPr>
            <p:ph idx="8" type="title"/>
          </p:nvPr>
        </p:nvSpPr>
        <p:spPr>
          <a:xfrm>
            <a:off x="719975" y="1969775"/>
            <a:ext cx="929700" cy="75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8" name="Google Shape;228;p2"/>
          <p:cNvSpPr txBox="1"/>
          <p:nvPr>
            <p:ph idx="9" type="title"/>
          </p:nvPr>
        </p:nvSpPr>
        <p:spPr>
          <a:xfrm>
            <a:off x="4842325" y="3499475"/>
            <a:ext cx="929700" cy="75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9" name="Google Shape;229;p2"/>
          <p:cNvSpPr txBox="1"/>
          <p:nvPr>
            <p:ph idx="13" type="title"/>
          </p:nvPr>
        </p:nvSpPr>
        <p:spPr>
          <a:xfrm>
            <a:off x="719975" y="3499475"/>
            <a:ext cx="929700" cy="75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0" name="Google Shape;230;p2"/>
          <p:cNvSpPr txBox="1"/>
          <p:nvPr>
            <p:ph idx="14" type="title"/>
          </p:nvPr>
        </p:nvSpPr>
        <p:spPr>
          <a:xfrm>
            <a:off x="4842325" y="1969775"/>
            <a:ext cx="929700" cy="753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0"/>
          <p:cNvSpPr txBox="1"/>
          <p:nvPr>
            <p:ph idx="1" type="subTitle"/>
          </p:nvPr>
        </p:nvSpPr>
        <p:spPr>
          <a:xfrm>
            <a:off x="719975" y="1449000"/>
            <a:ext cx="41991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50" name="Google Shape;550;p20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MAKING PROCESS</a:t>
            </a:r>
            <a:endParaRPr/>
          </a:p>
        </p:txBody>
      </p:sp>
      <p:pic>
        <p:nvPicPr>
          <p:cNvPr id="551" name="Google Shape;551;p20"/>
          <p:cNvPicPr preferRelativeResize="0"/>
          <p:nvPr/>
        </p:nvPicPr>
        <p:blipFill rotWithShape="1">
          <a:blip r:embed="rId3">
            <a:alphaModFix/>
          </a:blip>
          <a:srcRect b="0" l="11779" r="11778" t="0"/>
          <a:stretch/>
        </p:blipFill>
        <p:spPr>
          <a:xfrm>
            <a:off x="277800" y="1696575"/>
            <a:ext cx="2599020" cy="2745600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2" name="Google Shape;552;p20"/>
          <p:cNvPicPr preferRelativeResize="0"/>
          <p:nvPr/>
        </p:nvPicPr>
        <p:blipFill rotWithShape="1">
          <a:blip r:embed="rId4">
            <a:alphaModFix/>
          </a:blip>
          <a:srcRect b="0" l="9967" r="9966" t="0"/>
          <a:stretch/>
        </p:blipFill>
        <p:spPr>
          <a:xfrm>
            <a:off x="3267575" y="1696575"/>
            <a:ext cx="2599027" cy="2745607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3" name="Google Shape;553;p20"/>
          <p:cNvPicPr preferRelativeResize="0"/>
          <p:nvPr/>
        </p:nvPicPr>
        <p:blipFill rotWithShape="1">
          <a:blip r:embed="rId5">
            <a:alphaModFix/>
          </a:blip>
          <a:srcRect b="0" l="10716" r="10715" t="0"/>
          <a:stretch/>
        </p:blipFill>
        <p:spPr>
          <a:xfrm>
            <a:off x="6257350" y="1696575"/>
            <a:ext cx="2599026" cy="2745607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"/>
          <p:cNvSpPr txBox="1"/>
          <p:nvPr>
            <p:ph type="title"/>
          </p:nvPr>
        </p:nvSpPr>
        <p:spPr>
          <a:xfrm rot="228">
            <a:off x="3911600" y="538825"/>
            <a:ext cx="4515600" cy="20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FINAL</a:t>
            </a:r>
            <a:endParaRPr/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400">
                <a:solidFill>
                  <a:schemeClr val="lt1"/>
                </a:solidFill>
              </a:rPr>
              <a:t>achievement</a:t>
            </a:r>
            <a:endParaRPr sz="44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59" name="Google Shape;559;p21"/>
          <p:cNvPicPr preferRelativeResize="0"/>
          <p:nvPr/>
        </p:nvPicPr>
        <p:blipFill rotWithShape="1">
          <a:blip r:embed="rId3">
            <a:alphaModFix/>
          </a:blip>
          <a:srcRect b="4873" l="0" r="0" t="4882"/>
          <a:stretch/>
        </p:blipFill>
        <p:spPr>
          <a:xfrm>
            <a:off x="581150" y="2221850"/>
            <a:ext cx="3611915" cy="2288205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0" name="Google Shape;560;p21"/>
          <p:cNvPicPr preferRelativeResize="0"/>
          <p:nvPr/>
        </p:nvPicPr>
        <p:blipFill rotWithShape="1">
          <a:blip r:embed="rId3">
            <a:alphaModFix/>
          </a:blip>
          <a:srcRect b="4873" l="0" r="0" t="4882"/>
          <a:stretch/>
        </p:blipFill>
        <p:spPr>
          <a:xfrm>
            <a:off x="1021565" y="2462942"/>
            <a:ext cx="3611909" cy="2288207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61" name="Google Shape;561;p21"/>
          <p:cNvGrpSpPr/>
          <p:nvPr/>
        </p:nvGrpSpPr>
        <p:grpSpPr>
          <a:xfrm flipH="1" rot="10800000">
            <a:off x="7770227" y="4245308"/>
            <a:ext cx="1054502" cy="967708"/>
            <a:chOff x="231650" y="-92325"/>
            <a:chExt cx="1054502" cy="967708"/>
          </a:xfrm>
        </p:grpSpPr>
        <p:sp>
          <p:nvSpPr>
            <p:cNvPr id="562" name="Google Shape;562;p21"/>
            <p:cNvSpPr/>
            <p:nvPr/>
          </p:nvSpPr>
          <p:spPr>
            <a:xfrm>
              <a:off x="244933" y="-68324"/>
              <a:ext cx="992539" cy="932010"/>
            </a:xfrm>
            <a:custGeom>
              <a:rect b="b" l="l" r="r" t="t"/>
              <a:pathLst>
                <a:path extrusionOk="0" h="12349" w="13151">
                  <a:moveTo>
                    <a:pt x="13150" y="0"/>
                  </a:moveTo>
                  <a:lnTo>
                    <a:pt x="110" y="16"/>
                  </a:lnTo>
                  <a:cubicBezTo>
                    <a:pt x="1" y="2123"/>
                    <a:pt x="66" y="4266"/>
                    <a:pt x="651" y="6293"/>
                  </a:cubicBezTo>
                  <a:cubicBezTo>
                    <a:pt x="1237" y="8320"/>
                    <a:pt x="2382" y="10237"/>
                    <a:pt x="4106" y="11454"/>
                  </a:cubicBezTo>
                  <a:cubicBezTo>
                    <a:pt x="4800" y="11944"/>
                    <a:pt x="5603" y="12321"/>
                    <a:pt x="6452" y="12347"/>
                  </a:cubicBezTo>
                  <a:cubicBezTo>
                    <a:pt x="6480" y="12348"/>
                    <a:pt x="6507" y="12349"/>
                    <a:pt x="6535" y="12349"/>
                  </a:cubicBezTo>
                  <a:cubicBezTo>
                    <a:pt x="7358" y="12349"/>
                    <a:pt x="8208" y="11973"/>
                    <a:pt x="8624" y="11265"/>
                  </a:cubicBezTo>
                  <a:cubicBezTo>
                    <a:pt x="8832" y="10910"/>
                    <a:pt x="8923" y="10500"/>
                    <a:pt x="8996" y="10094"/>
                  </a:cubicBezTo>
                  <a:cubicBezTo>
                    <a:pt x="9339" y="8230"/>
                    <a:pt x="9422" y="6315"/>
                    <a:pt x="9929" y="4488"/>
                  </a:cubicBezTo>
                  <a:cubicBezTo>
                    <a:pt x="10435" y="2661"/>
                    <a:pt x="11459" y="861"/>
                    <a:pt x="13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231650" y="-80023"/>
              <a:ext cx="1054502" cy="955406"/>
            </a:xfrm>
            <a:custGeom>
              <a:rect b="b" l="l" r="r" t="t"/>
              <a:pathLst>
                <a:path extrusionOk="0" h="12659" w="13972">
                  <a:moveTo>
                    <a:pt x="12760" y="311"/>
                  </a:moveTo>
                  <a:lnTo>
                    <a:pt x="12760" y="311"/>
                  </a:lnTo>
                  <a:cubicBezTo>
                    <a:pt x="11056" y="1445"/>
                    <a:pt x="10279" y="3447"/>
                    <a:pt x="9959" y="4602"/>
                  </a:cubicBezTo>
                  <a:cubicBezTo>
                    <a:pt x="9642" y="5744"/>
                    <a:pt x="9488" y="6934"/>
                    <a:pt x="9339" y="8085"/>
                  </a:cubicBezTo>
                  <a:cubicBezTo>
                    <a:pt x="9248" y="8789"/>
                    <a:pt x="9154" y="9515"/>
                    <a:pt x="9024" y="10221"/>
                  </a:cubicBezTo>
                  <a:cubicBezTo>
                    <a:pt x="8953" y="10603"/>
                    <a:pt x="8868" y="11003"/>
                    <a:pt x="8668" y="11342"/>
                  </a:cubicBezTo>
                  <a:cubicBezTo>
                    <a:pt x="8305" y="11961"/>
                    <a:pt x="7541" y="12351"/>
                    <a:pt x="6714" y="12351"/>
                  </a:cubicBezTo>
                  <a:cubicBezTo>
                    <a:pt x="6688" y="12351"/>
                    <a:pt x="6661" y="12350"/>
                    <a:pt x="6635" y="12350"/>
                  </a:cubicBezTo>
                  <a:cubicBezTo>
                    <a:pt x="5913" y="12328"/>
                    <a:pt x="5153" y="12037"/>
                    <a:pt x="4371" y="11484"/>
                  </a:cubicBezTo>
                  <a:cubicBezTo>
                    <a:pt x="2810" y="10381"/>
                    <a:pt x="1605" y="8577"/>
                    <a:pt x="977" y="6406"/>
                  </a:cubicBezTo>
                  <a:cubicBezTo>
                    <a:pt x="489" y="4718"/>
                    <a:pt x="317" y="2783"/>
                    <a:pt x="434" y="325"/>
                  </a:cubicBezTo>
                  <a:lnTo>
                    <a:pt x="12760" y="311"/>
                  </a:lnTo>
                  <a:close/>
                  <a:moveTo>
                    <a:pt x="13972" y="0"/>
                  </a:moveTo>
                  <a:lnTo>
                    <a:pt x="140" y="15"/>
                  </a:lnTo>
                  <a:lnTo>
                    <a:pt x="133" y="161"/>
                  </a:lnTo>
                  <a:cubicBezTo>
                    <a:pt x="0" y="2725"/>
                    <a:pt x="175" y="4735"/>
                    <a:pt x="681" y="6490"/>
                  </a:cubicBezTo>
                  <a:cubicBezTo>
                    <a:pt x="1328" y="8729"/>
                    <a:pt x="2575" y="10592"/>
                    <a:pt x="4194" y="11735"/>
                  </a:cubicBezTo>
                  <a:cubicBezTo>
                    <a:pt x="5026" y="12323"/>
                    <a:pt x="5845" y="12632"/>
                    <a:pt x="6625" y="12657"/>
                  </a:cubicBezTo>
                  <a:cubicBezTo>
                    <a:pt x="6655" y="12658"/>
                    <a:pt x="6687" y="12658"/>
                    <a:pt x="6717" y="12658"/>
                  </a:cubicBezTo>
                  <a:cubicBezTo>
                    <a:pt x="7652" y="12658"/>
                    <a:pt x="8516" y="12210"/>
                    <a:pt x="8933" y="11497"/>
                  </a:cubicBezTo>
                  <a:cubicBezTo>
                    <a:pt x="9158" y="11115"/>
                    <a:pt x="9250" y="10685"/>
                    <a:pt x="9326" y="10277"/>
                  </a:cubicBezTo>
                  <a:cubicBezTo>
                    <a:pt x="9458" y="9562"/>
                    <a:pt x="9554" y="8832"/>
                    <a:pt x="9644" y="8123"/>
                  </a:cubicBezTo>
                  <a:cubicBezTo>
                    <a:pt x="9791" y="6983"/>
                    <a:pt x="9945" y="5803"/>
                    <a:pt x="10255" y="4683"/>
                  </a:cubicBezTo>
                  <a:cubicBezTo>
                    <a:pt x="10591" y="3470"/>
                    <a:pt x="11447" y="1287"/>
                    <a:pt x="13397" y="292"/>
                  </a:cubicBezTo>
                  <a:lnTo>
                    <a:pt x="139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4068" y="-80249"/>
              <a:ext cx="601818" cy="779329"/>
            </a:xfrm>
            <a:custGeom>
              <a:rect b="b" l="l" r="r" t="t"/>
              <a:pathLst>
                <a:path extrusionOk="0" h="10326" w="7974">
                  <a:moveTo>
                    <a:pt x="7973" y="0"/>
                  </a:moveTo>
                  <a:lnTo>
                    <a:pt x="314" y="177"/>
                  </a:lnTo>
                  <a:cubicBezTo>
                    <a:pt x="0" y="2470"/>
                    <a:pt x="264" y="4841"/>
                    <a:pt x="1076" y="7010"/>
                  </a:cubicBezTo>
                  <a:cubicBezTo>
                    <a:pt x="1492" y="8120"/>
                    <a:pt x="2082" y="9218"/>
                    <a:pt x="3045" y="9907"/>
                  </a:cubicBezTo>
                  <a:cubicBezTo>
                    <a:pt x="3375" y="10143"/>
                    <a:pt x="3785" y="10326"/>
                    <a:pt x="4178" y="10326"/>
                  </a:cubicBezTo>
                  <a:cubicBezTo>
                    <a:pt x="4351" y="10326"/>
                    <a:pt x="4521" y="10290"/>
                    <a:pt x="4679" y="10209"/>
                  </a:cubicBezTo>
                  <a:cubicBezTo>
                    <a:pt x="5304" y="9889"/>
                    <a:pt x="5417" y="9060"/>
                    <a:pt x="5467" y="8361"/>
                  </a:cubicBezTo>
                  <a:cubicBezTo>
                    <a:pt x="5679" y="5418"/>
                    <a:pt x="6209" y="2364"/>
                    <a:pt x="7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62144" y="-92325"/>
              <a:ext cx="637290" cy="802952"/>
            </a:xfrm>
            <a:custGeom>
              <a:rect b="b" l="l" r="r" t="t"/>
              <a:pathLst>
                <a:path extrusionOk="0" h="10639" w="8444">
                  <a:moveTo>
                    <a:pt x="7822" y="321"/>
                  </a:moveTo>
                  <a:lnTo>
                    <a:pt x="7822" y="321"/>
                  </a:lnTo>
                  <a:cubicBezTo>
                    <a:pt x="6085" y="2822"/>
                    <a:pt x="5651" y="5998"/>
                    <a:pt x="5469" y="8510"/>
                  </a:cubicBezTo>
                  <a:cubicBezTo>
                    <a:pt x="5417" y="9244"/>
                    <a:pt x="5295" y="9961"/>
                    <a:pt x="4765" y="10233"/>
                  </a:cubicBezTo>
                  <a:cubicBezTo>
                    <a:pt x="4625" y="10304"/>
                    <a:pt x="4479" y="10333"/>
                    <a:pt x="4334" y="10333"/>
                  </a:cubicBezTo>
                  <a:cubicBezTo>
                    <a:pt x="3880" y="10333"/>
                    <a:pt x="3444" y="10051"/>
                    <a:pt x="3292" y="9943"/>
                  </a:cubicBezTo>
                  <a:cubicBezTo>
                    <a:pt x="2504" y="9378"/>
                    <a:pt x="1877" y="8453"/>
                    <a:pt x="1377" y="7115"/>
                  </a:cubicBezTo>
                  <a:cubicBezTo>
                    <a:pt x="589" y="5008"/>
                    <a:pt x="324" y="2719"/>
                    <a:pt x="607" y="487"/>
                  </a:cubicBezTo>
                  <a:lnTo>
                    <a:pt x="7822" y="321"/>
                  </a:lnTo>
                  <a:close/>
                  <a:moveTo>
                    <a:pt x="8443" y="0"/>
                  </a:moveTo>
                  <a:lnTo>
                    <a:pt x="337" y="187"/>
                  </a:lnTo>
                  <a:lnTo>
                    <a:pt x="318" y="317"/>
                  </a:lnTo>
                  <a:cubicBezTo>
                    <a:pt x="0" y="2640"/>
                    <a:pt x="267" y="5029"/>
                    <a:pt x="1088" y="7224"/>
                  </a:cubicBezTo>
                  <a:cubicBezTo>
                    <a:pt x="1611" y="8621"/>
                    <a:pt x="2273" y="9592"/>
                    <a:pt x="3113" y="10194"/>
                  </a:cubicBezTo>
                  <a:cubicBezTo>
                    <a:pt x="3522" y="10487"/>
                    <a:pt x="3949" y="10639"/>
                    <a:pt x="4334" y="10639"/>
                  </a:cubicBezTo>
                  <a:cubicBezTo>
                    <a:pt x="4541" y="10639"/>
                    <a:pt x="4734" y="10595"/>
                    <a:pt x="4906" y="10508"/>
                  </a:cubicBezTo>
                  <a:cubicBezTo>
                    <a:pt x="5571" y="10166"/>
                    <a:pt x="5717" y="9357"/>
                    <a:pt x="5778" y="8533"/>
                  </a:cubicBezTo>
                  <a:cubicBezTo>
                    <a:pt x="5961" y="5977"/>
                    <a:pt x="6409" y="2725"/>
                    <a:pt x="8253" y="254"/>
                  </a:cubicBezTo>
                  <a:lnTo>
                    <a:pt x="8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520185" y="-73004"/>
              <a:ext cx="241361" cy="554044"/>
            </a:xfrm>
            <a:custGeom>
              <a:rect b="b" l="l" r="r" t="t"/>
              <a:pathLst>
                <a:path extrusionOk="0" h="7341" w="3198">
                  <a:moveTo>
                    <a:pt x="3197" y="1"/>
                  </a:moveTo>
                  <a:lnTo>
                    <a:pt x="242" y="71"/>
                  </a:lnTo>
                  <a:cubicBezTo>
                    <a:pt x="0" y="1684"/>
                    <a:pt x="0" y="3335"/>
                    <a:pt x="242" y="4948"/>
                  </a:cubicBezTo>
                  <a:cubicBezTo>
                    <a:pt x="355" y="5704"/>
                    <a:pt x="533" y="6480"/>
                    <a:pt x="997" y="7088"/>
                  </a:cubicBezTo>
                  <a:cubicBezTo>
                    <a:pt x="1080" y="7198"/>
                    <a:pt x="1182" y="7307"/>
                    <a:pt x="1317" y="7335"/>
                  </a:cubicBezTo>
                  <a:cubicBezTo>
                    <a:pt x="1337" y="7339"/>
                    <a:pt x="1358" y="7341"/>
                    <a:pt x="1378" y="7341"/>
                  </a:cubicBezTo>
                  <a:cubicBezTo>
                    <a:pt x="1533" y="7341"/>
                    <a:pt x="1682" y="7228"/>
                    <a:pt x="1758" y="7088"/>
                  </a:cubicBezTo>
                  <a:cubicBezTo>
                    <a:pt x="1845" y="6930"/>
                    <a:pt x="1861" y="6745"/>
                    <a:pt x="1876" y="6567"/>
                  </a:cubicBezTo>
                  <a:cubicBezTo>
                    <a:pt x="2063" y="4332"/>
                    <a:pt x="2308" y="206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508411" y="-85230"/>
              <a:ext cx="271097" cy="577817"/>
            </a:xfrm>
            <a:custGeom>
              <a:rect b="b" l="l" r="r" t="t"/>
              <a:pathLst>
                <a:path extrusionOk="0" h="7656" w="3592">
                  <a:moveTo>
                    <a:pt x="3119" y="322"/>
                  </a:moveTo>
                  <a:cubicBezTo>
                    <a:pt x="2300" y="2329"/>
                    <a:pt x="2064" y="4491"/>
                    <a:pt x="1878" y="6714"/>
                  </a:cubicBezTo>
                  <a:cubicBezTo>
                    <a:pt x="1865" y="6876"/>
                    <a:pt x="1850" y="7044"/>
                    <a:pt x="1779" y="7176"/>
                  </a:cubicBezTo>
                  <a:cubicBezTo>
                    <a:pt x="1731" y="7263"/>
                    <a:pt x="1632" y="7347"/>
                    <a:pt x="1534" y="7347"/>
                  </a:cubicBezTo>
                  <a:cubicBezTo>
                    <a:pt x="1524" y="7347"/>
                    <a:pt x="1514" y="7346"/>
                    <a:pt x="1503" y="7344"/>
                  </a:cubicBezTo>
                  <a:cubicBezTo>
                    <a:pt x="1414" y="7326"/>
                    <a:pt x="1335" y="7234"/>
                    <a:pt x="1275" y="7156"/>
                  </a:cubicBezTo>
                  <a:cubicBezTo>
                    <a:pt x="818" y="6559"/>
                    <a:pt x="652" y="5775"/>
                    <a:pt x="550" y="5087"/>
                  </a:cubicBezTo>
                  <a:cubicBezTo>
                    <a:pt x="318" y="3527"/>
                    <a:pt x="311" y="1945"/>
                    <a:pt x="532" y="384"/>
                  </a:cubicBezTo>
                  <a:lnTo>
                    <a:pt x="3119" y="322"/>
                  </a:lnTo>
                  <a:close/>
                  <a:moveTo>
                    <a:pt x="3591" y="1"/>
                  </a:moveTo>
                  <a:lnTo>
                    <a:pt x="265" y="80"/>
                  </a:lnTo>
                  <a:lnTo>
                    <a:pt x="245" y="208"/>
                  </a:lnTo>
                  <a:cubicBezTo>
                    <a:pt x="1" y="1841"/>
                    <a:pt x="1" y="3498"/>
                    <a:pt x="245" y="5130"/>
                  </a:cubicBezTo>
                  <a:cubicBezTo>
                    <a:pt x="353" y="5858"/>
                    <a:pt x="532" y="6691"/>
                    <a:pt x="1029" y="7343"/>
                  </a:cubicBezTo>
                  <a:cubicBezTo>
                    <a:pt x="1123" y="7466"/>
                    <a:pt x="1253" y="7609"/>
                    <a:pt x="1444" y="7647"/>
                  </a:cubicBezTo>
                  <a:cubicBezTo>
                    <a:pt x="1473" y="7654"/>
                    <a:pt x="1503" y="7656"/>
                    <a:pt x="1533" y="7656"/>
                  </a:cubicBezTo>
                  <a:cubicBezTo>
                    <a:pt x="1733" y="7656"/>
                    <a:pt x="1937" y="7529"/>
                    <a:pt x="2049" y="7323"/>
                  </a:cubicBezTo>
                  <a:cubicBezTo>
                    <a:pt x="2153" y="7134"/>
                    <a:pt x="2169" y="6925"/>
                    <a:pt x="2185" y="6739"/>
                  </a:cubicBezTo>
                  <a:cubicBezTo>
                    <a:pt x="2376" y="4460"/>
                    <a:pt x="2619" y="2249"/>
                    <a:pt x="3495" y="222"/>
                  </a:cubicBezTo>
                  <a:lnTo>
                    <a:pt x="35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21"/>
          <p:cNvSpPr/>
          <p:nvPr/>
        </p:nvSpPr>
        <p:spPr>
          <a:xfrm>
            <a:off x="2530104" y="1403863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1"/>
          <p:cNvSpPr/>
          <p:nvPr/>
        </p:nvSpPr>
        <p:spPr>
          <a:xfrm>
            <a:off x="2786742" y="851572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1"/>
          <p:cNvSpPr txBox="1"/>
          <p:nvPr/>
        </p:nvSpPr>
        <p:spPr>
          <a:xfrm>
            <a:off x="5550550" y="2346025"/>
            <a:ext cx="12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571" name="Google Shape;571;p21"/>
          <p:cNvSpPr txBox="1"/>
          <p:nvPr/>
        </p:nvSpPr>
        <p:spPr>
          <a:xfrm>
            <a:off x="4958475" y="2221850"/>
            <a:ext cx="346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Glegoo"/>
                <a:ea typeface="Glegoo"/>
                <a:cs typeface="Glegoo"/>
                <a:sym typeface="Glegoo"/>
              </a:rPr>
              <a:t>修改後的第二次成果。</a:t>
            </a:r>
            <a:endParaRPr b="1" i="0" sz="2200" u="none" cap="none" strike="noStrike">
              <a:solidFill>
                <a:srgbClr val="000000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pic>
        <p:nvPicPr>
          <p:cNvPr id="572" name="Google Shape;572;p21" title="酷拉.avi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575" y="2462950"/>
            <a:ext cx="3611923" cy="228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1" title="自主.avi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1575" y="2462950"/>
            <a:ext cx="3611926" cy="22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2"/>
          <p:cNvSpPr txBox="1"/>
          <p:nvPr>
            <p:ph idx="1" type="subTitle"/>
          </p:nvPr>
        </p:nvSpPr>
        <p:spPr>
          <a:xfrm>
            <a:off x="719975" y="1449000"/>
            <a:ext cx="41991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79" name="Google Shape;579;p22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MAKING PROCESS</a:t>
            </a:r>
            <a:endParaRPr/>
          </a:p>
        </p:txBody>
      </p:sp>
      <p:pic>
        <p:nvPicPr>
          <p:cNvPr id="580" name="Google Shape;580;p22"/>
          <p:cNvPicPr preferRelativeResize="0"/>
          <p:nvPr/>
        </p:nvPicPr>
        <p:blipFill rotWithShape="1">
          <a:blip r:embed="rId3">
            <a:alphaModFix/>
          </a:blip>
          <a:srcRect b="0" l="14604" r="14604" t="0"/>
          <a:stretch/>
        </p:blipFill>
        <p:spPr>
          <a:xfrm>
            <a:off x="277800" y="1696575"/>
            <a:ext cx="2599020" cy="2745599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1" name="Google Shape;581;p22"/>
          <p:cNvPicPr preferRelativeResize="0"/>
          <p:nvPr/>
        </p:nvPicPr>
        <p:blipFill rotWithShape="1">
          <a:blip r:embed="rId4">
            <a:alphaModFix/>
          </a:blip>
          <a:srcRect b="0" l="11514" r="11514" t="0"/>
          <a:stretch/>
        </p:blipFill>
        <p:spPr>
          <a:xfrm>
            <a:off x="3267575" y="1696575"/>
            <a:ext cx="2599027" cy="2745608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2" name="Google Shape;582;p22"/>
          <p:cNvPicPr preferRelativeResize="0"/>
          <p:nvPr/>
        </p:nvPicPr>
        <p:blipFill rotWithShape="1">
          <a:blip r:embed="rId5">
            <a:alphaModFix/>
          </a:blip>
          <a:srcRect b="0" l="12023" r="12023" t="0"/>
          <a:stretch/>
        </p:blipFill>
        <p:spPr>
          <a:xfrm>
            <a:off x="6257350" y="1696575"/>
            <a:ext cx="2599027" cy="2745606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3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Fix the first </a:t>
            </a:r>
            <a:r>
              <a:rPr lang="en">
                <a:solidFill>
                  <a:schemeClr val="lt1"/>
                </a:solidFill>
              </a:rPr>
              <a:t>achievement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8" name="Google Shape;588;p23"/>
          <p:cNvSpPr txBox="1"/>
          <p:nvPr>
            <p:ph idx="1" type="subTitle"/>
          </p:nvPr>
        </p:nvSpPr>
        <p:spPr>
          <a:xfrm>
            <a:off x="868000" y="1469350"/>
            <a:ext cx="4199100" cy="27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2100"/>
              <a:t>以下我修正的部分:</a:t>
            </a:r>
            <a:endParaRPr b="1" sz="21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"/>
              <a:buChar char="●"/>
            </a:pPr>
            <a:r>
              <a:rPr b="1" lang="en" sz="2100"/>
              <a:t>改變視角的轉換</a:t>
            </a:r>
            <a:endParaRPr b="1" sz="21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"/>
              <a:buChar char="●"/>
            </a:pPr>
            <a:r>
              <a:rPr b="1" lang="en" sz="2100"/>
              <a:t>色調調和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2100"/>
              <a:t>在完成第一次的動畫時，發現缺少了太多東西以至於呈現出來的畫面非常空泛、乏味。增加上述的東西之後，畫面感變得更活潑了</a:t>
            </a:r>
            <a:endParaRPr b="1" sz="2100"/>
          </a:p>
        </p:txBody>
      </p:sp>
      <p:pic>
        <p:nvPicPr>
          <p:cNvPr id="589" name="Google Shape;589;p23"/>
          <p:cNvPicPr preferRelativeResize="0"/>
          <p:nvPr/>
        </p:nvPicPr>
        <p:blipFill rotWithShape="1">
          <a:blip r:embed="rId3">
            <a:alphaModFix/>
          </a:blip>
          <a:srcRect b="0" l="11507" r="11514" t="0"/>
          <a:stretch/>
        </p:blipFill>
        <p:spPr>
          <a:xfrm>
            <a:off x="5382500" y="1469350"/>
            <a:ext cx="2388979" cy="2523696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0" name="Google Shape;590;p23"/>
          <p:cNvPicPr preferRelativeResize="0"/>
          <p:nvPr/>
        </p:nvPicPr>
        <p:blipFill rotWithShape="1">
          <a:blip r:embed="rId3">
            <a:alphaModFix/>
          </a:blip>
          <a:srcRect b="1058" l="12956" r="10060" t="-1060"/>
          <a:stretch/>
        </p:blipFill>
        <p:spPr>
          <a:xfrm>
            <a:off x="5673798" y="1735254"/>
            <a:ext cx="2388979" cy="2523696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24"/>
          <p:cNvPicPr preferRelativeResize="0"/>
          <p:nvPr/>
        </p:nvPicPr>
        <p:blipFill rotWithShape="1">
          <a:blip r:embed="rId3">
            <a:alphaModFix/>
          </a:blip>
          <a:srcRect b="6573" l="0" r="12055" t="18631"/>
          <a:stretch/>
        </p:blipFill>
        <p:spPr>
          <a:xfrm>
            <a:off x="5030680" y="2113425"/>
            <a:ext cx="4113322" cy="2273991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6" name="Google Shape;596;p24"/>
          <p:cNvSpPr txBox="1"/>
          <p:nvPr>
            <p:ph idx="2" type="title"/>
          </p:nvPr>
        </p:nvSpPr>
        <p:spPr>
          <a:xfrm rot="-882">
            <a:off x="716800" y="1658606"/>
            <a:ext cx="35091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600">
                <a:solidFill>
                  <a:schemeClr val="lt1"/>
                </a:solidFill>
              </a:rPr>
              <a:t>Reflect</a:t>
            </a:r>
            <a:endParaRPr sz="4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600">
                <a:solidFill>
                  <a:schemeClr val="lt1"/>
                </a:solidFill>
              </a:rPr>
              <a:t>ion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597" name="Google Shape;597;p24"/>
          <p:cNvSpPr txBox="1"/>
          <p:nvPr>
            <p:ph type="title"/>
          </p:nvPr>
        </p:nvSpPr>
        <p:spPr>
          <a:xfrm>
            <a:off x="716797" y="776850"/>
            <a:ext cx="16314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98" name="Google Shape;598;p24"/>
          <p:cNvSpPr txBox="1"/>
          <p:nvPr>
            <p:ph idx="1" type="subTitle"/>
          </p:nvPr>
        </p:nvSpPr>
        <p:spPr>
          <a:xfrm>
            <a:off x="716803" y="3183682"/>
            <a:ext cx="2972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 sz="2200"/>
              <a:t>反思辯證</a:t>
            </a:r>
            <a:endParaRPr b="1" sz="2200">
              <a:solidFill>
                <a:schemeClr val="dk2"/>
              </a:solidFill>
            </a:endParaRPr>
          </a:p>
        </p:txBody>
      </p:sp>
      <p:pic>
        <p:nvPicPr>
          <p:cNvPr id="599" name="Google Shape;599;p24"/>
          <p:cNvPicPr preferRelativeResize="0"/>
          <p:nvPr/>
        </p:nvPicPr>
        <p:blipFill rotWithShape="1">
          <a:blip r:embed="rId3">
            <a:alphaModFix/>
          </a:blip>
          <a:srcRect b="17017" l="0" r="10313" t="6703"/>
          <a:stretch/>
        </p:blipFill>
        <p:spPr>
          <a:xfrm>
            <a:off x="4503375" y="2362136"/>
            <a:ext cx="4113322" cy="2273991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0" name="Google Shape;600;p24"/>
          <p:cNvSpPr/>
          <p:nvPr/>
        </p:nvSpPr>
        <p:spPr>
          <a:xfrm flipH="1">
            <a:off x="3040910" y="251188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4"/>
          <p:cNvSpPr/>
          <p:nvPr/>
        </p:nvSpPr>
        <p:spPr>
          <a:xfrm flipH="1">
            <a:off x="3353447" y="449197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2" name="Google Shape;602;p24"/>
          <p:cNvGrpSpPr/>
          <p:nvPr/>
        </p:nvGrpSpPr>
        <p:grpSpPr>
          <a:xfrm rot="10800000">
            <a:off x="-7853" y="3937000"/>
            <a:ext cx="1932380" cy="1216024"/>
            <a:chOff x="182045" y="2153675"/>
            <a:chExt cx="1932380" cy="1216024"/>
          </a:xfrm>
        </p:grpSpPr>
        <p:sp>
          <p:nvSpPr>
            <p:cNvPr id="603" name="Google Shape;603;p24"/>
            <p:cNvSpPr/>
            <p:nvPr/>
          </p:nvSpPr>
          <p:spPr>
            <a:xfrm flipH="1">
              <a:off x="272604" y="2159010"/>
              <a:ext cx="1836415" cy="1205567"/>
            </a:xfrm>
            <a:custGeom>
              <a:rect b="b" l="l" r="r" t="t"/>
              <a:pathLst>
                <a:path extrusionOk="0" h="16947" w="25815">
                  <a:moveTo>
                    <a:pt x="0" y="1"/>
                  </a:moveTo>
                  <a:lnTo>
                    <a:pt x="0" y="12672"/>
                  </a:lnTo>
                  <a:cubicBezTo>
                    <a:pt x="1183" y="12323"/>
                    <a:pt x="2189" y="11635"/>
                    <a:pt x="2871" y="10741"/>
                  </a:cubicBezTo>
                  <a:cubicBezTo>
                    <a:pt x="3518" y="11348"/>
                    <a:pt x="4438" y="11727"/>
                    <a:pt x="5456" y="11727"/>
                  </a:cubicBezTo>
                  <a:cubicBezTo>
                    <a:pt x="5891" y="11727"/>
                    <a:pt x="6305" y="11657"/>
                    <a:pt x="6690" y="11532"/>
                  </a:cubicBezTo>
                  <a:lnTo>
                    <a:pt x="6690" y="11532"/>
                  </a:lnTo>
                  <a:cubicBezTo>
                    <a:pt x="6615" y="11839"/>
                    <a:pt x="6573" y="12156"/>
                    <a:pt x="6573" y="12483"/>
                  </a:cubicBezTo>
                  <a:cubicBezTo>
                    <a:pt x="6573" y="14949"/>
                    <a:pt x="8845" y="16946"/>
                    <a:pt x="11646" y="16946"/>
                  </a:cubicBezTo>
                  <a:cubicBezTo>
                    <a:pt x="14447" y="16946"/>
                    <a:pt x="16718" y="14949"/>
                    <a:pt x="16718" y="12483"/>
                  </a:cubicBezTo>
                  <a:cubicBezTo>
                    <a:pt x="16718" y="12210"/>
                    <a:pt x="16687" y="11943"/>
                    <a:pt x="16634" y="11683"/>
                  </a:cubicBezTo>
                  <a:cubicBezTo>
                    <a:pt x="19105" y="11387"/>
                    <a:pt x="21050" y="9567"/>
                    <a:pt x="21142" y="7300"/>
                  </a:cubicBezTo>
                  <a:cubicBezTo>
                    <a:pt x="21151" y="7082"/>
                    <a:pt x="21141" y="6869"/>
                    <a:pt x="21116" y="6658"/>
                  </a:cubicBezTo>
                  <a:lnTo>
                    <a:pt x="21116" y="6658"/>
                  </a:lnTo>
                  <a:cubicBezTo>
                    <a:pt x="21477" y="6768"/>
                    <a:pt x="21863" y="6827"/>
                    <a:pt x="22264" y="6827"/>
                  </a:cubicBezTo>
                  <a:cubicBezTo>
                    <a:pt x="24226" y="6827"/>
                    <a:pt x="25813" y="5429"/>
                    <a:pt x="25813" y="3706"/>
                  </a:cubicBezTo>
                  <a:cubicBezTo>
                    <a:pt x="25814" y="2114"/>
                    <a:pt x="24627" y="252"/>
                    <a:pt x="22876" y="61"/>
                  </a:cubicBezTo>
                  <a:cubicBezTo>
                    <a:pt x="22730" y="45"/>
                    <a:pt x="22580" y="35"/>
                    <a:pt x="2243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 flipH="1">
              <a:off x="267482" y="2153675"/>
              <a:ext cx="1846943" cy="1216024"/>
            </a:xfrm>
            <a:custGeom>
              <a:rect b="b" l="l" r="r" t="t"/>
              <a:pathLst>
                <a:path extrusionOk="0" h="17094" w="25963">
                  <a:moveTo>
                    <a:pt x="152" y="152"/>
                  </a:moveTo>
                  <a:lnTo>
                    <a:pt x="22509" y="185"/>
                  </a:lnTo>
                  <a:cubicBezTo>
                    <a:pt x="22654" y="185"/>
                    <a:pt x="22801" y="193"/>
                    <a:pt x="22947" y="210"/>
                  </a:cubicBezTo>
                  <a:cubicBezTo>
                    <a:pt x="24665" y="397"/>
                    <a:pt x="25818" y="2208"/>
                    <a:pt x="25818" y="3780"/>
                  </a:cubicBezTo>
                  <a:cubicBezTo>
                    <a:pt x="25818" y="5461"/>
                    <a:pt x="24259" y="6827"/>
                    <a:pt x="22342" y="6827"/>
                  </a:cubicBezTo>
                  <a:cubicBezTo>
                    <a:pt x="21956" y="6827"/>
                    <a:pt x="21576" y="6772"/>
                    <a:pt x="21215" y="6663"/>
                  </a:cubicBezTo>
                  <a:lnTo>
                    <a:pt x="21106" y="6631"/>
                  </a:lnTo>
                  <a:lnTo>
                    <a:pt x="21106" y="6631"/>
                  </a:lnTo>
                  <a:lnTo>
                    <a:pt x="21119" y="6742"/>
                  </a:lnTo>
                  <a:cubicBezTo>
                    <a:pt x="21144" y="6955"/>
                    <a:pt x="21152" y="7167"/>
                    <a:pt x="21144" y="7371"/>
                  </a:cubicBezTo>
                  <a:cubicBezTo>
                    <a:pt x="21055" y="9573"/>
                    <a:pt x="19186" y="11387"/>
                    <a:pt x="16701" y="11684"/>
                  </a:cubicBezTo>
                  <a:lnTo>
                    <a:pt x="16622" y="11694"/>
                  </a:lnTo>
                  <a:lnTo>
                    <a:pt x="16638" y="11772"/>
                  </a:lnTo>
                  <a:cubicBezTo>
                    <a:pt x="16692" y="12042"/>
                    <a:pt x="16720" y="12300"/>
                    <a:pt x="16720" y="12557"/>
                  </a:cubicBezTo>
                  <a:cubicBezTo>
                    <a:pt x="16720" y="14978"/>
                    <a:pt x="14477" y="16946"/>
                    <a:pt x="11722" y="16946"/>
                  </a:cubicBezTo>
                  <a:cubicBezTo>
                    <a:pt x="8965" y="16946"/>
                    <a:pt x="6723" y="14978"/>
                    <a:pt x="6723" y="12557"/>
                  </a:cubicBezTo>
                  <a:cubicBezTo>
                    <a:pt x="6723" y="12249"/>
                    <a:pt x="6761" y="11933"/>
                    <a:pt x="6838" y="11624"/>
                  </a:cubicBezTo>
                  <a:lnTo>
                    <a:pt x="6869" y="11495"/>
                  </a:lnTo>
                  <a:lnTo>
                    <a:pt x="6745" y="11538"/>
                  </a:lnTo>
                  <a:cubicBezTo>
                    <a:pt x="6359" y="11666"/>
                    <a:pt x="5951" y="11729"/>
                    <a:pt x="5534" y="11729"/>
                  </a:cubicBezTo>
                  <a:cubicBezTo>
                    <a:pt x="4578" y="11729"/>
                    <a:pt x="3654" y="11377"/>
                    <a:pt x="3000" y="10764"/>
                  </a:cubicBezTo>
                  <a:lnTo>
                    <a:pt x="2940" y="10708"/>
                  </a:lnTo>
                  <a:lnTo>
                    <a:pt x="2890" y="10773"/>
                  </a:lnTo>
                  <a:cubicBezTo>
                    <a:pt x="2233" y="11638"/>
                    <a:pt x="1262" y="12302"/>
                    <a:pt x="152" y="12649"/>
                  </a:cubicBezTo>
                  <a:lnTo>
                    <a:pt x="152" y="152"/>
                  </a:lnTo>
                  <a:close/>
                  <a:moveTo>
                    <a:pt x="0" y="0"/>
                  </a:moveTo>
                  <a:lnTo>
                    <a:pt x="0" y="12842"/>
                  </a:lnTo>
                  <a:lnTo>
                    <a:pt x="96" y="12815"/>
                  </a:lnTo>
                  <a:cubicBezTo>
                    <a:pt x="1247" y="12477"/>
                    <a:pt x="2260" y="11806"/>
                    <a:pt x="2955" y="10923"/>
                  </a:cubicBezTo>
                  <a:cubicBezTo>
                    <a:pt x="3631" y="11528"/>
                    <a:pt x="4566" y="11874"/>
                    <a:pt x="5531" y="11874"/>
                  </a:cubicBezTo>
                  <a:cubicBezTo>
                    <a:pt x="5919" y="11874"/>
                    <a:pt x="6300" y="11820"/>
                    <a:pt x="6665" y="11714"/>
                  </a:cubicBezTo>
                  <a:lnTo>
                    <a:pt x="6665" y="11714"/>
                  </a:lnTo>
                  <a:cubicBezTo>
                    <a:pt x="6605" y="11994"/>
                    <a:pt x="6576" y="12277"/>
                    <a:pt x="6576" y="12557"/>
                  </a:cubicBezTo>
                  <a:cubicBezTo>
                    <a:pt x="6576" y="15060"/>
                    <a:pt x="8884" y="17094"/>
                    <a:pt x="11721" y="17094"/>
                  </a:cubicBezTo>
                  <a:cubicBezTo>
                    <a:pt x="14558" y="17094"/>
                    <a:pt x="16866" y="15060"/>
                    <a:pt x="16866" y="12556"/>
                  </a:cubicBezTo>
                  <a:cubicBezTo>
                    <a:pt x="16866" y="12313"/>
                    <a:pt x="16842" y="12071"/>
                    <a:pt x="16796" y="11819"/>
                  </a:cubicBezTo>
                  <a:cubicBezTo>
                    <a:pt x="19314" y="11484"/>
                    <a:pt x="21198" y="9625"/>
                    <a:pt x="21289" y="7374"/>
                  </a:cubicBezTo>
                  <a:cubicBezTo>
                    <a:pt x="21298" y="7197"/>
                    <a:pt x="21292" y="7015"/>
                    <a:pt x="21276" y="6830"/>
                  </a:cubicBezTo>
                  <a:lnTo>
                    <a:pt x="21276" y="6830"/>
                  </a:lnTo>
                  <a:cubicBezTo>
                    <a:pt x="21620" y="6924"/>
                    <a:pt x="21977" y="6970"/>
                    <a:pt x="22339" y="6970"/>
                  </a:cubicBezTo>
                  <a:cubicBezTo>
                    <a:pt x="24338" y="6970"/>
                    <a:pt x="25963" y="5537"/>
                    <a:pt x="25963" y="3776"/>
                  </a:cubicBezTo>
                  <a:cubicBezTo>
                    <a:pt x="25963" y="2141"/>
                    <a:pt x="24755" y="257"/>
                    <a:pt x="22960" y="59"/>
                  </a:cubicBezTo>
                  <a:cubicBezTo>
                    <a:pt x="22809" y="43"/>
                    <a:pt x="22656" y="33"/>
                    <a:pt x="22505" y="33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 flipH="1">
              <a:off x="531331" y="2160789"/>
              <a:ext cx="1577687" cy="1012073"/>
            </a:xfrm>
            <a:custGeom>
              <a:rect b="b" l="l" r="r" t="t"/>
              <a:pathLst>
                <a:path extrusionOk="0" h="14227" w="22178">
                  <a:moveTo>
                    <a:pt x="0" y="1"/>
                  </a:moveTo>
                  <a:lnTo>
                    <a:pt x="0" y="10573"/>
                  </a:lnTo>
                  <a:cubicBezTo>
                    <a:pt x="361" y="10674"/>
                    <a:pt x="742" y="10727"/>
                    <a:pt x="1134" y="10727"/>
                  </a:cubicBezTo>
                  <a:cubicBezTo>
                    <a:pt x="2609" y="10727"/>
                    <a:pt x="3908" y="9974"/>
                    <a:pt x="4671" y="8830"/>
                  </a:cubicBezTo>
                  <a:cubicBezTo>
                    <a:pt x="5164" y="9358"/>
                    <a:pt x="5866" y="9688"/>
                    <a:pt x="6643" y="9688"/>
                  </a:cubicBezTo>
                  <a:cubicBezTo>
                    <a:pt x="6976" y="9688"/>
                    <a:pt x="7292" y="9629"/>
                    <a:pt x="7586" y="9519"/>
                  </a:cubicBezTo>
                  <a:lnTo>
                    <a:pt x="7586" y="9519"/>
                  </a:lnTo>
                  <a:cubicBezTo>
                    <a:pt x="7528" y="9787"/>
                    <a:pt x="7497" y="10064"/>
                    <a:pt x="7497" y="10347"/>
                  </a:cubicBezTo>
                  <a:cubicBezTo>
                    <a:pt x="7497" y="12491"/>
                    <a:pt x="9230" y="14226"/>
                    <a:pt x="11366" y="14226"/>
                  </a:cubicBezTo>
                  <a:cubicBezTo>
                    <a:pt x="13504" y="14226"/>
                    <a:pt x="15237" y="12491"/>
                    <a:pt x="15237" y="10347"/>
                  </a:cubicBezTo>
                  <a:cubicBezTo>
                    <a:pt x="15237" y="10109"/>
                    <a:pt x="15214" y="9877"/>
                    <a:pt x="15173" y="9650"/>
                  </a:cubicBezTo>
                  <a:cubicBezTo>
                    <a:pt x="17058" y="9393"/>
                    <a:pt x="18541" y="7810"/>
                    <a:pt x="18613" y="5839"/>
                  </a:cubicBezTo>
                  <a:cubicBezTo>
                    <a:pt x="18619" y="5650"/>
                    <a:pt x="18612" y="5465"/>
                    <a:pt x="18593" y="5281"/>
                  </a:cubicBezTo>
                  <a:lnTo>
                    <a:pt x="18593" y="5281"/>
                  </a:lnTo>
                  <a:cubicBezTo>
                    <a:pt x="18869" y="5377"/>
                    <a:pt x="19164" y="5427"/>
                    <a:pt x="19471" y="5427"/>
                  </a:cubicBezTo>
                  <a:cubicBezTo>
                    <a:pt x="20966" y="5427"/>
                    <a:pt x="22178" y="4213"/>
                    <a:pt x="22178" y="2714"/>
                  </a:cubicBezTo>
                  <a:cubicBezTo>
                    <a:pt x="22177" y="1332"/>
                    <a:pt x="21144" y="189"/>
                    <a:pt x="19808" y="23"/>
                  </a:cubicBezTo>
                  <a:cubicBezTo>
                    <a:pt x="19696" y="9"/>
                    <a:pt x="19582" y="1"/>
                    <a:pt x="1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 flipH="1">
              <a:off x="526209" y="2155596"/>
              <a:ext cx="1588074" cy="1022530"/>
            </a:xfrm>
            <a:custGeom>
              <a:rect b="b" l="l" r="r" t="t"/>
              <a:pathLst>
                <a:path extrusionOk="0" h="14374" w="22324">
                  <a:moveTo>
                    <a:pt x="19545" y="147"/>
                  </a:moveTo>
                  <a:cubicBezTo>
                    <a:pt x="19656" y="147"/>
                    <a:pt x="19768" y="153"/>
                    <a:pt x="19876" y="167"/>
                  </a:cubicBezTo>
                  <a:cubicBezTo>
                    <a:pt x="21189" y="331"/>
                    <a:pt x="22179" y="1457"/>
                    <a:pt x="22179" y="2786"/>
                  </a:cubicBezTo>
                  <a:cubicBezTo>
                    <a:pt x="22179" y="4242"/>
                    <a:pt x="20996" y="5426"/>
                    <a:pt x="19545" y="5426"/>
                  </a:cubicBezTo>
                  <a:cubicBezTo>
                    <a:pt x="19253" y="5426"/>
                    <a:pt x="18965" y="5379"/>
                    <a:pt x="18691" y="5285"/>
                  </a:cubicBezTo>
                  <a:lnTo>
                    <a:pt x="18582" y="5246"/>
                  </a:lnTo>
                  <a:lnTo>
                    <a:pt x="18582" y="5246"/>
                  </a:lnTo>
                  <a:lnTo>
                    <a:pt x="18594" y="5361"/>
                  </a:lnTo>
                  <a:cubicBezTo>
                    <a:pt x="18613" y="5545"/>
                    <a:pt x="18620" y="5729"/>
                    <a:pt x="18613" y="5908"/>
                  </a:cubicBezTo>
                  <a:cubicBezTo>
                    <a:pt x="18544" y="7819"/>
                    <a:pt x="17124" y="9392"/>
                    <a:pt x="15237" y="9650"/>
                  </a:cubicBezTo>
                  <a:lnTo>
                    <a:pt x="15160" y="9660"/>
                  </a:lnTo>
                  <a:lnTo>
                    <a:pt x="15173" y="9735"/>
                  </a:lnTo>
                  <a:cubicBezTo>
                    <a:pt x="15215" y="9967"/>
                    <a:pt x="15236" y="10196"/>
                    <a:pt x="15236" y="10419"/>
                  </a:cubicBezTo>
                  <a:cubicBezTo>
                    <a:pt x="15236" y="12517"/>
                    <a:pt x="13532" y="14223"/>
                    <a:pt x="11439" y="14223"/>
                  </a:cubicBezTo>
                  <a:cubicBezTo>
                    <a:pt x="9346" y="14223"/>
                    <a:pt x="7644" y="12517"/>
                    <a:pt x="7644" y="10419"/>
                  </a:cubicBezTo>
                  <a:cubicBezTo>
                    <a:pt x="7644" y="10150"/>
                    <a:pt x="7673" y="9875"/>
                    <a:pt x="7730" y="9607"/>
                  </a:cubicBezTo>
                  <a:lnTo>
                    <a:pt x="7759" y="9475"/>
                  </a:lnTo>
                  <a:lnTo>
                    <a:pt x="7635" y="9520"/>
                  </a:lnTo>
                  <a:cubicBezTo>
                    <a:pt x="7343" y="9629"/>
                    <a:pt x="7034" y="9684"/>
                    <a:pt x="6719" y="9684"/>
                  </a:cubicBezTo>
                  <a:cubicBezTo>
                    <a:pt x="5996" y="9684"/>
                    <a:pt x="5296" y="9380"/>
                    <a:pt x="4800" y="8850"/>
                  </a:cubicBezTo>
                  <a:lnTo>
                    <a:pt x="4736" y="8783"/>
                  </a:lnTo>
                  <a:lnTo>
                    <a:pt x="4684" y="8861"/>
                  </a:lnTo>
                  <a:cubicBezTo>
                    <a:pt x="3908" y="10029"/>
                    <a:pt x="2609" y="10725"/>
                    <a:pt x="1211" y="10725"/>
                  </a:cubicBezTo>
                  <a:cubicBezTo>
                    <a:pt x="848" y="10725"/>
                    <a:pt x="492" y="10680"/>
                    <a:pt x="149" y="10588"/>
                  </a:cubicBezTo>
                  <a:lnTo>
                    <a:pt x="149" y="147"/>
                  </a:lnTo>
                  <a:close/>
                  <a:moveTo>
                    <a:pt x="0" y="0"/>
                  </a:moveTo>
                  <a:lnTo>
                    <a:pt x="0" y="10701"/>
                  </a:lnTo>
                  <a:lnTo>
                    <a:pt x="53" y="10717"/>
                  </a:lnTo>
                  <a:cubicBezTo>
                    <a:pt x="426" y="10821"/>
                    <a:pt x="814" y="10875"/>
                    <a:pt x="1208" y="10875"/>
                  </a:cubicBezTo>
                  <a:cubicBezTo>
                    <a:pt x="2624" y="10875"/>
                    <a:pt x="3942" y="10184"/>
                    <a:pt x="4753" y="9021"/>
                  </a:cubicBezTo>
                  <a:cubicBezTo>
                    <a:pt x="5272" y="9539"/>
                    <a:pt x="5982" y="9836"/>
                    <a:pt x="6716" y="9836"/>
                  </a:cubicBezTo>
                  <a:cubicBezTo>
                    <a:pt x="7006" y="9836"/>
                    <a:pt x="7289" y="9791"/>
                    <a:pt x="7561" y="9704"/>
                  </a:cubicBezTo>
                  <a:lnTo>
                    <a:pt x="7561" y="9704"/>
                  </a:lnTo>
                  <a:cubicBezTo>
                    <a:pt x="7517" y="9942"/>
                    <a:pt x="7495" y="10182"/>
                    <a:pt x="7495" y="10420"/>
                  </a:cubicBezTo>
                  <a:cubicBezTo>
                    <a:pt x="7495" y="12600"/>
                    <a:pt x="9264" y="14373"/>
                    <a:pt x="11439" y="14373"/>
                  </a:cubicBezTo>
                  <a:cubicBezTo>
                    <a:pt x="13615" y="14373"/>
                    <a:pt x="15383" y="12600"/>
                    <a:pt x="15382" y="10420"/>
                  </a:cubicBezTo>
                  <a:cubicBezTo>
                    <a:pt x="15382" y="10213"/>
                    <a:pt x="15366" y="10000"/>
                    <a:pt x="15330" y="9786"/>
                  </a:cubicBezTo>
                  <a:cubicBezTo>
                    <a:pt x="17252" y="9488"/>
                    <a:pt x="18688" y="7873"/>
                    <a:pt x="18759" y="5915"/>
                  </a:cubicBezTo>
                  <a:cubicBezTo>
                    <a:pt x="18764" y="5764"/>
                    <a:pt x="18760" y="5612"/>
                    <a:pt x="18748" y="5458"/>
                  </a:cubicBezTo>
                  <a:lnTo>
                    <a:pt x="18748" y="5458"/>
                  </a:lnTo>
                  <a:cubicBezTo>
                    <a:pt x="19005" y="5535"/>
                    <a:pt x="19271" y="5574"/>
                    <a:pt x="19541" y="5574"/>
                  </a:cubicBezTo>
                  <a:cubicBezTo>
                    <a:pt x="21074" y="5574"/>
                    <a:pt x="22324" y="4324"/>
                    <a:pt x="22324" y="2787"/>
                  </a:cubicBezTo>
                  <a:cubicBezTo>
                    <a:pt x="22324" y="1384"/>
                    <a:pt x="21277" y="196"/>
                    <a:pt x="19892" y="22"/>
                  </a:cubicBezTo>
                  <a:cubicBezTo>
                    <a:pt x="19777" y="7"/>
                    <a:pt x="19660" y="0"/>
                    <a:pt x="19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 flipH="1">
              <a:off x="187380" y="2755285"/>
              <a:ext cx="54207" cy="54278"/>
            </a:xfrm>
            <a:custGeom>
              <a:rect b="b" l="l" r="r" t="t"/>
              <a:pathLst>
                <a:path extrusionOk="0" h="763" w="762">
                  <a:moveTo>
                    <a:pt x="381" y="1"/>
                  </a:moveTo>
                  <a:cubicBezTo>
                    <a:pt x="171" y="1"/>
                    <a:pt x="1" y="171"/>
                    <a:pt x="1" y="382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1" y="762"/>
                    <a:pt x="761" y="592"/>
                    <a:pt x="761" y="382"/>
                  </a:cubicBezTo>
                  <a:cubicBezTo>
                    <a:pt x="761" y="171"/>
                    <a:pt x="591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 flipH="1">
              <a:off x="182045" y="2750021"/>
              <a:ext cx="64806" cy="64806"/>
            </a:xfrm>
            <a:custGeom>
              <a:rect b="b" l="l" r="r" t="t"/>
              <a:pathLst>
                <a:path extrusionOk="0" h="911" w="911">
                  <a:moveTo>
                    <a:pt x="455" y="149"/>
                  </a:moveTo>
                  <a:cubicBezTo>
                    <a:pt x="624" y="149"/>
                    <a:pt x="762" y="287"/>
                    <a:pt x="762" y="456"/>
                  </a:cubicBezTo>
                  <a:cubicBezTo>
                    <a:pt x="762" y="624"/>
                    <a:pt x="624" y="763"/>
                    <a:pt x="455" y="763"/>
                  </a:cubicBezTo>
                  <a:cubicBezTo>
                    <a:pt x="287" y="763"/>
                    <a:pt x="148" y="624"/>
                    <a:pt x="148" y="456"/>
                  </a:cubicBezTo>
                  <a:cubicBezTo>
                    <a:pt x="148" y="287"/>
                    <a:pt x="287" y="149"/>
                    <a:pt x="455" y="149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6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6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 flipH="1">
              <a:off x="1921998" y="3084581"/>
              <a:ext cx="54278" cy="54278"/>
            </a:xfrm>
            <a:custGeom>
              <a:rect b="b" l="l" r="r" t="t"/>
              <a:pathLst>
                <a:path extrusionOk="0" h="763" w="763">
                  <a:moveTo>
                    <a:pt x="381" y="0"/>
                  </a:moveTo>
                  <a:cubicBezTo>
                    <a:pt x="171" y="0"/>
                    <a:pt x="1" y="171"/>
                    <a:pt x="1" y="381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2" y="762"/>
                    <a:pt x="762" y="592"/>
                    <a:pt x="762" y="381"/>
                  </a:cubicBezTo>
                  <a:cubicBezTo>
                    <a:pt x="762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 flipH="1">
              <a:off x="1916734" y="3079317"/>
              <a:ext cx="64806" cy="64735"/>
            </a:xfrm>
            <a:custGeom>
              <a:rect b="b" l="l" r="r" t="t"/>
              <a:pathLst>
                <a:path extrusionOk="0" h="910" w="911">
                  <a:moveTo>
                    <a:pt x="455" y="148"/>
                  </a:moveTo>
                  <a:cubicBezTo>
                    <a:pt x="625" y="148"/>
                    <a:pt x="764" y="286"/>
                    <a:pt x="762" y="455"/>
                  </a:cubicBezTo>
                  <a:cubicBezTo>
                    <a:pt x="762" y="624"/>
                    <a:pt x="624" y="761"/>
                    <a:pt x="455" y="761"/>
                  </a:cubicBezTo>
                  <a:cubicBezTo>
                    <a:pt x="287" y="761"/>
                    <a:pt x="148" y="624"/>
                    <a:pt x="148" y="455"/>
                  </a:cubicBezTo>
                  <a:cubicBezTo>
                    <a:pt x="148" y="286"/>
                    <a:pt x="287" y="148"/>
                    <a:pt x="455" y="148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5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 flipH="1">
              <a:off x="633626" y="2782744"/>
              <a:ext cx="119226" cy="108414"/>
            </a:xfrm>
            <a:custGeom>
              <a:rect b="b" l="l" r="r" t="t"/>
              <a:pathLst>
                <a:path extrusionOk="0" h="1524" w="1676">
                  <a:moveTo>
                    <a:pt x="838" y="0"/>
                  </a:moveTo>
                  <a:cubicBezTo>
                    <a:pt x="493" y="0"/>
                    <a:pt x="180" y="237"/>
                    <a:pt x="97" y="587"/>
                  </a:cubicBezTo>
                  <a:cubicBezTo>
                    <a:pt x="0" y="996"/>
                    <a:pt x="254" y="1406"/>
                    <a:pt x="663" y="1503"/>
                  </a:cubicBezTo>
                  <a:cubicBezTo>
                    <a:pt x="722" y="1517"/>
                    <a:pt x="781" y="1523"/>
                    <a:pt x="839" y="1523"/>
                  </a:cubicBezTo>
                  <a:cubicBezTo>
                    <a:pt x="1184" y="1523"/>
                    <a:pt x="1496" y="1287"/>
                    <a:pt x="1579" y="937"/>
                  </a:cubicBezTo>
                  <a:cubicBezTo>
                    <a:pt x="1675" y="528"/>
                    <a:pt x="1422" y="118"/>
                    <a:pt x="1013" y="21"/>
                  </a:cubicBezTo>
                  <a:cubicBezTo>
                    <a:pt x="955" y="7"/>
                    <a:pt x="896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 flipH="1">
              <a:off x="633626" y="2777338"/>
              <a:ext cx="118728" cy="118728"/>
            </a:xfrm>
            <a:custGeom>
              <a:rect b="b" l="l" r="r" t="t"/>
              <a:pathLst>
                <a:path extrusionOk="0" h="1669" w="1669">
                  <a:moveTo>
                    <a:pt x="835" y="146"/>
                  </a:moveTo>
                  <a:cubicBezTo>
                    <a:pt x="1212" y="146"/>
                    <a:pt x="1522" y="453"/>
                    <a:pt x="1522" y="833"/>
                  </a:cubicBezTo>
                  <a:cubicBezTo>
                    <a:pt x="1522" y="1212"/>
                    <a:pt x="1213" y="1520"/>
                    <a:pt x="835" y="1520"/>
                  </a:cubicBezTo>
                  <a:cubicBezTo>
                    <a:pt x="455" y="1520"/>
                    <a:pt x="147" y="1212"/>
                    <a:pt x="147" y="833"/>
                  </a:cubicBezTo>
                  <a:cubicBezTo>
                    <a:pt x="147" y="453"/>
                    <a:pt x="456" y="146"/>
                    <a:pt x="835" y="146"/>
                  </a:cubicBezTo>
                  <a:close/>
                  <a:moveTo>
                    <a:pt x="835" y="0"/>
                  </a:moveTo>
                  <a:cubicBezTo>
                    <a:pt x="375" y="0"/>
                    <a:pt x="0" y="374"/>
                    <a:pt x="0" y="834"/>
                  </a:cubicBezTo>
                  <a:cubicBezTo>
                    <a:pt x="0" y="1294"/>
                    <a:pt x="375" y="1668"/>
                    <a:pt x="835" y="1668"/>
                  </a:cubicBezTo>
                  <a:cubicBezTo>
                    <a:pt x="1294" y="1668"/>
                    <a:pt x="1668" y="1293"/>
                    <a:pt x="1668" y="834"/>
                  </a:cubicBezTo>
                  <a:cubicBezTo>
                    <a:pt x="1668" y="374"/>
                    <a:pt x="1294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"/>
          <p:cNvSpPr txBox="1"/>
          <p:nvPr>
            <p:ph type="title"/>
          </p:nvPr>
        </p:nvSpPr>
        <p:spPr>
          <a:xfrm>
            <a:off x="1504538" y="2422975"/>
            <a:ext cx="2505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300"/>
              <a:t>time control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618" name="Google Shape;618;p25"/>
          <p:cNvSpPr txBox="1"/>
          <p:nvPr>
            <p:ph idx="4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time control＆</a:t>
            </a:r>
            <a:r>
              <a:rPr lang="en">
                <a:solidFill>
                  <a:schemeClr val="lt1"/>
                </a:solidFill>
              </a:rPr>
              <a:t>self-control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9" name="Google Shape;619;p25"/>
          <p:cNvSpPr txBox="1"/>
          <p:nvPr>
            <p:ph idx="2" type="title"/>
          </p:nvPr>
        </p:nvSpPr>
        <p:spPr>
          <a:xfrm>
            <a:off x="5133886" y="2422975"/>
            <a:ext cx="2505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200"/>
              <a:t>self-control</a:t>
            </a:r>
            <a:endParaRPr sz="2200"/>
          </a:p>
        </p:txBody>
      </p:sp>
      <p:sp>
        <p:nvSpPr>
          <p:cNvPr id="620" name="Google Shape;620;p25"/>
          <p:cNvSpPr txBox="1"/>
          <p:nvPr>
            <p:ph idx="1" type="subTitle"/>
          </p:nvPr>
        </p:nvSpPr>
        <p:spPr>
          <a:xfrm>
            <a:off x="4804638" y="2950050"/>
            <a:ext cx="3164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懶惰太過自信導致進度遲遲無法往前。</a:t>
            </a:r>
            <a:endParaRPr b="1" sz="2200"/>
          </a:p>
        </p:txBody>
      </p:sp>
      <p:sp>
        <p:nvSpPr>
          <p:cNvPr id="621" name="Google Shape;621;p25"/>
          <p:cNvSpPr txBox="1"/>
          <p:nvPr>
            <p:ph idx="3" type="subTitle"/>
          </p:nvPr>
        </p:nvSpPr>
        <p:spPr>
          <a:xfrm>
            <a:off x="1175263" y="2950050"/>
            <a:ext cx="3164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200"/>
              <a:t>時間控管分配不均導致進度拖延。</a:t>
            </a:r>
            <a:endParaRPr b="1" sz="2200"/>
          </a:p>
        </p:txBody>
      </p:sp>
      <p:sp>
        <p:nvSpPr>
          <p:cNvPr id="622" name="Google Shape;622;p25"/>
          <p:cNvSpPr/>
          <p:nvPr/>
        </p:nvSpPr>
        <p:spPr>
          <a:xfrm>
            <a:off x="2440238" y="1634578"/>
            <a:ext cx="634200" cy="63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5"/>
          <p:cNvSpPr/>
          <p:nvPr/>
        </p:nvSpPr>
        <p:spPr>
          <a:xfrm>
            <a:off x="6069586" y="1634578"/>
            <a:ext cx="634200" cy="634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4" name="Google Shape;624;p25"/>
          <p:cNvGrpSpPr/>
          <p:nvPr/>
        </p:nvGrpSpPr>
        <p:grpSpPr>
          <a:xfrm>
            <a:off x="2614937" y="1742822"/>
            <a:ext cx="284796" cy="417707"/>
            <a:chOff x="933049" y="1394104"/>
            <a:chExt cx="246598" cy="361682"/>
          </a:xfrm>
        </p:grpSpPr>
        <p:sp>
          <p:nvSpPr>
            <p:cNvPr id="625" name="Google Shape;625;p25"/>
            <p:cNvSpPr/>
            <p:nvPr/>
          </p:nvSpPr>
          <p:spPr>
            <a:xfrm>
              <a:off x="941946" y="1399431"/>
              <a:ext cx="229332" cy="43903"/>
            </a:xfrm>
            <a:custGeom>
              <a:rect b="b" l="l" r="r" t="t"/>
              <a:pathLst>
                <a:path extrusionOk="0" h="1574" w="8222">
                  <a:moveTo>
                    <a:pt x="643" y="1"/>
                  </a:moveTo>
                  <a:cubicBezTo>
                    <a:pt x="555" y="1"/>
                    <a:pt x="479" y="56"/>
                    <a:pt x="454" y="139"/>
                  </a:cubicBezTo>
                  <a:lnTo>
                    <a:pt x="200" y="961"/>
                  </a:lnTo>
                  <a:lnTo>
                    <a:pt x="0" y="1573"/>
                  </a:lnTo>
                  <a:lnTo>
                    <a:pt x="8222" y="1549"/>
                  </a:lnTo>
                  <a:lnTo>
                    <a:pt x="8003" y="961"/>
                  </a:lnTo>
                  <a:lnTo>
                    <a:pt x="7748" y="139"/>
                  </a:lnTo>
                  <a:cubicBezTo>
                    <a:pt x="7723" y="56"/>
                    <a:pt x="7647" y="1"/>
                    <a:pt x="7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944457" y="1399431"/>
              <a:ext cx="32048" cy="37488"/>
            </a:xfrm>
            <a:custGeom>
              <a:rect b="b" l="l" r="r" t="t"/>
              <a:pathLst>
                <a:path extrusionOk="0" h="1344" w="1149">
                  <a:moveTo>
                    <a:pt x="568" y="1"/>
                  </a:moveTo>
                  <a:cubicBezTo>
                    <a:pt x="481" y="1"/>
                    <a:pt x="404" y="56"/>
                    <a:pt x="380" y="139"/>
                  </a:cubicBezTo>
                  <a:lnTo>
                    <a:pt x="1" y="1343"/>
                  </a:lnTo>
                  <a:lnTo>
                    <a:pt x="720" y="1343"/>
                  </a:lnTo>
                  <a:lnTo>
                    <a:pt x="1136" y="32"/>
                  </a:lnTo>
                  <a:cubicBezTo>
                    <a:pt x="1139" y="19"/>
                    <a:pt x="1143" y="10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975278" y="1689318"/>
              <a:ext cx="162055" cy="61001"/>
            </a:xfrm>
            <a:custGeom>
              <a:rect b="b" l="l" r="r" t="t"/>
              <a:pathLst>
                <a:path extrusionOk="0" h="2187" w="5810">
                  <a:moveTo>
                    <a:pt x="0" y="0"/>
                  </a:moveTo>
                  <a:lnTo>
                    <a:pt x="0" y="1873"/>
                  </a:lnTo>
                  <a:cubicBezTo>
                    <a:pt x="0" y="2046"/>
                    <a:pt x="140" y="2186"/>
                    <a:pt x="311" y="2186"/>
                  </a:cubicBezTo>
                  <a:lnTo>
                    <a:pt x="5495" y="2186"/>
                  </a:lnTo>
                  <a:cubicBezTo>
                    <a:pt x="5666" y="2186"/>
                    <a:pt x="5807" y="2046"/>
                    <a:pt x="5807" y="1873"/>
                  </a:cubicBezTo>
                  <a:lnTo>
                    <a:pt x="5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975278" y="1689318"/>
              <a:ext cx="162000" cy="61001"/>
            </a:xfrm>
            <a:custGeom>
              <a:rect b="b" l="l" r="r" t="t"/>
              <a:pathLst>
                <a:path extrusionOk="0" h="2187" w="5808">
                  <a:moveTo>
                    <a:pt x="0" y="0"/>
                  </a:moveTo>
                  <a:lnTo>
                    <a:pt x="0" y="1873"/>
                  </a:lnTo>
                  <a:cubicBezTo>
                    <a:pt x="0" y="2046"/>
                    <a:pt x="140" y="2186"/>
                    <a:pt x="311" y="2186"/>
                  </a:cubicBezTo>
                  <a:lnTo>
                    <a:pt x="5495" y="2186"/>
                  </a:lnTo>
                  <a:cubicBezTo>
                    <a:pt x="5666" y="2186"/>
                    <a:pt x="5807" y="2046"/>
                    <a:pt x="5807" y="1873"/>
                  </a:cubicBezTo>
                  <a:lnTo>
                    <a:pt x="5807" y="1726"/>
                  </a:lnTo>
                  <a:lnTo>
                    <a:pt x="1284" y="1726"/>
                  </a:lnTo>
                  <a:cubicBezTo>
                    <a:pt x="977" y="1726"/>
                    <a:pt x="729" y="1476"/>
                    <a:pt x="729" y="1169"/>
                  </a:cubicBezTo>
                  <a:lnTo>
                    <a:pt x="7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943062" y="1434604"/>
              <a:ext cx="225873" cy="274490"/>
            </a:xfrm>
            <a:custGeom>
              <a:rect b="b" l="l" r="r" t="t"/>
              <a:pathLst>
                <a:path extrusionOk="0" h="9841" w="8098">
                  <a:moveTo>
                    <a:pt x="8098" y="1"/>
                  </a:moveTo>
                  <a:lnTo>
                    <a:pt x="0" y="24"/>
                  </a:lnTo>
                  <a:lnTo>
                    <a:pt x="100" y="975"/>
                  </a:lnTo>
                  <a:lnTo>
                    <a:pt x="216" y="2392"/>
                  </a:lnTo>
                  <a:lnTo>
                    <a:pt x="750" y="8855"/>
                  </a:lnTo>
                  <a:lnTo>
                    <a:pt x="807" y="9549"/>
                  </a:lnTo>
                  <a:cubicBezTo>
                    <a:pt x="821" y="9715"/>
                    <a:pt x="959" y="9841"/>
                    <a:pt x="1124" y="9841"/>
                  </a:cubicBezTo>
                  <a:lnTo>
                    <a:pt x="6999" y="9841"/>
                  </a:lnTo>
                  <a:cubicBezTo>
                    <a:pt x="7163" y="9841"/>
                    <a:pt x="7301" y="9715"/>
                    <a:pt x="7315" y="9549"/>
                  </a:cubicBezTo>
                  <a:lnTo>
                    <a:pt x="7372" y="8855"/>
                  </a:lnTo>
                  <a:lnTo>
                    <a:pt x="7906" y="2392"/>
                  </a:lnTo>
                  <a:lnTo>
                    <a:pt x="8022" y="975"/>
                  </a:lnTo>
                  <a:lnTo>
                    <a:pt x="80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944680" y="1451311"/>
              <a:ext cx="52103" cy="257782"/>
            </a:xfrm>
            <a:custGeom>
              <a:rect b="b" l="l" r="r" t="t"/>
              <a:pathLst>
                <a:path extrusionOk="0" h="9242" w="1868">
                  <a:moveTo>
                    <a:pt x="0" y="0"/>
                  </a:moveTo>
                  <a:lnTo>
                    <a:pt x="39" y="367"/>
                  </a:lnTo>
                  <a:lnTo>
                    <a:pt x="155" y="1786"/>
                  </a:lnTo>
                  <a:lnTo>
                    <a:pt x="688" y="8253"/>
                  </a:lnTo>
                  <a:lnTo>
                    <a:pt x="746" y="8950"/>
                  </a:lnTo>
                  <a:cubicBezTo>
                    <a:pt x="760" y="9116"/>
                    <a:pt x="898" y="9242"/>
                    <a:pt x="1062" y="9242"/>
                  </a:cubicBezTo>
                  <a:lnTo>
                    <a:pt x="1867" y="9242"/>
                  </a:lnTo>
                  <a:cubicBezTo>
                    <a:pt x="1703" y="9242"/>
                    <a:pt x="1565" y="9116"/>
                    <a:pt x="1551" y="8950"/>
                  </a:cubicBezTo>
                  <a:lnTo>
                    <a:pt x="1493" y="8253"/>
                  </a:lnTo>
                  <a:lnTo>
                    <a:pt x="961" y="1786"/>
                  </a:lnTo>
                  <a:lnTo>
                    <a:pt x="844" y="367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938348" y="1425622"/>
              <a:ext cx="235943" cy="35898"/>
            </a:xfrm>
            <a:custGeom>
              <a:rect b="b" l="l" r="r" t="t"/>
              <a:pathLst>
                <a:path extrusionOk="0" h="1287" w="8459">
                  <a:moveTo>
                    <a:pt x="252" y="1"/>
                  </a:moveTo>
                  <a:cubicBezTo>
                    <a:pt x="111" y="1"/>
                    <a:pt x="0" y="114"/>
                    <a:pt x="0" y="252"/>
                  </a:cubicBezTo>
                  <a:lnTo>
                    <a:pt x="0" y="1035"/>
                  </a:lnTo>
                  <a:cubicBezTo>
                    <a:pt x="0" y="1174"/>
                    <a:pt x="114" y="1286"/>
                    <a:pt x="252" y="1286"/>
                  </a:cubicBezTo>
                  <a:lnTo>
                    <a:pt x="8207" y="1286"/>
                  </a:lnTo>
                  <a:cubicBezTo>
                    <a:pt x="8345" y="1286"/>
                    <a:pt x="8457" y="1173"/>
                    <a:pt x="8458" y="1035"/>
                  </a:cubicBezTo>
                  <a:lnTo>
                    <a:pt x="8458" y="252"/>
                  </a:lnTo>
                  <a:cubicBezTo>
                    <a:pt x="8458" y="113"/>
                    <a:pt x="8345" y="1"/>
                    <a:pt x="8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938292" y="1425622"/>
              <a:ext cx="29817" cy="35926"/>
            </a:xfrm>
            <a:custGeom>
              <a:rect b="b" l="l" r="r" t="t"/>
              <a:pathLst>
                <a:path extrusionOk="0" h="1288" w="1069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lnTo>
                    <a:pt x="1" y="1036"/>
                  </a:lnTo>
                  <a:cubicBezTo>
                    <a:pt x="1" y="1174"/>
                    <a:pt x="111" y="1288"/>
                    <a:pt x="251" y="1288"/>
                  </a:cubicBezTo>
                  <a:lnTo>
                    <a:pt x="1068" y="1288"/>
                  </a:lnTo>
                  <a:cubicBezTo>
                    <a:pt x="1062" y="1262"/>
                    <a:pt x="1056" y="1236"/>
                    <a:pt x="1056" y="1209"/>
                  </a:cubicBezTo>
                  <a:lnTo>
                    <a:pt x="1056" y="77"/>
                  </a:lnTo>
                  <a:cubicBezTo>
                    <a:pt x="1056" y="51"/>
                    <a:pt x="1061" y="27"/>
                    <a:pt x="1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945433" y="1499984"/>
              <a:ext cx="221745" cy="181859"/>
            </a:xfrm>
            <a:custGeom>
              <a:rect b="b" l="l" r="r" t="t"/>
              <a:pathLst>
                <a:path extrusionOk="0" h="6520" w="7950">
                  <a:moveTo>
                    <a:pt x="251" y="1"/>
                  </a:moveTo>
                  <a:cubicBezTo>
                    <a:pt x="111" y="1"/>
                    <a:pt x="1" y="119"/>
                    <a:pt x="13" y="260"/>
                  </a:cubicBezTo>
                  <a:lnTo>
                    <a:pt x="512" y="6300"/>
                  </a:lnTo>
                  <a:cubicBezTo>
                    <a:pt x="521" y="6423"/>
                    <a:pt x="625" y="6520"/>
                    <a:pt x="749" y="6520"/>
                  </a:cubicBezTo>
                  <a:lnTo>
                    <a:pt x="7201" y="6520"/>
                  </a:lnTo>
                  <a:cubicBezTo>
                    <a:pt x="7325" y="6520"/>
                    <a:pt x="7430" y="6423"/>
                    <a:pt x="7439" y="6300"/>
                  </a:cubicBezTo>
                  <a:lnTo>
                    <a:pt x="7937" y="260"/>
                  </a:lnTo>
                  <a:cubicBezTo>
                    <a:pt x="7950" y="122"/>
                    <a:pt x="7839" y="1"/>
                    <a:pt x="7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945544" y="1499984"/>
              <a:ext cx="40863" cy="181859"/>
            </a:xfrm>
            <a:custGeom>
              <a:rect b="b" l="l" r="r" t="t"/>
              <a:pathLst>
                <a:path extrusionOk="0" h="6520" w="1465">
                  <a:moveTo>
                    <a:pt x="249" y="1"/>
                  </a:moveTo>
                  <a:cubicBezTo>
                    <a:pt x="109" y="1"/>
                    <a:pt x="0" y="119"/>
                    <a:pt x="11" y="260"/>
                  </a:cubicBezTo>
                  <a:lnTo>
                    <a:pt x="509" y="6300"/>
                  </a:lnTo>
                  <a:cubicBezTo>
                    <a:pt x="518" y="6423"/>
                    <a:pt x="623" y="6520"/>
                    <a:pt x="747" y="6520"/>
                  </a:cubicBezTo>
                  <a:lnTo>
                    <a:pt x="1465" y="6520"/>
                  </a:lnTo>
                  <a:lnTo>
                    <a:pt x="1462" y="6503"/>
                  </a:lnTo>
                  <a:lnTo>
                    <a:pt x="930" y="34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980828" y="1519536"/>
              <a:ext cx="151707" cy="143089"/>
            </a:xfrm>
            <a:custGeom>
              <a:rect b="b" l="l" r="r" t="t"/>
              <a:pathLst>
                <a:path extrusionOk="0" h="5130" w="5439">
                  <a:moveTo>
                    <a:pt x="2719" y="0"/>
                  </a:moveTo>
                  <a:cubicBezTo>
                    <a:pt x="2686" y="0"/>
                    <a:pt x="2653" y="17"/>
                    <a:pt x="2634" y="50"/>
                  </a:cubicBezTo>
                  <a:lnTo>
                    <a:pt x="1807" y="1504"/>
                  </a:lnTo>
                  <a:cubicBezTo>
                    <a:pt x="1792" y="1527"/>
                    <a:pt x="1769" y="1545"/>
                    <a:pt x="1743" y="1550"/>
                  </a:cubicBezTo>
                  <a:lnTo>
                    <a:pt x="102" y="1887"/>
                  </a:lnTo>
                  <a:cubicBezTo>
                    <a:pt x="28" y="1903"/>
                    <a:pt x="0" y="1992"/>
                    <a:pt x="50" y="2047"/>
                  </a:cubicBezTo>
                  <a:lnTo>
                    <a:pt x="1179" y="3283"/>
                  </a:lnTo>
                  <a:cubicBezTo>
                    <a:pt x="1198" y="3303"/>
                    <a:pt x="1208" y="3332"/>
                    <a:pt x="1205" y="3358"/>
                  </a:cubicBezTo>
                  <a:lnTo>
                    <a:pt x="1017" y="5023"/>
                  </a:lnTo>
                  <a:cubicBezTo>
                    <a:pt x="1011" y="5082"/>
                    <a:pt x="1060" y="5130"/>
                    <a:pt x="1115" y="5130"/>
                  </a:cubicBezTo>
                  <a:cubicBezTo>
                    <a:pt x="1128" y="5130"/>
                    <a:pt x="1141" y="5127"/>
                    <a:pt x="1154" y="5121"/>
                  </a:cubicBezTo>
                  <a:lnTo>
                    <a:pt x="2679" y="4429"/>
                  </a:lnTo>
                  <a:cubicBezTo>
                    <a:pt x="2692" y="4423"/>
                    <a:pt x="2706" y="4420"/>
                    <a:pt x="2719" y="4420"/>
                  </a:cubicBezTo>
                  <a:cubicBezTo>
                    <a:pt x="2733" y="4420"/>
                    <a:pt x="2746" y="4423"/>
                    <a:pt x="2758" y="4429"/>
                  </a:cubicBezTo>
                  <a:lnTo>
                    <a:pt x="4283" y="5121"/>
                  </a:lnTo>
                  <a:cubicBezTo>
                    <a:pt x="4297" y="5127"/>
                    <a:pt x="4310" y="5130"/>
                    <a:pt x="4324" y="5130"/>
                  </a:cubicBezTo>
                  <a:cubicBezTo>
                    <a:pt x="4379" y="5130"/>
                    <a:pt x="4426" y="5083"/>
                    <a:pt x="4420" y="5023"/>
                  </a:cubicBezTo>
                  <a:lnTo>
                    <a:pt x="4234" y="3358"/>
                  </a:lnTo>
                  <a:cubicBezTo>
                    <a:pt x="4231" y="3332"/>
                    <a:pt x="4239" y="3305"/>
                    <a:pt x="4259" y="3283"/>
                  </a:cubicBezTo>
                  <a:lnTo>
                    <a:pt x="5388" y="2047"/>
                  </a:lnTo>
                  <a:cubicBezTo>
                    <a:pt x="5438" y="1992"/>
                    <a:pt x="5409" y="1903"/>
                    <a:pt x="5335" y="1887"/>
                  </a:cubicBezTo>
                  <a:lnTo>
                    <a:pt x="3694" y="1550"/>
                  </a:lnTo>
                  <a:cubicBezTo>
                    <a:pt x="3667" y="1545"/>
                    <a:pt x="3644" y="1530"/>
                    <a:pt x="3630" y="1504"/>
                  </a:cubicBezTo>
                  <a:lnTo>
                    <a:pt x="2803" y="50"/>
                  </a:lnTo>
                  <a:cubicBezTo>
                    <a:pt x="2785" y="17"/>
                    <a:pt x="2752" y="0"/>
                    <a:pt x="2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1036279" y="1519536"/>
              <a:ext cx="25856" cy="33136"/>
            </a:xfrm>
            <a:custGeom>
              <a:rect b="b" l="l" r="r" t="t"/>
              <a:pathLst>
                <a:path extrusionOk="0" h="1188" w="927">
                  <a:moveTo>
                    <a:pt x="730" y="0"/>
                  </a:moveTo>
                  <a:cubicBezTo>
                    <a:pt x="697" y="0"/>
                    <a:pt x="665" y="17"/>
                    <a:pt x="646" y="50"/>
                  </a:cubicBezTo>
                  <a:lnTo>
                    <a:pt x="0" y="1188"/>
                  </a:lnTo>
                  <a:lnTo>
                    <a:pt x="393" y="1108"/>
                  </a:lnTo>
                  <a:cubicBezTo>
                    <a:pt x="425" y="1102"/>
                    <a:pt x="453" y="1081"/>
                    <a:pt x="470" y="1051"/>
                  </a:cubicBezTo>
                  <a:lnTo>
                    <a:pt x="927" y="246"/>
                  </a:lnTo>
                  <a:lnTo>
                    <a:pt x="813" y="50"/>
                  </a:lnTo>
                  <a:cubicBezTo>
                    <a:pt x="795" y="17"/>
                    <a:pt x="762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980884" y="1519536"/>
              <a:ext cx="84096" cy="143089"/>
            </a:xfrm>
            <a:custGeom>
              <a:rect b="b" l="l" r="r" t="t"/>
              <a:pathLst>
                <a:path extrusionOk="0" h="5130" w="3015">
                  <a:moveTo>
                    <a:pt x="2717" y="0"/>
                  </a:moveTo>
                  <a:cubicBezTo>
                    <a:pt x="2685" y="0"/>
                    <a:pt x="2652" y="17"/>
                    <a:pt x="2634" y="50"/>
                  </a:cubicBezTo>
                  <a:lnTo>
                    <a:pt x="1807" y="1504"/>
                  </a:lnTo>
                  <a:cubicBezTo>
                    <a:pt x="1795" y="1530"/>
                    <a:pt x="1772" y="1545"/>
                    <a:pt x="1743" y="1550"/>
                  </a:cubicBezTo>
                  <a:lnTo>
                    <a:pt x="101" y="1887"/>
                  </a:lnTo>
                  <a:cubicBezTo>
                    <a:pt x="29" y="1903"/>
                    <a:pt x="0" y="1992"/>
                    <a:pt x="49" y="2047"/>
                  </a:cubicBezTo>
                  <a:lnTo>
                    <a:pt x="1178" y="3283"/>
                  </a:lnTo>
                  <a:cubicBezTo>
                    <a:pt x="1198" y="3305"/>
                    <a:pt x="1206" y="3332"/>
                    <a:pt x="1204" y="3358"/>
                  </a:cubicBezTo>
                  <a:lnTo>
                    <a:pt x="1017" y="5023"/>
                  </a:lnTo>
                  <a:cubicBezTo>
                    <a:pt x="1011" y="5083"/>
                    <a:pt x="1058" y="5130"/>
                    <a:pt x="1113" y="5130"/>
                  </a:cubicBezTo>
                  <a:cubicBezTo>
                    <a:pt x="1126" y="5130"/>
                    <a:pt x="1140" y="5127"/>
                    <a:pt x="1154" y="5121"/>
                  </a:cubicBezTo>
                  <a:lnTo>
                    <a:pt x="1551" y="4940"/>
                  </a:lnTo>
                  <a:lnTo>
                    <a:pt x="1727" y="3374"/>
                  </a:lnTo>
                  <a:cubicBezTo>
                    <a:pt x="1738" y="3266"/>
                    <a:pt x="1704" y="3159"/>
                    <a:pt x="1631" y="3081"/>
                  </a:cubicBezTo>
                  <a:lnTo>
                    <a:pt x="1017" y="2409"/>
                  </a:lnTo>
                  <a:cubicBezTo>
                    <a:pt x="917" y="2300"/>
                    <a:pt x="976" y="2125"/>
                    <a:pt x="1120" y="2098"/>
                  </a:cubicBezTo>
                  <a:lnTo>
                    <a:pt x="2106" y="1900"/>
                  </a:lnTo>
                  <a:cubicBezTo>
                    <a:pt x="2140" y="1893"/>
                    <a:pt x="2166" y="1874"/>
                    <a:pt x="2181" y="1846"/>
                  </a:cubicBezTo>
                  <a:lnTo>
                    <a:pt x="3014" y="421"/>
                  </a:lnTo>
                  <a:lnTo>
                    <a:pt x="2801" y="50"/>
                  </a:lnTo>
                  <a:cubicBezTo>
                    <a:pt x="2783" y="17"/>
                    <a:pt x="2750" y="0"/>
                    <a:pt x="2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933049" y="1394104"/>
              <a:ext cx="246598" cy="361682"/>
            </a:xfrm>
            <a:custGeom>
              <a:rect b="b" l="l" r="r" t="t"/>
              <a:pathLst>
                <a:path extrusionOk="0" h="12967" w="8841">
                  <a:moveTo>
                    <a:pt x="7857" y="384"/>
                  </a:moveTo>
                  <a:cubicBezTo>
                    <a:pt x="7858" y="384"/>
                    <a:pt x="7861" y="385"/>
                    <a:pt x="7861" y="387"/>
                  </a:cubicBezTo>
                  <a:lnTo>
                    <a:pt x="8038" y="959"/>
                  </a:lnTo>
                  <a:lnTo>
                    <a:pt x="2792" y="959"/>
                  </a:lnTo>
                  <a:cubicBezTo>
                    <a:pt x="2695" y="959"/>
                    <a:pt x="2611" y="1031"/>
                    <a:pt x="2603" y="1129"/>
                  </a:cubicBezTo>
                  <a:cubicBezTo>
                    <a:pt x="2597" y="1235"/>
                    <a:pt x="2680" y="1322"/>
                    <a:pt x="2784" y="1322"/>
                  </a:cubicBezTo>
                  <a:lnTo>
                    <a:pt x="8395" y="1322"/>
                  </a:lnTo>
                  <a:cubicBezTo>
                    <a:pt x="8427" y="1322"/>
                    <a:pt x="8455" y="1350"/>
                    <a:pt x="8455" y="1382"/>
                  </a:cubicBezTo>
                  <a:lnTo>
                    <a:pt x="8455" y="2163"/>
                  </a:lnTo>
                  <a:cubicBezTo>
                    <a:pt x="8455" y="2195"/>
                    <a:pt x="8427" y="2223"/>
                    <a:pt x="8395" y="2223"/>
                  </a:cubicBezTo>
                  <a:lnTo>
                    <a:pt x="443" y="2223"/>
                  </a:lnTo>
                  <a:cubicBezTo>
                    <a:pt x="411" y="2223"/>
                    <a:pt x="384" y="2195"/>
                    <a:pt x="384" y="2163"/>
                  </a:cubicBezTo>
                  <a:lnTo>
                    <a:pt x="384" y="1402"/>
                  </a:lnTo>
                  <a:cubicBezTo>
                    <a:pt x="384" y="1368"/>
                    <a:pt x="411" y="1342"/>
                    <a:pt x="443" y="1342"/>
                  </a:cubicBezTo>
                  <a:lnTo>
                    <a:pt x="1985" y="1342"/>
                  </a:lnTo>
                  <a:cubicBezTo>
                    <a:pt x="2075" y="1342"/>
                    <a:pt x="2155" y="1283"/>
                    <a:pt x="2175" y="1195"/>
                  </a:cubicBezTo>
                  <a:cubicBezTo>
                    <a:pt x="2204" y="1069"/>
                    <a:pt x="2109" y="959"/>
                    <a:pt x="1988" y="959"/>
                  </a:cubicBezTo>
                  <a:lnTo>
                    <a:pt x="799" y="959"/>
                  </a:lnTo>
                  <a:lnTo>
                    <a:pt x="976" y="387"/>
                  </a:lnTo>
                  <a:cubicBezTo>
                    <a:pt x="979" y="385"/>
                    <a:pt x="980" y="384"/>
                    <a:pt x="985" y="384"/>
                  </a:cubicBezTo>
                  <a:close/>
                  <a:moveTo>
                    <a:pt x="7539" y="10508"/>
                  </a:moveTo>
                  <a:lnTo>
                    <a:pt x="7499" y="10985"/>
                  </a:lnTo>
                  <a:cubicBezTo>
                    <a:pt x="7496" y="11049"/>
                    <a:pt x="7440" y="11101"/>
                    <a:pt x="7374" y="11101"/>
                  </a:cubicBezTo>
                  <a:lnTo>
                    <a:pt x="1468" y="11101"/>
                  </a:lnTo>
                  <a:cubicBezTo>
                    <a:pt x="1401" y="11101"/>
                    <a:pt x="1345" y="11051"/>
                    <a:pt x="1339" y="10983"/>
                  </a:cubicBezTo>
                  <a:lnTo>
                    <a:pt x="1298" y="10508"/>
                  </a:lnTo>
                  <a:close/>
                  <a:moveTo>
                    <a:pt x="2376" y="11485"/>
                  </a:moveTo>
                  <a:lnTo>
                    <a:pt x="2376" y="12578"/>
                  </a:lnTo>
                  <a:lnTo>
                    <a:pt x="1829" y="12578"/>
                  </a:lnTo>
                  <a:cubicBezTo>
                    <a:pt x="1761" y="12578"/>
                    <a:pt x="1706" y="12523"/>
                    <a:pt x="1706" y="12456"/>
                  </a:cubicBezTo>
                  <a:lnTo>
                    <a:pt x="1706" y="11485"/>
                  </a:lnTo>
                  <a:close/>
                  <a:moveTo>
                    <a:pt x="3296" y="11485"/>
                  </a:moveTo>
                  <a:lnTo>
                    <a:pt x="3296" y="12578"/>
                  </a:lnTo>
                  <a:lnTo>
                    <a:pt x="2760" y="12578"/>
                  </a:lnTo>
                  <a:lnTo>
                    <a:pt x="2760" y="11485"/>
                  </a:lnTo>
                  <a:close/>
                  <a:moveTo>
                    <a:pt x="4217" y="11485"/>
                  </a:moveTo>
                  <a:lnTo>
                    <a:pt x="4217" y="12578"/>
                  </a:lnTo>
                  <a:lnTo>
                    <a:pt x="3680" y="12578"/>
                  </a:lnTo>
                  <a:lnTo>
                    <a:pt x="3680" y="11485"/>
                  </a:lnTo>
                  <a:close/>
                  <a:moveTo>
                    <a:pt x="5157" y="11485"/>
                  </a:moveTo>
                  <a:lnTo>
                    <a:pt x="5157" y="12578"/>
                  </a:lnTo>
                  <a:lnTo>
                    <a:pt x="4620" y="12578"/>
                  </a:lnTo>
                  <a:lnTo>
                    <a:pt x="4620" y="11485"/>
                  </a:lnTo>
                  <a:close/>
                  <a:moveTo>
                    <a:pt x="6077" y="11485"/>
                  </a:moveTo>
                  <a:lnTo>
                    <a:pt x="6077" y="12578"/>
                  </a:lnTo>
                  <a:lnTo>
                    <a:pt x="5541" y="12578"/>
                  </a:lnTo>
                  <a:lnTo>
                    <a:pt x="5541" y="11485"/>
                  </a:lnTo>
                  <a:close/>
                  <a:moveTo>
                    <a:pt x="7131" y="11485"/>
                  </a:moveTo>
                  <a:lnTo>
                    <a:pt x="7131" y="12456"/>
                  </a:lnTo>
                  <a:cubicBezTo>
                    <a:pt x="7131" y="12523"/>
                    <a:pt x="7078" y="12578"/>
                    <a:pt x="7009" y="12578"/>
                  </a:cubicBezTo>
                  <a:lnTo>
                    <a:pt x="6461" y="12578"/>
                  </a:lnTo>
                  <a:lnTo>
                    <a:pt x="6461" y="11485"/>
                  </a:lnTo>
                  <a:close/>
                  <a:moveTo>
                    <a:pt x="973" y="0"/>
                  </a:moveTo>
                  <a:cubicBezTo>
                    <a:pt x="804" y="0"/>
                    <a:pt x="655" y="111"/>
                    <a:pt x="603" y="272"/>
                  </a:cubicBezTo>
                  <a:lnTo>
                    <a:pt x="390" y="960"/>
                  </a:lnTo>
                  <a:cubicBezTo>
                    <a:pt x="172" y="985"/>
                    <a:pt x="0" y="1172"/>
                    <a:pt x="0" y="1398"/>
                  </a:cubicBezTo>
                  <a:lnTo>
                    <a:pt x="0" y="2149"/>
                  </a:lnTo>
                  <a:cubicBezTo>
                    <a:pt x="0" y="2335"/>
                    <a:pt x="115" y="2494"/>
                    <a:pt x="276" y="2560"/>
                  </a:cubicBezTo>
                  <a:lnTo>
                    <a:pt x="374" y="3751"/>
                  </a:lnTo>
                  <a:cubicBezTo>
                    <a:pt x="296" y="3838"/>
                    <a:pt x="258" y="3956"/>
                    <a:pt x="267" y="4073"/>
                  </a:cubicBezTo>
                  <a:lnTo>
                    <a:pt x="586" y="7932"/>
                  </a:lnTo>
                  <a:cubicBezTo>
                    <a:pt x="594" y="8032"/>
                    <a:pt x="678" y="8108"/>
                    <a:pt x="778" y="8108"/>
                  </a:cubicBezTo>
                  <a:lnTo>
                    <a:pt x="793" y="8108"/>
                  </a:lnTo>
                  <a:cubicBezTo>
                    <a:pt x="897" y="8099"/>
                    <a:pt x="977" y="8007"/>
                    <a:pt x="966" y="7901"/>
                  </a:cubicBezTo>
                  <a:lnTo>
                    <a:pt x="649" y="4042"/>
                  </a:lnTo>
                  <a:cubicBezTo>
                    <a:pt x="647" y="4024"/>
                    <a:pt x="655" y="4013"/>
                    <a:pt x="663" y="4005"/>
                  </a:cubicBezTo>
                  <a:cubicBezTo>
                    <a:pt x="667" y="3998"/>
                    <a:pt x="680" y="3990"/>
                    <a:pt x="698" y="3990"/>
                  </a:cubicBezTo>
                  <a:lnTo>
                    <a:pt x="6358" y="3990"/>
                  </a:lnTo>
                  <a:cubicBezTo>
                    <a:pt x="6449" y="3990"/>
                    <a:pt x="6530" y="3930"/>
                    <a:pt x="6548" y="3843"/>
                  </a:cubicBezTo>
                  <a:cubicBezTo>
                    <a:pt x="6578" y="3717"/>
                    <a:pt x="6484" y="3606"/>
                    <a:pt x="6363" y="3606"/>
                  </a:cubicBezTo>
                  <a:lnTo>
                    <a:pt x="766" y="3606"/>
                  </a:lnTo>
                  <a:lnTo>
                    <a:pt x="683" y="2609"/>
                  </a:lnTo>
                  <a:lnTo>
                    <a:pt x="8157" y="2609"/>
                  </a:lnTo>
                  <a:lnTo>
                    <a:pt x="8075" y="3606"/>
                  </a:lnTo>
                  <a:lnTo>
                    <a:pt x="7131" y="3606"/>
                  </a:lnTo>
                  <a:cubicBezTo>
                    <a:pt x="7041" y="3606"/>
                    <a:pt x="6961" y="3666"/>
                    <a:pt x="6941" y="3754"/>
                  </a:cubicBezTo>
                  <a:cubicBezTo>
                    <a:pt x="6913" y="3878"/>
                    <a:pt x="7007" y="3990"/>
                    <a:pt x="7128" y="3990"/>
                  </a:cubicBezTo>
                  <a:lnTo>
                    <a:pt x="8145" y="3990"/>
                  </a:lnTo>
                  <a:cubicBezTo>
                    <a:pt x="8164" y="3990"/>
                    <a:pt x="8174" y="3998"/>
                    <a:pt x="8180" y="4005"/>
                  </a:cubicBezTo>
                  <a:cubicBezTo>
                    <a:pt x="8187" y="4013"/>
                    <a:pt x="8194" y="4024"/>
                    <a:pt x="8194" y="4042"/>
                  </a:cubicBezTo>
                  <a:lnTo>
                    <a:pt x="7693" y="10101"/>
                  </a:lnTo>
                  <a:cubicBezTo>
                    <a:pt x="7691" y="10126"/>
                    <a:pt x="7670" y="10146"/>
                    <a:pt x="7645" y="10146"/>
                  </a:cubicBezTo>
                  <a:lnTo>
                    <a:pt x="1192" y="10146"/>
                  </a:lnTo>
                  <a:cubicBezTo>
                    <a:pt x="1166" y="10146"/>
                    <a:pt x="1146" y="10126"/>
                    <a:pt x="1143" y="10101"/>
                  </a:cubicBezTo>
                  <a:lnTo>
                    <a:pt x="1028" y="8701"/>
                  </a:lnTo>
                  <a:cubicBezTo>
                    <a:pt x="1021" y="8604"/>
                    <a:pt x="939" y="8528"/>
                    <a:pt x="841" y="8528"/>
                  </a:cubicBezTo>
                  <a:cubicBezTo>
                    <a:pt x="835" y="8528"/>
                    <a:pt x="829" y="8528"/>
                    <a:pt x="822" y="8529"/>
                  </a:cubicBezTo>
                  <a:cubicBezTo>
                    <a:pt x="720" y="8536"/>
                    <a:pt x="641" y="8628"/>
                    <a:pt x="650" y="8733"/>
                  </a:cubicBezTo>
                  <a:lnTo>
                    <a:pt x="766" y="10133"/>
                  </a:lnTo>
                  <a:cubicBezTo>
                    <a:pt x="775" y="10251"/>
                    <a:pt x="835" y="10357"/>
                    <a:pt x="924" y="10428"/>
                  </a:cubicBezTo>
                  <a:lnTo>
                    <a:pt x="973" y="11031"/>
                  </a:lnTo>
                  <a:cubicBezTo>
                    <a:pt x="989" y="11238"/>
                    <a:pt x="1134" y="11408"/>
                    <a:pt x="1324" y="11471"/>
                  </a:cubicBezTo>
                  <a:lnTo>
                    <a:pt x="1324" y="12463"/>
                  </a:lnTo>
                  <a:cubicBezTo>
                    <a:pt x="1324" y="12741"/>
                    <a:pt x="1549" y="12966"/>
                    <a:pt x="1829" y="12966"/>
                  </a:cubicBezTo>
                  <a:lnTo>
                    <a:pt x="7015" y="12966"/>
                  </a:lnTo>
                  <a:cubicBezTo>
                    <a:pt x="7292" y="12966"/>
                    <a:pt x="7518" y="12741"/>
                    <a:pt x="7518" y="12463"/>
                  </a:cubicBezTo>
                  <a:lnTo>
                    <a:pt x="7518" y="11468"/>
                  </a:lnTo>
                  <a:cubicBezTo>
                    <a:pt x="7708" y="11406"/>
                    <a:pt x="7852" y="11233"/>
                    <a:pt x="7869" y="11026"/>
                  </a:cubicBezTo>
                  <a:lnTo>
                    <a:pt x="7920" y="10425"/>
                  </a:lnTo>
                  <a:cubicBezTo>
                    <a:pt x="8007" y="10354"/>
                    <a:pt x="8067" y="10248"/>
                    <a:pt x="8076" y="10129"/>
                  </a:cubicBezTo>
                  <a:lnTo>
                    <a:pt x="8575" y="4088"/>
                  </a:lnTo>
                  <a:cubicBezTo>
                    <a:pt x="8584" y="3970"/>
                    <a:pt x="8546" y="3855"/>
                    <a:pt x="8467" y="3769"/>
                  </a:cubicBezTo>
                  <a:lnTo>
                    <a:pt x="8565" y="2588"/>
                  </a:lnTo>
                  <a:cubicBezTo>
                    <a:pt x="8727" y="2523"/>
                    <a:pt x="8840" y="2364"/>
                    <a:pt x="8840" y="2180"/>
                  </a:cubicBezTo>
                  <a:lnTo>
                    <a:pt x="8840" y="1405"/>
                  </a:lnTo>
                  <a:cubicBezTo>
                    <a:pt x="8839" y="1172"/>
                    <a:pt x="8667" y="985"/>
                    <a:pt x="8449" y="960"/>
                  </a:cubicBezTo>
                  <a:lnTo>
                    <a:pt x="8234" y="272"/>
                  </a:lnTo>
                  <a:cubicBezTo>
                    <a:pt x="8184" y="109"/>
                    <a:pt x="8035" y="0"/>
                    <a:pt x="7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975780" y="1514264"/>
              <a:ext cx="161804" cy="153799"/>
            </a:xfrm>
            <a:custGeom>
              <a:rect b="b" l="l" r="r" t="t"/>
              <a:pathLst>
                <a:path extrusionOk="0" h="5514" w="5801">
                  <a:moveTo>
                    <a:pt x="2900" y="478"/>
                  </a:moveTo>
                  <a:lnTo>
                    <a:pt x="3645" y="1790"/>
                  </a:lnTo>
                  <a:cubicBezTo>
                    <a:pt x="3685" y="1860"/>
                    <a:pt x="3757" y="1912"/>
                    <a:pt x="3837" y="1929"/>
                  </a:cubicBezTo>
                  <a:lnTo>
                    <a:pt x="5316" y="2233"/>
                  </a:lnTo>
                  <a:lnTo>
                    <a:pt x="4297" y="3346"/>
                  </a:lnTo>
                  <a:cubicBezTo>
                    <a:pt x="4242" y="3408"/>
                    <a:pt x="4216" y="3491"/>
                    <a:pt x="4225" y="3570"/>
                  </a:cubicBezTo>
                  <a:lnTo>
                    <a:pt x="4394" y="5069"/>
                  </a:lnTo>
                  <a:lnTo>
                    <a:pt x="3019" y="4446"/>
                  </a:lnTo>
                  <a:cubicBezTo>
                    <a:pt x="2981" y="4429"/>
                    <a:pt x="2939" y="4422"/>
                    <a:pt x="2900" y="4422"/>
                  </a:cubicBezTo>
                  <a:cubicBezTo>
                    <a:pt x="2860" y="4422"/>
                    <a:pt x="2818" y="4429"/>
                    <a:pt x="2780" y="4446"/>
                  </a:cubicBezTo>
                  <a:lnTo>
                    <a:pt x="1406" y="5069"/>
                  </a:lnTo>
                  <a:lnTo>
                    <a:pt x="1406" y="5069"/>
                  </a:lnTo>
                  <a:lnTo>
                    <a:pt x="1574" y="3570"/>
                  </a:lnTo>
                  <a:cubicBezTo>
                    <a:pt x="1583" y="3488"/>
                    <a:pt x="1557" y="3405"/>
                    <a:pt x="1502" y="3346"/>
                  </a:cubicBezTo>
                  <a:lnTo>
                    <a:pt x="484" y="2233"/>
                  </a:lnTo>
                  <a:lnTo>
                    <a:pt x="1962" y="1929"/>
                  </a:lnTo>
                  <a:cubicBezTo>
                    <a:pt x="2042" y="1912"/>
                    <a:pt x="2113" y="1862"/>
                    <a:pt x="2154" y="1790"/>
                  </a:cubicBezTo>
                  <a:lnTo>
                    <a:pt x="2900" y="478"/>
                  </a:lnTo>
                  <a:close/>
                  <a:moveTo>
                    <a:pt x="2901" y="1"/>
                  </a:moveTo>
                  <a:cubicBezTo>
                    <a:pt x="2798" y="1"/>
                    <a:pt x="2705" y="56"/>
                    <a:pt x="2653" y="147"/>
                  </a:cubicBezTo>
                  <a:lnTo>
                    <a:pt x="1847" y="1566"/>
                  </a:lnTo>
                  <a:lnTo>
                    <a:pt x="247" y="1892"/>
                  </a:lnTo>
                  <a:cubicBezTo>
                    <a:pt x="146" y="1914"/>
                    <a:pt x="66" y="1987"/>
                    <a:pt x="33" y="2084"/>
                  </a:cubicBezTo>
                  <a:cubicBezTo>
                    <a:pt x="0" y="2182"/>
                    <a:pt x="25" y="2290"/>
                    <a:pt x="94" y="2366"/>
                  </a:cubicBezTo>
                  <a:lnTo>
                    <a:pt x="1195" y="3572"/>
                  </a:lnTo>
                  <a:lnTo>
                    <a:pt x="1013" y="5195"/>
                  </a:lnTo>
                  <a:cubicBezTo>
                    <a:pt x="1002" y="5296"/>
                    <a:pt x="1045" y="5397"/>
                    <a:pt x="1129" y="5459"/>
                  </a:cubicBezTo>
                  <a:cubicBezTo>
                    <a:pt x="1180" y="5495"/>
                    <a:pt x="1240" y="5512"/>
                    <a:pt x="1298" y="5512"/>
                  </a:cubicBezTo>
                  <a:cubicBezTo>
                    <a:pt x="1340" y="5512"/>
                    <a:pt x="1379" y="5505"/>
                    <a:pt x="1418" y="5488"/>
                  </a:cubicBezTo>
                  <a:lnTo>
                    <a:pt x="2904" y="4813"/>
                  </a:lnTo>
                  <a:lnTo>
                    <a:pt x="4389" y="5488"/>
                  </a:lnTo>
                  <a:cubicBezTo>
                    <a:pt x="4427" y="5505"/>
                    <a:pt x="4467" y="5513"/>
                    <a:pt x="4507" y="5513"/>
                  </a:cubicBezTo>
                  <a:cubicBezTo>
                    <a:pt x="4567" y="5513"/>
                    <a:pt x="4627" y="5495"/>
                    <a:pt x="4677" y="5459"/>
                  </a:cubicBezTo>
                  <a:cubicBezTo>
                    <a:pt x="4760" y="5397"/>
                    <a:pt x="4806" y="5298"/>
                    <a:pt x="4794" y="5195"/>
                  </a:cubicBezTo>
                  <a:lnTo>
                    <a:pt x="4611" y="3572"/>
                  </a:lnTo>
                  <a:lnTo>
                    <a:pt x="5713" y="2366"/>
                  </a:lnTo>
                  <a:cubicBezTo>
                    <a:pt x="5777" y="2290"/>
                    <a:pt x="5800" y="2182"/>
                    <a:pt x="5770" y="2084"/>
                  </a:cubicBezTo>
                  <a:cubicBezTo>
                    <a:pt x="5737" y="1987"/>
                    <a:pt x="5655" y="1914"/>
                    <a:pt x="5555" y="1892"/>
                  </a:cubicBezTo>
                  <a:lnTo>
                    <a:pt x="3956" y="1566"/>
                  </a:lnTo>
                  <a:lnTo>
                    <a:pt x="3151" y="147"/>
                  </a:lnTo>
                  <a:cubicBezTo>
                    <a:pt x="3101" y="56"/>
                    <a:pt x="3005" y="1"/>
                    <a:pt x="2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1031565" y="1608820"/>
              <a:ext cx="46804" cy="17238"/>
            </a:xfrm>
            <a:custGeom>
              <a:rect b="b" l="l" r="r" t="t"/>
              <a:pathLst>
                <a:path extrusionOk="0" h="618" w="1678">
                  <a:moveTo>
                    <a:pt x="214" y="0"/>
                  </a:moveTo>
                  <a:cubicBezTo>
                    <a:pt x="159" y="0"/>
                    <a:pt x="104" y="24"/>
                    <a:pt x="65" y="71"/>
                  </a:cubicBezTo>
                  <a:cubicBezTo>
                    <a:pt x="1" y="154"/>
                    <a:pt x="11" y="272"/>
                    <a:pt x="94" y="340"/>
                  </a:cubicBezTo>
                  <a:cubicBezTo>
                    <a:pt x="324" y="526"/>
                    <a:pt x="607" y="618"/>
                    <a:pt x="886" y="618"/>
                  </a:cubicBezTo>
                  <a:cubicBezTo>
                    <a:pt x="1168" y="618"/>
                    <a:pt x="1450" y="526"/>
                    <a:pt x="1677" y="340"/>
                  </a:cubicBezTo>
                  <a:lnTo>
                    <a:pt x="1438" y="44"/>
                  </a:lnTo>
                  <a:cubicBezTo>
                    <a:pt x="1279" y="173"/>
                    <a:pt x="1084" y="237"/>
                    <a:pt x="888" y="237"/>
                  </a:cubicBezTo>
                  <a:cubicBezTo>
                    <a:pt x="691" y="237"/>
                    <a:pt x="494" y="172"/>
                    <a:pt x="334" y="42"/>
                  </a:cubicBezTo>
                  <a:cubicBezTo>
                    <a:pt x="299" y="14"/>
                    <a:pt x="256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1036753" y="1576939"/>
              <a:ext cx="10711" cy="14225"/>
            </a:xfrm>
            <a:custGeom>
              <a:rect b="b" l="l" r="r" t="t"/>
              <a:pathLst>
                <a:path extrusionOk="0" h="510" w="384">
                  <a:moveTo>
                    <a:pt x="192" y="1"/>
                  </a:moveTo>
                  <a:cubicBezTo>
                    <a:pt x="86" y="1"/>
                    <a:pt x="0" y="86"/>
                    <a:pt x="0" y="191"/>
                  </a:cubicBezTo>
                  <a:lnTo>
                    <a:pt x="0" y="319"/>
                  </a:lnTo>
                  <a:cubicBezTo>
                    <a:pt x="0" y="425"/>
                    <a:pt x="85" y="510"/>
                    <a:pt x="190" y="510"/>
                  </a:cubicBezTo>
                  <a:cubicBezTo>
                    <a:pt x="205" y="510"/>
                    <a:pt x="221" y="508"/>
                    <a:pt x="237" y="504"/>
                  </a:cubicBezTo>
                  <a:cubicBezTo>
                    <a:pt x="324" y="487"/>
                    <a:pt x="384" y="405"/>
                    <a:pt x="384" y="314"/>
                  </a:cubicBezTo>
                  <a:lnTo>
                    <a:pt x="384" y="196"/>
                  </a:lnTo>
                  <a:cubicBezTo>
                    <a:pt x="384" y="105"/>
                    <a:pt x="324" y="26"/>
                    <a:pt x="237" y="6"/>
                  </a:cubicBezTo>
                  <a:cubicBezTo>
                    <a:pt x="222" y="2"/>
                    <a:pt x="207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1066179" y="1576939"/>
              <a:ext cx="10739" cy="14225"/>
            </a:xfrm>
            <a:custGeom>
              <a:rect b="b" l="l" r="r" t="t"/>
              <a:pathLst>
                <a:path extrusionOk="0" h="510" w="385">
                  <a:moveTo>
                    <a:pt x="192" y="1"/>
                  </a:moveTo>
                  <a:cubicBezTo>
                    <a:pt x="86" y="1"/>
                    <a:pt x="1" y="86"/>
                    <a:pt x="1" y="191"/>
                  </a:cubicBezTo>
                  <a:lnTo>
                    <a:pt x="1" y="319"/>
                  </a:lnTo>
                  <a:cubicBezTo>
                    <a:pt x="1" y="425"/>
                    <a:pt x="85" y="510"/>
                    <a:pt x="190" y="510"/>
                  </a:cubicBezTo>
                  <a:cubicBezTo>
                    <a:pt x="205" y="510"/>
                    <a:pt x="220" y="508"/>
                    <a:pt x="235" y="504"/>
                  </a:cubicBezTo>
                  <a:cubicBezTo>
                    <a:pt x="324" y="487"/>
                    <a:pt x="384" y="405"/>
                    <a:pt x="384" y="314"/>
                  </a:cubicBezTo>
                  <a:lnTo>
                    <a:pt x="384" y="196"/>
                  </a:lnTo>
                  <a:cubicBezTo>
                    <a:pt x="384" y="105"/>
                    <a:pt x="324" y="26"/>
                    <a:pt x="235" y="6"/>
                  </a:cubicBezTo>
                  <a:cubicBezTo>
                    <a:pt x="220" y="2"/>
                    <a:pt x="206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5"/>
          <p:cNvGrpSpPr/>
          <p:nvPr/>
        </p:nvGrpSpPr>
        <p:grpSpPr>
          <a:xfrm>
            <a:off x="6176565" y="1763744"/>
            <a:ext cx="420219" cy="375862"/>
            <a:chOff x="7904305" y="1412234"/>
            <a:chExt cx="363858" cy="325450"/>
          </a:xfrm>
        </p:grpSpPr>
        <p:sp>
          <p:nvSpPr>
            <p:cNvPr id="644" name="Google Shape;644;p25"/>
            <p:cNvSpPr/>
            <p:nvPr/>
          </p:nvSpPr>
          <p:spPr>
            <a:xfrm>
              <a:off x="8072441" y="1417505"/>
              <a:ext cx="28422" cy="32662"/>
            </a:xfrm>
            <a:custGeom>
              <a:rect b="b" l="l" r="r" t="t"/>
              <a:pathLst>
                <a:path extrusionOk="0" h="1171" w="1019">
                  <a:moveTo>
                    <a:pt x="347" y="0"/>
                  </a:moveTo>
                  <a:cubicBezTo>
                    <a:pt x="155" y="0"/>
                    <a:pt x="0" y="157"/>
                    <a:pt x="0" y="348"/>
                  </a:cubicBezTo>
                  <a:lnTo>
                    <a:pt x="0" y="1171"/>
                  </a:lnTo>
                  <a:lnTo>
                    <a:pt x="1019" y="1171"/>
                  </a:lnTo>
                  <a:lnTo>
                    <a:pt x="1019" y="348"/>
                  </a:lnTo>
                  <a:cubicBezTo>
                    <a:pt x="1019" y="157"/>
                    <a:pt x="863" y="0"/>
                    <a:pt x="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7923774" y="1439457"/>
              <a:ext cx="326259" cy="272984"/>
            </a:xfrm>
            <a:custGeom>
              <a:rect b="b" l="l" r="r" t="t"/>
              <a:pathLst>
                <a:path extrusionOk="0" h="9787" w="11697">
                  <a:moveTo>
                    <a:pt x="5783" y="0"/>
                  </a:moveTo>
                  <a:cubicBezTo>
                    <a:pt x="2588" y="0"/>
                    <a:pt x="0" y="2588"/>
                    <a:pt x="0" y="5783"/>
                  </a:cubicBezTo>
                  <a:lnTo>
                    <a:pt x="0" y="9787"/>
                  </a:lnTo>
                  <a:lnTo>
                    <a:pt x="5183" y="8000"/>
                  </a:lnTo>
                  <a:lnTo>
                    <a:pt x="11696" y="9656"/>
                  </a:lnTo>
                  <a:lnTo>
                    <a:pt x="11696" y="5783"/>
                  </a:lnTo>
                  <a:cubicBezTo>
                    <a:pt x="11696" y="2588"/>
                    <a:pt x="9107" y="0"/>
                    <a:pt x="5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7989014" y="1439485"/>
              <a:ext cx="195220" cy="235831"/>
            </a:xfrm>
            <a:custGeom>
              <a:rect b="b" l="l" r="r" t="t"/>
              <a:pathLst>
                <a:path extrusionOk="0" h="8455" w="6999">
                  <a:moveTo>
                    <a:pt x="3501" y="1"/>
                  </a:moveTo>
                  <a:cubicBezTo>
                    <a:pt x="1574" y="1"/>
                    <a:pt x="0" y="1604"/>
                    <a:pt x="0" y="3530"/>
                  </a:cubicBezTo>
                  <a:lnTo>
                    <a:pt x="0" y="8454"/>
                  </a:lnTo>
                  <a:lnTo>
                    <a:pt x="6998" y="8454"/>
                  </a:lnTo>
                  <a:lnTo>
                    <a:pt x="6998" y="3500"/>
                  </a:lnTo>
                  <a:cubicBezTo>
                    <a:pt x="6998" y="1570"/>
                    <a:pt x="5437" y="5"/>
                    <a:pt x="3507" y="1"/>
                  </a:cubicBezTo>
                  <a:cubicBezTo>
                    <a:pt x="3505" y="1"/>
                    <a:pt x="3503" y="1"/>
                    <a:pt x="3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7923774" y="1445426"/>
              <a:ext cx="118069" cy="267071"/>
            </a:xfrm>
            <a:custGeom>
              <a:rect b="b" l="l" r="r" t="t"/>
              <a:pathLst>
                <a:path extrusionOk="0" h="9575" w="4233">
                  <a:moveTo>
                    <a:pt x="1488" y="8990"/>
                  </a:moveTo>
                  <a:lnTo>
                    <a:pt x="1484" y="8991"/>
                  </a:lnTo>
                  <a:lnTo>
                    <a:pt x="1488" y="8991"/>
                  </a:lnTo>
                  <a:lnTo>
                    <a:pt x="1488" y="8990"/>
                  </a:lnTo>
                  <a:close/>
                  <a:moveTo>
                    <a:pt x="1476" y="8991"/>
                  </a:moveTo>
                  <a:lnTo>
                    <a:pt x="1476" y="8994"/>
                  </a:lnTo>
                  <a:lnTo>
                    <a:pt x="1484" y="8991"/>
                  </a:lnTo>
                  <a:close/>
                  <a:moveTo>
                    <a:pt x="4232" y="1"/>
                  </a:moveTo>
                  <a:lnTo>
                    <a:pt x="4232" y="1"/>
                  </a:lnTo>
                  <a:cubicBezTo>
                    <a:pt x="1790" y="683"/>
                    <a:pt x="0" y="2917"/>
                    <a:pt x="0" y="5571"/>
                  </a:cubicBezTo>
                  <a:lnTo>
                    <a:pt x="0" y="9574"/>
                  </a:lnTo>
                  <a:lnTo>
                    <a:pt x="1476" y="9062"/>
                  </a:lnTo>
                  <a:lnTo>
                    <a:pt x="1476" y="8994"/>
                  </a:lnTo>
                  <a:lnTo>
                    <a:pt x="1189" y="9092"/>
                  </a:lnTo>
                  <a:lnTo>
                    <a:pt x="1189" y="5089"/>
                  </a:lnTo>
                  <a:cubicBezTo>
                    <a:pt x="1189" y="2889"/>
                    <a:pt x="2419" y="978"/>
                    <a:pt x="4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7908126" y="1632278"/>
              <a:ext cx="356076" cy="99995"/>
            </a:xfrm>
            <a:custGeom>
              <a:rect b="b" l="l" r="r" t="t"/>
              <a:pathLst>
                <a:path extrusionOk="0" h="3585" w="12766">
                  <a:moveTo>
                    <a:pt x="6389" y="1"/>
                  </a:moveTo>
                  <a:cubicBezTo>
                    <a:pt x="5210" y="1"/>
                    <a:pt x="4032" y="227"/>
                    <a:pt x="2916" y="680"/>
                  </a:cubicBezTo>
                  <a:lnTo>
                    <a:pt x="561" y="1637"/>
                  </a:lnTo>
                  <a:lnTo>
                    <a:pt x="132" y="2851"/>
                  </a:lnTo>
                  <a:cubicBezTo>
                    <a:pt x="1" y="3219"/>
                    <a:pt x="286" y="3573"/>
                    <a:pt x="638" y="3573"/>
                  </a:cubicBezTo>
                  <a:cubicBezTo>
                    <a:pt x="703" y="3573"/>
                    <a:pt x="770" y="3561"/>
                    <a:pt x="837" y="3535"/>
                  </a:cubicBezTo>
                  <a:lnTo>
                    <a:pt x="4104" y="2263"/>
                  </a:lnTo>
                  <a:cubicBezTo>
                    <a:pt x="4834" y="1979"/>
                    <a:pt x="5604" y="1837"/>
                    <a:pt x="6375" y="1837"/>
                  </a:cubicBezTo>
                  <a:cubicBezTo>
                    <a:pt x="7147" y="1837"/>
                    <a:pt x="7919" y="1980"/>
                    <a:pt x="8651" y="2265"/>
                  </a:cubicBezTo>
                  <a:lnTo>
                    <a:pt x="11935" y="3545"/>
                  </a:lnTo>
                  <a:cubicBezTo>
                    <a:pt x="12002" y="3572"/>
                    <a:pt x="12070" y="3584"/>
                    <a:pt x="12135" y="3584"/>
                  </a:cubicBezTo>
                  <a:cubicBezTo>
                    <a:pt x="12481" y="3584"/>
                    <a:pt x="12766" y="3240"/>
                    <a:pt x="12647" y="2875"/>
                  </a:cubicBezTo>
                  <a:lnTo>
                    <a:pt x="12250" y="1657"/>
                  </a:lnTo>
                  <a:lnTo>
                    <a:pt x="9889" y="691"/>
                  </a:lnTo>
                  <a:cubicBezTo>
                    <a:pt x="8765" y="231"/>
                    <a:pt x="7577" y="1"/>
                    <a:pt x="6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7908210" y="1664493"/>
              <a:ext cx="48728" cy="67472"/>
            </a:xfrm>
            <a:custGeom>
              <a:rect b="b" l="l" r="r" t="t"/>
              <a:pathLst>
                <a:path extrusionOk="0" h="2419" w="1747">
                  <a:moveTo>
                    <a:pt x="1747" y="1"/>
                  </a:moveTo>
                  <a:lnTo>
                    <a:pt x="561" y="482"/>
                  </a:lnTo>
                  <a:lnTo>
                    <a:pt x="132" y="1696"/>
                  </a:lnTo>
                  <a:cubicBezTo>
                    <a:pt x="1" y="2064"/>
                    <a:pt x="286" y="2418"/>
                    <a:pt x="638" y="2418"/>
                  </a:cubicBezTo>
                  <a:cubicBezTo>
                    <a:pt x="703" y="2418"/>
                    <a:pt x="770" y="2406"/>
                    <a:pt x="837" y="2380"/>
                  </a:cubicBezTo>
                  <a:lnTo>
                    <a:pt x="1745" y="2027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8022430" y="1481965"/>
              <a:ext cx="128557" cy="121221"/>
            </a:xfrm>
            <a:custGeom>
              <a:rect b="b" l="l" r="r" t="t"/>
              <a:pathLst>
                <a:path extrusionOk="0" h="4346" w="4609">
                  <a:moveTo>
                    <a:pt x="2306" y="1"/>
                  </a:moveTo>
                  <a:cubicBezTo>
                    <a:pt x="2278" y="1"/>
                    <a:pt x="2249" y="15"/>
                    <a:pt x="2231" y="42"/>
                  </a:cubicBezTo>
                  <a:lnTo>
                    <a:pt x="1530" y="1276"/>
                  </a:lnTo>
                  <a:cubicBezTo>
                    <a:pt x="1519" y="1297"/>
                    <a:pt x="1501" y="1312"/>
                    <a:pt x="1478" y="1315"/>
                  </a:cubicBezTo>
                  <a:lnTo>
                    <a:pt x="86" y="1601"/>
                  </a:lnTo>
                  <a:cubicBezTo>
                    <a:pt x="25" y="1613"/>
                    <a:pt x="0" y="1690"/>
                    <a:pt x="43" y="1736"/>
                  </a:cubicBezTo>
                  <a:lnTo>
                    <a:pt x="999" y="2782"/>
                  </a:lnTo>
                  <a:cubicBezTo>
                    <a:pt x="1014" y="2800"/>
                    <a:pt x="1022" y="2823"/>
                    <a:pt x="1020" y="2846"/>
                  </a:cubicBezTo>
                  <a:lnTo>
                    <a:pt x="864" y="4254"/>
                  </a:lnTo>
                  <a:cubicBezTo>
                    <a:pt x="858" y="4304"/>
                    <a:pt x="898" y="4345"/>
                    <a:pt x="945" y="4345"/>
                  </a:cubicBezTo>
                  <a:cubicBezTo>
                    <a:pt x="956" y="4345"/>
                    <a:pt x="968" y="4343"/>
                    <a:pt x="979" y="4337"/>
                  </a:cubicBezTo>
                  <a:lnTo>
                    <a:pt x="2271" y="3751"/>
                  </a:lnTo>
                  <a:cubicBezTo>
                    <a:pt x="2281" y="3746"/>
                    <a:pt x="2293" y="3743"/>
                    <a:pt x="2304" y="3743"/>
                  </a:cubicBezTo>
                  <a:cubicBezTo>
                    <a:pt x="2316" y="3743"/>
                    <a:pt x="2327" y="3746"/>
                    <a:pt x="2338" y="3751"/>
                  </a:cubicBezTo>
                  <a:lnTo>
                    <a:pt x="3630" y="4337"/>
                  </a:lnTo>
                  <a:cubicBezTo>
                    <a:pt x="3641" y="4343"/>
                    <a:pt x="3653" y="4345"/>
                    <a:pt x="3665" y="4345"/>
                  </a:cubicBezTo>
                  <a:cubicBezTo>
                    <a:pt x="3711" y="4345"/>
                    <a:pt x="3751" y="4306"/>
                    <a:pt x="3745" y="4254"/>
                  </a:cubicBezTo>
                  <a:lnTo>
                    <a:pt x="3588" y="2846"/>
                  </a:lnTo>
                  <a:cubicBezTo>
                    <a:pt x="3585" y="2823"/>
                    <a:pt x="3594" y="2800"/>
                    <a:pt x="3608" y="2782"/>
                  </a:cubicBezTo>
                  <a:lnTo>
                    <a:pt x="4565" y="1736"/>
                  </a:lnTo>
                  <a:cubicBezTo>
                    <a:pt x="4608" y="1690"/>
                    <a:pt x="4584" y="1615"/>
                    <a:pt x="4521" y="1601"/>
                  </a:cubicBezTo>
                  <a:lnTo>
                    <a:pt x="3131" y="1315"/>
                  </a:lnTo>
                  <a:cubicBezTo>
                    <a:pt x="3108" y="1309"/>
                    <a:pt x="3090" y="1297"/>
                    <a:pt x="3077" y="1276"/>
                  </a:cubicBezTo>
                  <a:lnTo>
                    <a:pt x="2378" y="42"/>
                  </a:lnTo>
                  <a:cubicBezTo>
                    <a:pt x="2362" y="15"/>
                    <a:pt x="2334" y="1"/>
                    <a:pt x="2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8022541" y="1481965"/>
              <a:ext cx="70624" cy="121221"/>
            </a:xfrm>
            <a:custGeom>
              <a:rect b="b" l="l" r="r" t="t"/>
              <a:pathLst>
                <a:path extrusionOk="0" h="4346" w="2532">
                  <a:moveTo>
                    <a:pt x="2301" y="1"/>
                  </a:moveTo>
                  <a:cubicBezTo>
                    <a:pt x="2273" y="1"/>
                    <a:pt x="2245" y="15"/>
                    <a:pt x="2230" y="42"/>
                  </a:cubicBezTo>
                  <a:lnTo>
                    <a:pt x="1530" y="1276"/>
                  </a:lnTo>
                  <a:cubicBezTo>
                    <a:pt x="1520" y="1297"/>
                    <a:pt x="1500" y="1309"/>
                    <a:pt x="1477" y="1315"/>
                  </a:cubicBezTo>
                  <a:lnTo>
                    <a:pt x="87" y="1601"/>
                  </a:lnTo>
                  <a:cubicBezTo>
                    <a:pt x="25" y="1615"/>
                    <a:pt x="1" y="1690"/>
                    <a:pt x="42" y="1736"/>
                  </a:cubicBezTo>
                  <a:lnTo>
                    <a:pt x="1000" y="2782"/>
                  </a:lnTo>
                  <a:cubicBezTo>
                    <a:pt x="1015" y="2800"/>
                    <a:pt x="1023" y="2823"/>
                    <a:pt x="1021" y="2846"/>
                  </a:cubicBezTo>
                  <a:lnTo>
                    <a:pt x="863" y="4254"/>
                  </a:lnTo>
                  <a:cubicBezTo>
                    <a:pt x="857" y="4306"/>
                    <a:pt x="898" y="4345"/>
                    <a:pt x="943" y="4345"/>
                  </a:cubicBezTo>
                  <a:cubicBezTo>
                    <a:pt x="955" y="4345"/>
                    <a:pt x="967" y="4343"/>
                    <a:pt x="978" y="4337"/>
                  </a:cubicBezTo>
                  <a:lnTo>
                    <a:pt x="1269" y="4205"/>
                  </a:lnTo>
                  <a:lnTo>
                    <a:pt x="1417" y="2866"/>
                  </a:lnTo>
                  <a:cubicBezTo>
                    <a:pt x="1427" y="2773"/>
                    <a:pt x="1398" y="2678"/>
                    <a:pt x="1335" y="2609"/>
                  </a:cubicBezTo>
                  <a:lnTo>
                    <a:pt x="884" y="2104"/>
                  </a:lnTo>
                  <a:cubicBezTo>
                    <a:pt x="765" y="1972"/>
                    <a:pt x="834" y="1759"/>
                    <a:pt x="1010" y="1722"/>
                  </a:cubicBezTo>
                  <a:lnTo>
                    <a:pt x="1668" y="1590"/>
                  </a:lnTo>
                  <a:cubicBezTo>
                    <a:pt x="1776" y="1569"/>
                    <a:pt x="1869" y="1500"/>
                    <a:pt x="1923" y="1404"/>
                  </a:cubicBezTo>
                  <a:lnTo>
                    <a:pt x="2532" y="320"/>
                  </a:lnTo>
                  <a:lnTo>
                    <a:pt x="2372" y="42"/>
                  </a:lnTo>
                  <a:cubicBezTo>
                    <a:pt x="2357" y="15"/>
                    <a:pt x="2329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8017242" y="1476638"/>
              <a:ext cx="138960" cy="131876"/>
            </a:xfrm>
            <a:custGeom>
              <a:rect b="b" l="l" r="r" t="t"/>
              <a:pathLst>
                <a:path extrusionOk="0" h="4728" w="4982">
                  <a:moveTo>
                    <a:pt x="2493" y="494"/>
                  </a:moveTo>
                  <a:lnTo>
                    <a:pt x="3099" y="1560"/>
                  </a:lnTo>
                  <a:cubicBezTo>
                    <a:pt x="3138" y="1629"/>
                    <a:pt x="3205" y="1677"/>
                    <a:pt x="3282" y="1692"/>
                  </a:cubicBezTo>
                  <a:lnTo>
                    <a:pt x="4481" y="1937"/>
                  </a:lnTo>
                  <a:lnTo>
                    <a:pt x="3655" y="2842"/>
                  </a:lnTo>
                  <a:cubicBezTo>
                    <a:pt x="3601" y="2901"/>
                    <a:pt x="3576" y="2979"/>
                    <a:pt x="3585" y="3057"/>
                  </a:cubicBezTo>
                  <a:lnTo>
                    <a:pt x="3722" y="4275"/>
                  </a:lnTo>
                  <a:lnTo>
                    <a:pt x="2607" y="3769"/>
                  </a:lnTo>
                  <a:cubicBezTo>
                    <a:pt x="2570" y="3754"/>
                    <a:pt x="2532" y="3744"/>
                    <a:pt x="2493" y="3744"/>
                  </a:cubicBezTo>
                  <a:cubicBezTo>
                    <a:pt x="2455" y="3744"/>
                    <a:pt x="2417" y="3752"/>
                    <a:pt x="2380" y="3769"/>
                  </a:cubicBezTo>
                  <a:lnTo>
                    <a:pt x="1265" y="4275"/>
                  </a:lnTo>
                  <a:lnTo>
                    <a:pt x="1400" y="3057"/>
                  </a:lnTo>
                  <a:cubicBezTo>
                    <a:pt x="1410" y="2979"/>
                    <a:pt x="1383" y="2902"/>
                    <a:pt x="1331" y="2842"/>
                  </a:cubicBezTo>
                  <a:lnTo>
                    <a:pt x="505" y="1937"/>
                  </a:lnTo>
                  <a:lnTo>
                    <a:pt x="1705" y="1692"/>
                  </a:lnTo>
                  <a:cubicBezTo>
                    <a:pt x="1782" y="1677"/>
                    <a:pt x="1849" y="1629"/>
                    <a:pt x="1887" y="1560"/>
                  </a:cubicBezTo>
                  <a:lnTo>
                    <a:pt x="2493" y="494"/>
                  </a:lnTo>
                  <a:close/>
                  <a:moveTo>
                    <a:pt x="2492" y="0"/>
                  </a:moveTo>
                  <a:cubicBezTo>
                    <a:pt x="2394" y="0"/>
                    <a:pt x="2303" y="54"/>
                    <a:pt x="2254" y="138"/>
                  </a:cubicBezTo>
                  <a:lnTo>
                    <a:pt x="1576" y="1328"/>
                  </a:lnTo>
                  <a:lnTo>
                    <a:pt x="237" y="1605"/>
                  </a:lnTo>
                  <a:cubicBezTo>
                    <a:pt x="140" y="1623"/>
                    <a:pt x="62" y="1695"/>
                    <a:pt x="31" y="1787"/>
                  </a:cubicBezTo>
                  <a:cubicBezTo>
                    <a:pt x="1" y="1881"/>
                    <a:pt x="24" y="1982"/>
                    <a:pt x="88" y="2056"/>
                  </a:cubicBezTo>
                  <a:lnTo>
                    <a:pt x="1012" y="3065"/>
                  </a:lnTo>
                  <a:lnTo>
                    <a:pt x="858" y="4425"/>
                  </a:lnTo>
                  <a:cubicBezTo>
                    <a:pt x="846" y="4522"/>
                    <a:pt x="889" y="4619"/>
                    <a:pt x="969" y="4676"/>
                  </a:cubicBezTo>
                  <a:cubicBezTo>
                    <a:pt x="1016" y="4711"/>
                    <a:pt x="1073" y="4728"/>
                    <a:pt x="1130" y="4728"/>
                  </a:cubicBezTo>
                  <a:cubicBezTo>
                    <a:pt x="1168" y="4728"/>
                    <a:pt x="1206" y="4720"/>
                    <a:pt x="1243" y="4703"/>
                  </a:cubicBezTo>
                  <a:lnTo>
                    <a:pt x="2489" y="4137"/>
                  </a:lnTo>
                  <a:lnTo>
                    <a:pt x="3736" y="4703"/>
                  </a:lnTo>
                  <a:cubicBezTo>
                    <a:pt x="3773" y="4719"/>
                    <a:pt x="3811" y="4727"/>
                    <a:pt x="3850" y="4727"/>
                  </a:cubicBezTo>
                  <a:cubicBezTo>
                    <a:pt x="3906" y="4727"/>
                    <a:pt x="3961" y="4710"/>
                    <a:pt x="4007" y="4676"/>
                  </a:cubicBezTo>
                  <a:cubicBezTo>
                    <a:pt x="4087" y="4619"/>
                    <a:pt x="4129" y="4522"/>
                    <a:pt x="4119" y="4424"/>
                  </a:cubicBezTo>
                  <a:lnTo>
                    <a:pt x="3966" y="3065"/>
                  </a:lnTo>
                  <a:lnTo>
                    <a:pt x="4888" y="2054"/>
                  </a:lnTo>
                  <a:cubicBezTo>
                    <a:pt x="4958" y="1982"/>
                    <a:pt x="4981" y="1879"/>
                    <a:pt x="4951" y="1787"/>
                  </a:cubicBezTo>
                  <a:cubicBezTo>
                    <a:pt x="4920" y="1692"/>
                    <a:pt x="4842" y="1623"/>
                    <a:pt x="4745" y="1605"/>
                  </a:cubicBezTo>
                  <a:lnTo>
                    <a:pt x="3406" y="1328"/>
                  </a:lnTo>
                  <a:lnTo>
                    <a:pt x="2730" y="138"/>
                  </a:lnTo>
                  <a:cubicBezTo>
                    <a:pt x="2680" y="54"/>
                    <a:pt x="2588" y="0"/>
                    <a:pt x="2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8064575" y="1556689"/>
              <a:ext cx="43819" cy="16317"/>
            </a:xfrm>
            <a:custGeom>
              <a:rect b="b" l="l" r="r" t="t"/>
              <a:pathLst>
                <a:path extrusionOk="0" h="585" w="1571">
                  <a:moveTo>
                    <a:pt x="215" y="1"/>
                  </a:moveTo>
                  <a:cubicBezTo>
                    <a:pt x="159" y="1"/>
                    <a:pt x="104" y="25"/>
                    <a:pt x="68" y="72"/>
                  </a:cubicBezTo>
                  <a:cubicBezTo>
                    <a:pt x="0" y="155"/>
                    <a:pt x="14" y="276"/>
                    <a:pt x="97" y="341"/>
                  </a:cubicBezTo>
                  <a:cubicBezTo>
                    <a:pt x="296" y="502"/>
                    <a:pt x="542" y="585"/>
                    <a:pt x="787" y="585"/>
                  </a:cubicBezTo>
                  <a:cubicBezTo>
                    <a:pt x="1033" y="585"/>
                    <a:pt x="1278" y="503"/>
                    <a:pt x="1477" y="341"/>
                  </a:cubicBezTo>
                  <a:cubicBezTo>
                    <a:pt x="1559" y="273"/>
                    <a:pt x="1571" y="155"/>
                    <a:pt x="1505" y="72"/>
                  </a:cubicBezTo>
                  <a:cubicBezTo>
                    <a:pt x="1466" y="26"/>
                    <a:pt x="1410" y="1"/>
                    <a:pt x="1354" y="1"/>
                  </a:cubicBezTo>
                  <a:cubicBezTo>
                    <a:pt x="1312" y="1"/>
                    <a:pt x="1270" y="15"/>
                    <a:pt x="1235" y="43"/>
                  </a:cubicBezTo>
                  <a:cubicBezTo>
                    <a:pt x="1105" y="149"/>
                    <a:pt x="945" y="202"/>
                    <a:pt x="786" y="202"/>
                  </a:cubicBezTo>
                  <a:cubicBezTo>
                    <a:pt x="626" y="202"/>
                    <a:pt x="467" y="149"/>
                    <a:pt x="336" y="43"/>
                  </a:cubicBezTo>
                  <a:cubicBezTo>
                    <a:pt x="301" y="15"/>
                    <a:pt x="258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8068675" y="1529745"/>
              <a:ext cx="10711" cy="13667"/>
            </a:xfrm>
            <a:custGeom>
              <a:rect b="b" l="l" r="r" t="t"/>
              <a:pathLst>
                <a:path extrusionOk="0" h="490" w="384">
                  <a:moveTo>
                    <a:pt x="191" y="1"/>
                  </a:moveTo>
                  <a:cubicBezTo>
                    <a:pt x="87" y="1"/>
                    <a:pt x="1" y="87"/>
                    <a:pt x="1" y="191"/>
                  </a:cubicBezTo>
                  <a:lnTo>
                    <a:pt x="1" y="299"/>
                  </a:lnTo>
                  <a:cubicBezTo>
                    <a:pt x="1" y="405"/>
                    <a:pt x="86" y="490"/>
                    <a:pt x="191" y="490"/>
                  </a:cubicBezTo>
                  <a:cubicBezTo>
                    <a:pt x="206" y="490"/>
                    <a:pt x="221" y="488"/>
                    <a:pt x="237" y="484"/>
                  </a:cubicBezTo>
                  <a:cubicBezTo>
                    <a:pt x="326" y="468"/>
                    <a:pt x="384" y="385"/>
                    <a:pt x="384" y="294"/>
                  </a:cubicBezTo>
                  <a:lnTo>
                    <a:pt x="384" y="198"/>
                  </a:lnTo>
                  <a:cubicBezTo>
                    <a:pt x="384" y="107"/>
                    <a:pt x="326" y="24"/>
                    <a:pt x="237" y="6"/>
                  </a:cubicBezTo>
                  <a:cubicBezTo>
                    <a:pt x="221" y="2"/>
                    <a:pt x="206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8093834" y="1529745"/>
              <a:ext cx="10711" cy="13667"/>
            </a:xfrm>
            <a:custGeom>
              <a:rect b="b" l="l" r="r" t="t"/>
              <a:pathLst>
                <a:path extrusionOk="0" h="490" w="384">
                  <a:moveTo>
                    <a:pt x="190" y="1"/>
                  </a:moveTo>
                  <a:cubicBezTo>
                    <a:pt x="85" y="1"/>
                    <a:pt x="0" y="87"/>
                    <a:pt x="0" y="191"/>
                  </a:cubicBezTo>
                  <a:lnTo>
                    <a:pt x="0" y="299"/>
                  </a:lnTo>
                  <a:cubicBezTo>
                    <a:pt x="0" y="405"/>
                    <a:pt x="85" y="490"/>
                    <a:pt x="189" y="490"/>
                  </a:cubicBezTo>
                  <a:cubicBezTo>
                    <a:pt x="204" y="490"/>
                    <a:pt x="220" y="488"/>
                    <a:pt x="235" y="484"/>
                  </a:cubicBezTo>
                  <a:cubicBezTo>
                    <a:pt x="324" y="468"/>
                    <a:pt x="384" y="385"/>
                    <a:pt x="384" y="294"/>
                  </a:cubicBezTo>
                  <a:lnTo>
                    <a:pt x="384" y="198"/>
                  </a:lnTo>
                  <a:cubicBezTo>
                    <a:pt x="384" y="107"/>
                    <a:pt x="324" y="24"/>
                    <a:pt x="235" y="6"/>
                  </a:cubicBezTo>
                  <a:cubicBezTo>
                    <a:pt x="220" y="2"/>
                    <a:pt x="205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7904305" y="1412234"/>
              <a:ext cx="363858" cy="325450"/>
            </a:xfrm>
            <a:custGeom>
              <a:rect b="b" l="l" r="r" t="t"/>
              <a:pathLst>
                <a:path extrusionOk="0" h="11668" w="13045">
                  <a:moveTo>
                    <a:pt x="6697" y="381"/>
                  </a:moveTo>
                  <a:cubicBezTo>
                    <a:pt x="6783" y="381"/>
                    <a:pt x="6852" y="450"/>
                    <a:pt x="6852" y="537"/>
                  </a:cubicBezTo>
                  <a:lnTo>
                    <a:pt x="6852" y="784"/>
                  </a:lnTo>
                  <a:lnTo>
                    <a:pt x="6220" y="784"/>
                  </a:lnTo>
                  <a:lnTo>
                    <a:pt x="6220" y="537"/>
                  </a:lnTo>
                  <a:cubicBezTo>
                    <a:pt x="6220" y="450"/>
                    <a:pt x="6289" y="381"/>
                    <a:pt x="6375" y="381"/>
                  </a:cubicBezTo>
                  <a:close/>
                  <a:moveTo>
                    <a:pt x="6534" y="1163"/>
                  </a:moveTo>
                  <a:cubicBezTo>
                    <a:pt x="8359" y="1163"/>
                    <a:pt x="9843" y="2645"/>
                    <a:pt x="9843" y="4470"/>
                  </a:cubicBezTo>
                  <a:lnTo>
                    <a:pt x="9843" y="5915"/>
                  </a:lnTo>
                  <a:cubicBezTo>
                    <a:pt x="9843" y="6004"/>
                    <a:pt x="9903" y="6087"/>
                    <a:pt x="9992" y="6107"/>
                  </a:cubicBezTo>
                  <a:cubicBezTo>
                    <a:pt x="10007" y="6110"/>
                    <a:pt x="10021" y="6112"/>
                    <a:pt x="10035" y="6112"/>
                  </a:cubicBezTo>
                  <a:cubicBezTo>
                    <a:pt x="10141" y="6112"/>
                    <a:pt x="10227" y="6026"/>
                    <a:pt x="10227" y="5921"/>
                  </a:cubicBezTo>
                  <a:lnTo>
                    <a:pt x="10227" y="4475"/>
                  </a:lnTo>
                  <a:cubicBezTo>
                    <a:pt x="10227" y="3363"/>
                    <a:pt x="9731" y="2364"/>
                    <a:pt x="8946" y="1686"/>
                  </a:cubicBezTo>
                  <a:lnTo>
                    <a:pt x="8946" y="1686"/>
                  </a:lnTo>
                  <a:cubicBezTo>
                    <a:pt x="9535" y="1959"/>
                    <a:pt x="10078" y="2337"/>
                    <a:pt x="10549" y="2809"/>
                  </a:cubicBezTo>
                  <a:cubicBezTo>
                    <a:pt x="11603" y="3861"/>
                    <a:pt x="12181" y="5260"/>
                    <a:pt x="12181" y="6748"/>
                  </a:cubicBezTo>
                  <a:lnTo>
                    <a:pt x="12181" y="9249"/>
                  </a:lnTo>
                  <a:lnTo>
                    <a:pt x="10225" y="8448"/>
                  </a:lnTo>
                  <a:lnTo>
                    <a:pt x="10225" y="6739"/>
                  </a:lnTo>
                  <a:cubicBezTo>
                    <a:pt x="10225" y="6650"/>
                    <a:pt x="10165" y="6567"/>
                    <a:pt x="10078" y="6547"/>
                  </a:cubicBezTo>
                  <a:cubicBezTo>
                    <a:pt x="10063" y="6544"/>
                    <a:pt x="10048" y="6542"/>
                    <a:pt x="10033" y="6542"/>
                  </a:cubicBezTo>
                  <a:cubicBezTo>
                    <a:pt x="9928" y="6542"/>
                    <a:pt x="9842" y="6629"/>
                    <a:pt x="9842" y="6733"/>
                  </a:cubicBezTo>
                  <a:lnTo>
                    <a:pt x="9842" y="8304"/>
                  </a:lnTo>
                  <a:cubicBezTo>
                    <a:pt x="8780" y="7903"/>
                    <a:pt x="7668" y="7698"/>
                    <a:pt x="6533" y="7696"/>
                  </a:cubicBezTo>
                  <a:lnTo>
                    <a:pt x="6519" y="7696"/>
                  </a:lnTo>
                  <a:cubicBezTo>
                    <a:pt x="5392" y="7696"/>
                    <a:pt x="4286" y="7897"/>
                    <a:pt x="3229" y="8293"/>
                  </a:cubicBezTo>
                  <a:lnTo>
                    <a:pt x="3229" y="4504"/>
                  </a:lnTo>
                  <a:cubicBezTo>
                    <a:pt x="3229" y="2674"/>
                    <a:pt x="4700" y="1168"/>
                    <a:pt x="6529" y="1163"/>
                  </a:cubicBezTo>
                  <a:cubicBezTo>
                    <a:pt x="6530" y="1163"/>
                    <a:pt x="6532" y="1163"/>
                    <a:pt x="6534" y="1163"/>
                  </a:cubicBezTo>
                  <a:close/>
                  <a:moveTo>
                    <a:pt x="6374" y="1"/>
                  </a:moveTo>
                  <a:cubicBezTo>
                    <a:pt x="6076" y="1"/>
                    <a:pt x="5837" y="240"/>
                    <a:pt x="5837" y="537"/>
                  </a:cubicBezTo>
                  <a:lnTo>
                    <a:pt x="5837" y="817"/>
                  </a:lnTo>
                  <a:cubicBezTo>
                    <a:pt x="3565" y="1061"/>
                    <a:pt x="1602" y="2594"/>
                    <a:pt x="836" y="4788"/>
                  </a:cubicBezTo>
                  <a:cubicBezTo>
                    <a:pt x="801" y="4888"/>
                    <a:pt x="853" y="4997"/>
                    <a:pt x="953" y="5030"/>
                  </a:cubicBezTo>
                  <a:cubicBezTo>
                    <a:pt x="974" y="5038"/>
                    <a:pt x="995" y="5041"/>
                    <a:pt x="1017" y="5041"/>
                  </a:cubicBezTo>
                  <a:cubicBezTo>
                    <a:pt x="1095" y="5041"/>
                    <a:pt x="1169" y="4992"/>
                    <a:pt x="1197" y="4914"/>
                  </a:cubicBezTo>
                  <a:cubicBezTo>
                    <a:pt x="1704" y="3456"/>
                    <a:pt x="2778" y="2311"/>
                    <a:pt x="4120" y="1688"/>
                  </a:cubicBezTo>
                  <a:lnTo>
                    <a:pt x="4120" y="1688"/>
                  </a:lnTo>
                  <a:cubicBezTo>
                    <a:pt x="3340" y="2364"/>
                    <a:pt x="2846" y="3363"/>
                    <a:pt x="2846" y="4475"/>
                  </a:cubicBezTo>
                  <a:lnTo>
                    <a:pt x="2846" y="8448"/>
                  </a:lnTo>
                  <a:lnTo>
                    <a:pt x="890" y="9242"/>
                  </a:lnTo>
                  <a:lnTo>
                    <a:pt x="890" y="6757"/>
                  </a:lnTo>
                  <a:cubicBezTo>
                    <a:pt x="890" y="6394"/>
                    <a:pt x="924" y="6030"/>
                    <a:pt x="996" y="5673"/>
                  </a:cubicBezTo>
                  <a:cubicBezTo>
                    <a:pt x="1016" y="5570"/>
                    <a:pt x="947" y="5469"/>
                    <a:pt x="844" y="5449"/>
                  </a:cubicBezTo>
                  <a:cubicBezTo>
                    <a:pt x="831" y="5446"/>
                    <a:pt x="818" y="5445"/>
                    <a:pt x="806" y="5445"/>
                  </a:cubicBezTo>
                  <a:cubicBezTo>
                    <a:pt x="716" y="5445"/>
                    <a:pt x="636" y="5509"/>
                    <a:pt x="620" y="5601"/>
                  </a:cubicBezTo>
                  <a:cubicBezTo>
                    <a:pt x="545" y="5980"/>
                    <a:pt x="508" y="6369"/>
                    <a:pt x="508" y="6757"/>
                  </a:cubicBezTo>
                  <a:lnTo>
                    <a:pt x="508" y="9496"/>
                  </a:lnTo>
                  <a:lnTo>
                    <a:pt x="94" y="10664"/>
                  </a:lnTo>
                  <a:cubicBezTo>
                    <a:pt x="0" y="10931"/>
                    <a:pt x="60" y="11232"/>
                    <a:pt x="256" y="11433"/>
                  </a:cubicBezTo>
                  <a:cubicBezTo>
                    <a:pt x="400" y="11578"/>
                    <a:pt x="586" y="11654"/>
                    <a:pt x="778" y="11654"/>
                  </a:cubicBezTo>
                  <a:cubicBezTo>
                    <a:pt x="867" y="11654"/>
                    <a:pt x="957" y="11638"/>
                    <a:pt x="1045" y="11605"/>
                  </a:cubicBezTo>
                  <a:lnTo>
                    <a:pt x="2577" y="11008"/>
                  </a:lnTo>
                  <a:cubicBezTo>
                    <a:pt x="2675" y="10970"/>
                    <a:pt x="2724" y="10858"/>
                    <a:pt x="2686" y="10761"/>
                  </a:cubicBezTo>
                  <a:cubicBezTo>
                    <a:pt x="2656" y="10685"/>
                    <a:pt x="2584" y="10638"/>
                    <a:pt x="2507" y="10638"/>
                  </a:cubicBezTo>
                  <a:cubicBezTo>
                    <a:pt x="2484" y="10638"/>
                    <a:pt x="2461" y="10642"/>
                    <a:pt x="2439" y="10651"/>
                  </a:cubicBezTo>
                  <a:lnTo>
                    <a:pt x="907" y="11247"/>
                  </a:lnTo>
                  <a:cubicBezTo>
                    <a:pt x="864" y="11264"/>
                    <a:pt x="820" y="11273"/>
                    <a:pt x="777" y="11273"/>
                  </a:cubicBezTo>
                  <a:cubicBezTo>
                    <a:pt x="689" y="11273"/>
                    <a:pt x="604" y="11238"/>
                    <a:pt x="537" y="11172"/>
                  </a:cubicBezTo>
                  <a:cubicBezTo>
                    <a:pt x="436" y="11075"/>
                    <a:pt x="405" y="10937"/>
                    <a:pt x="451" y="10804"/>
                  </a:cubicBezTo>
                  <a:lnTo>
                    <a:pt x="852" y="9673"/>
                  </a:lnTo>
                  <a:lnTo>
                    <a:pt x="3125" y="8749"/>
                  </a:lnTo>
                  <a:cubicBezTo>
                    <a:pt x="4210" y="8310"/>
                    <a:pt x="5349" y="8084"/>
                    <a:pt x="6514" y="8084"/>
                  </a:cubicBezTo>
                  <a:cubicBezTo>
                    <a:pt x="6522" y="8084"/>
                    <a:pt x="6530" y="8084"/>
                    <a:pt x="6538" y="8084"/>
                  </a:cubicBezTo>
                  <a:cubicBezTo>
                    <a:pt x="7711" y="8086"/>
                    <a:pt x="8859" y="8314"/>
                    <a:pt x="9949" y="8761"/>
                  </a:cubicBezTo>
                  <a:lnTo>
                    <a:pt x="12226" y="9695"/>
                  </a:lnTo>
                  <a:lnTo>
                    <a:pt x="12595" y="10825"/>
                  </a:lnTo>
                  <a:cubicBezTo>
                    <a:pt x="12638" y="10957"/>
                    <a:pt x="12604" y="11092"/>
                    <a:pt x="12503" y="11187"/>
                  </a:cubicBezTo>
                  <a:cubicBezTo>
                    <a:pt x="12436" y="11252"/>
                    <a:pt x="12353" y="11285"/>
                    <a:pt x="12266" y="11285"/>
                  </a:cubicBezTo>
                  <a:cubicBezTo>
                    <a:pt x="12223" y="11285"/>
                    <a:pt x="12179" y="11276"/>
                    <a:pt x="12135" y="11260"/>
                  </a:cubicBezTo>
                  <a:lnTo>
                    <a:pt x="8852" y="9979"/>
                  </a:lnTo>
                  <a:cubicBezTo>
                    <a:pt x="8097" y="9684"/>
                    <a:pt x="7303" y="9537"/>
                    <a:pt x="6509" y="9537"/>
                  </a:cubicBezTo>
                  <a:cubicBezTo>
                    <a:pt x="5718" y="9537"/>
                    <a:pt x="4926" y="9683"/>
                    <a:pt x="4172" y="9976"/>
                  </a:cubicBezTo>
                  <a:lnTo>
                    <a:pt x="3206" y="10351"/>
                  </a:lnTo>
                  <a:cubicBezTo>
                    <a:pt x="3108" y="10390"/>
                    <a:pt x="3059" y="10502"/>
                    <a:pt x="3097" y="10600"/>
                  </a:cubicBezTo>
                  <a:cubicBezTo>
                    <a:pt x="3127" y="10675"/>
                    <a:pt x="3199" y="10722"/>
                    <a:pt x="3276" y="10722"/>
                  </a:cubicBezTo>
                  <a:cubicBezTo>
                    <a:pt x="3299" y="10722"/>
                    <a:pt x="3322" y="10718"/>
                    <a:pt x="3344" y="10709"/>
                  </a:cubicBezTo>
                  <a:lnTo>
                    <a:pt x="4311" y="10333"/>
                  </a:lnTo>
                  <a:cubicBezTo>
                    <a:pt x="5020" y="10057"/>
                    <a:pt x="5766" y="9919"/>
                    <a:pt x="6511" y="9919"/>
                  </a:cubicBezTo>
                  <a:cubicBezTo>
                    <a:pt x="7257" y="9919"/>
                    <a:pt x="8003" y="10058"/>
                    <a:pt x="8713" y="10335"/>
                  </a:cubicBezTo>
                  <a:lnTo>
                    <a:pt x="11995" y="11615"/>
                  </a:lnTo>
                  <a:cubicBezTo>
                    <a:pt x="12083" y="11651"/>
                    <a:pt x="12173" y="11668"/>
                    <a:pt x="12264" y="11668"/>
                  </a:cubicBezTo>
                  <a:cubicBezTo>
                    <a:pt x="12446" y="11668"/>
                    <a:pt x="12624" y="11599"/>
                    <a:pt x="12764" y="11467"/>
                  </a:cubicBezTo>
                  <a:cubicBezTo>
                    <a:pt x="12969" y="11267"/>
                    <a:pt x="13045" y="10974"/>
                    <a:pt x="12954" y="10704"/>
                  </a:cubicBezTo>
                  <a:lnTo>
                    <a:pt x="12566" y="9517"/>
                  </a:lnTo>
                  <a:lnTo>
                    <a:pt x="12566" y="6756"/>
                  </a:lnTo>
                  <a:cubicBezTo>
                    <a:pt x="12566" y="5162"/>
                    <a:pt x="11945" y="3661"/>
                    <a:pt x="10820" y="2533"/>
                  </a:cubicBezTo>
                  <a:cubicBezTo>
                    <a:pt x="9843" y="1554"/>
                    <a:pt x="8590" y="959"/>
                    <a:pt x="7236" y="817"/>
                  </a:cubicBezTo>
                  <a:lnTo>
                    <a:pt x="7236" y="537"/>
                  </a:lnTo>
                  <a:cubicBezTo>
                    <a:pt x="7236" y="240"/>
                    <a:pt x="6996" y="1"/>
                    <a:pt x="6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6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self-</a:t>
            </a:r>
            <a:r>
              <a:rPr lang="en">
                <a:solidFill>
                  <a:schemeClr val="lt1"/>
                </a:solidFill>
              </a:rPr>
              <a:t>reflection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2" name="Google Shape;662;p26"/>
          <p:cNvSpPr txBox="1"/>
          <p:nvPr>
            <p:ph idx="1" type="body"/>
          </p:nvPr>
        </p:nvSpPr>
        <p:spPr>
          <a:xfrm>
            <a:off x="720000" y="118843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800"/>
              <a:t>在我擬定這項計畫之前，其實我就有在慢慢鑽研如何製作動畫。於是在這次製作的時候，出現了因為過度自信而怠慢了進度的問題。實質上完成的與當初設定的時間表示是完全不相同的。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800"/>
              <a:t>在作畫的方面也因為之前有在摸索的關係，太過於放縱自己同時也忽略了在構圖上重要的基本知識，導致在製作動畫過程中部分重心都放在其他焦點身上，時常偏離了我在這次設下的目標。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800"/>
              <a:t>爾後，我會利用這次的經驗學到不要太過於自信及安於現狀，應當注意平常並未發現的缺點，才不會導致像這次還需要繞回原點重新開始學，而將我最主要的目標行程整個往後拖延。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7"/>
          <p:cNvSpPr txBox="1"/>
          <p:nvPr>
            <p:ph type="title"/>
          </p:nvPr>
        </p:nvSpPr>
        <p:spPr>
          <a:xfrm>
            <a:off x="1650525" y="991727"/>
            <a:ext cx="6705000" cy="26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8500"/>
              <a:t>THANKS</a:t>
            </a:r>
            <a:r>
              <a:rPr lang="en" sz="8500">
                <a:solidFill>
                  <a:schemeClr val="lt1"/>
                </a:solidFill>
              </a:rPr>
              <a:t>!</a:t>
            </a:r>
            <a:endParaRPr sz="8500">
              <a:solidFill>
                <a:schemeClr val="lt1"/>
              </a:solidFill>
            </a:endParaRPr>
          </a:p>
        </p:txBody>
      </p:sp>
      <p:sp>
        <p:nvSpPr>
          <p:cNvPr id="668" name="Google Shape;668;p27"/>
          <p:cNvSpPr txBox="1"/>
          <p:nvPr>
            <p:ph idx="1" type="subTitle"/>
          </p:nvPr>
        </p:nvSpPr>
        <p:spPr>
          <a:xfrm>
            <a:off x="4588125" y="3877975"/>
            <a:ext cx="3767400" cy="75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669" name="Google Shape;669;p27"/>
          <p:cNvGrpSpPr/>
          <p:nvPr/>
        </p:nvGrpSpPr>
        <p:grpSpPr>
          <a:xfrm>
            <a:off x="2661806" y="3877964"/>
            <a:ext cx="623806" cy="579283"/>
            <a:chOff x="2516575" y="1074625"/>
            <a:chExt cx="511400" cy="474900"/>
          </a:xfrm>
        </p:grpSpPr>
        <p:sp>
          <p:nvSpPr>
            <p:cNvPr id="670" name="Google Shape;670;p27"/>
            <p:cNvSpPr/>
            <p:nvPr/>
          </p:nvSpPr>
          <p:spPr>
            <a:xfrm>
              <a:off x="2516575" y="1078625"/>
              <a:ext cx="511400" cy="466750"/>
            </a:xfrm>
            <a:custGeom>
              <a:rect b="b" l="l" r="r" t="t"/>
              <a:pathLst>
                <a:path extrusionOk="0" h="18670" w="20456">
                  <a:moveTo>
                    <a:pt x="13783" y="0"/>
                  </a:moveTo>
                  <a:cubicBezTo>
                    <a:pt x="13320" y="0"/>
                    <a:pt x="12852" y="140"/>
                    <a:pt x="12427" y="338"/>
                  </a:cubicBezTo>
                  <a:cubicBezTo>
                    <a:pt x="11116" y="950"/>
                    <a:pt x="10105" y="2104"/>
                    <a:pt x="9477" y="3409"/>
                  </a:cubicBezTo>
                  <a:cubicBezTo>
                    <a:pt x="8719" y="4984"/>
                    <a:pt x="8473" y="6342"/>
                    <a:pt x="8565" y="8102"/>
                  </a:cubicBezTo>
                  <a:cubicBezTo>
                    <a:pt x="7125" y="7325"/>
                    <a:pt x="6057" y="6118"/>
                    <a:pt x="5002" y="4896"/>
                  </a:cubicBezTo>
                  <a:cubicBezTo>
                    <a:pt x="4445" y="4249"/>
                    <a:pt x="3863" y="3535"/>
                    <a:pt x="3038" y="3312"/>
                  </a:cubicBezTo>
                  <a:cubicBezTo>
                    <a:pt x="2885" y="3271"/>
                    <a:pt x="2729" y="3251"/>
                    <a:pt x="2573" y="3251"/>
                  </a:cubicBezTo>
                  <a:cubicBezTo>
                    <a:pt x="1686" y="3251"/>
                    <a:pt x="801" y="3885"/>
                    <a:pt x="588" y="4759"/>
                  </a:cubicBezTo>
                  <a:cubicBezTo>
                    <a:pt x="276" y="6034"/>
                    <a:pt x="1267" y="7265"/>
                    <a:pt x="2345" y="8018"/>
                  </a:cubicBezTo>
                  <a:cubicBezTo>
                    <a:pt x="3759" y="9004"/>
                    <a:pt x="5448" y="9588"/>
                    <a:pt x="7168" y="9689"/>
                  </a:cubicBezTo>
                  <a:lnTo>
                    <a:pt x="2685" y="9977"/>
                  </a:lnTo>
                  <a:cubicBezTo>
                    <a:pt x="1908" y="10026"/>
                    <a:pt x="1032" y="10127"/>
                    <a:pt x="558" y="10746"/>
                  </a:cubicBezTo>
                  <a:cubicBezTo>
                    <a:pt x="1" y="11473"/>
                    <a:pt x="347" y="12616"/>
                    <a:pt x="1089" y="13156"/>
                  </a:cubicBezTo>
                  <a:cubicBezTo>
                    <a:pt x="1619" y="13540"/>
                    <a:pt x="2276" y="13678"/>
                    <a:pt x="2939" y="13678"/>
                  </a:cubicBezTo>
                  <a:cubicBezTo>
                    <a:pt x="3206" y="13678"/>
                    <a:pt x="3473" y="13656"/>
                    <a:pt x="3733" y="13618"/>
                  </a:cubicBezTo>
                  <a:cubicBezTo>
                    <a:pt x="5353" y="13384"/>
                    <a:pt x="6908" y="12605"/>
                    <a:pt x="7979" y="11368"/>
                  </a:cubicBezTo>
                  <a:lnTo>
                    <a:pt x="7979" y="11368"/>
                  </a:lnTo>
                  <a:cubicBezTo>
                    <a:pt x="7370" y="12699"/>
                    <a:pt x="6759" y="14030"/>
                    <a:pt x="6150" y="15360"/>
                  </a:cubicBezTo>
                  <a:cubicBezTo>
                    <a:pt x="5739" y="16258"/>
                    <a:pt x="5350" y="17390"/>
                    <a:pt x="5972" y="18157"/>
                  </a:cubicBezTo>
                  <a:cubicBezTo>
                    <a:pt x="6257" y="18508"/>
                    <a:pt x="6696" y="18669"/>
                    <a:pt x="7149" y="18669"/>
                  </a:cubicBezTo>
                  <a:cubicBezTo>
                    <a:pt x="7538" y="18669"/>
                    <a:pt x="7938" y="18551"/>
                    <a:pt x="8259" y="18332"/>
                  </a:cubicBezTo>
                  <a:cubicBezTo>
                    <a:pt x="8952" y="17859"/>
                    <a:pt x="9340" y="17050"/>
                    <a:pt x="9583" y="16247"/>
                  </a:cubicBezTo>
                  <a:cubicBezTo>
                    <a:pt x="10102" y="14523"/>
                    <a:pt x="10100" y="12687"/>
                    <a:pt x="9962" y="10892"/>
                  </a:cubicBezTo>
                  <a:lnTo>
                    <a:pt x="9962" y="10892"/>
                  </a:lnTo>
                  <a:cubicBezTo>
                    <a:pt x="10442" y="12259"/>
                    <a:pt x="10924" y="13628"/>
                    <a:pt x="11407" y="14995"/>
                  </a:cubicBezTo>
                  <a:cubicBezTo>
                    <a:pt x="11610" y="15573"/>
                    <a:pt x="11822" y="16167"/>
                    <a:pt x="12225" y="16631"/>
                  </a:cubicBezTo>
                  <a:cubicBezTo>
                    <a:pt x="12552" y="17008"/>
                    <a:pt x="13037" y="17282"/>
                    <a:pt x="13525" y="17282"/>
                  </a:cubicBezTo>
                  <a:cubicBezTo>
                    <a:pt x="13637" y="17282"/>
                    <a:pt x="13750" y="17267"/>
                    <a:pt x="13860" y="17236"/>
                  </a:cubicBezTo>
                  <a:cubicBezTo>
                    <a:pt x="14538" y="17045"/>
                    <a:pt x="14917" y="16320"/>
                    <a:pt x="15076" y="15634"/>
                  </a:cubicBezTo>
                  <a:cubicBezTo>
                    <a:pt x="15676" y="13044"/>
                    <a:pt x="13934" y="10137"/>
                    <a:pt x="11367" y="9445"/>
                  </a:cubicBezTo>
                  <a:lnTo>
                    <a:pt x="11367" y="9445"/>
                  </a:lnTo>
                  <a:cubicBezTo>
                    <a:pt x="13392" y="9504"/>
                    <a:pt x="15414" y="9562"/>
                    <a:pt x="17437" y="9622"/>
                  </a:cubicBezTo>
                  <a:cubicBezTo>
                    <a:pt x="17577" y="9626"/>
                    <a:pt x="17719" y="9630"/>
                    <a:pt x="17861" y="9630"/>
                  </a:cubicBezTo>
                  <a:cubicBezTo>
                    <a:pt x="18430" y="9630"/>
                    <a:pt x="19004" y="9573"/>
                    <a:pt x="19472" y="9265"/>
                  </a:cubicBezTo>
                  <a:cubicBezTo>
                    <a:pt x="20340" y="8694"/>
                    <a:pt x="20455" y="7274"/>
                    <a:pt x="19693" y="6569"/>
                  </a:cubicBezTo>
                  <a:cubicBezTo>
                    <a:pt x="19083" y="6005"/>
                    <a:pt x="18169" y="5958"/>
                    <a:pt x="17338" y="5948"/>
                  </a:cubicBezTo>
                  <a:cubicBezTo>
                    <a:pt x="17140" y="5945"/>
                    <a:pt x="16941" y="5943"/>
                    <a:pt x="16741" y="5943"/>
                  </a:cubicBezTo>
                  <a:cubicBezTo>
                    <a:pt x="14417" y="5943"/>
                    <a:pt x="11948" y="6170"/>
                    <a:pt x="10300" y="7763"/>
                  </a:cubicBezTo>
                  <a:cubicBezTo>
                    <a:pt x="11565" y="5680"/>
                    <a:pt x="14028" y="4519"/>
                    <a:pt x="15191" y="2378"/>
                  </a:cubicBezTo>
                  <a:cubicBezTo>
                    <a:pt x="15357" y="2069"/>
                    <a:pt x="15497" y="1734"/>
                    <a:pt x="15484" y="1385"/>
                  </a:cubicBezTo>
                  <a:cubicBezTo>
                    <a:pt x="15461" y="747"/>
                    <a:pt x="14907" y="213"/>
                    <a:pt x="14286" y="60"/>
                  </a:cubicBezTo>
                  <a:cubicBezTo>
                    <a:pt x="14121" y="19"/>
                    <a:pt x="13952" y="0"/>
                    <a:pt x="13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2518375" y="1074625"/>
              <a:ext cx="508300" cy="474900"/>
            </a:xfrm>
            <a:custGeom>
              <a:rect b="b" l="l" r="r" t="t"/>
              <a:pathLst>
                <a:path extrusionOk="0" h="18996" w="20332">
                  <a:moveTo>
                    <a:pt x="13707" y="324"/>
                  </a:moveTo>
                  <a:cubicBezTo>
                    <a:pt x="13869" y="324"/>
                    <a:pt x="14025" y="342"/>
                    <a:pt x="14174" y="379"/>
                  </a:cubicBezTo>
                  <a:cubicBezTo>
                    <a:pt x="14767" y="525"/>
                    <a:pt x="15229" y="1029"/>
                    <a:pt x="15247" y="1551"/>
                  </a:cubicBezTo>
                  <a:cubicBezTo>
                    <a:pt x="15259" y="1886"/>
                    <a:pt x="15107" y="2212"/>
                    <a:pt x="14973" y="2459"/>
                  </a:cubicBezTo>
                  <a:cubicBezTo>
                    <a:pt x="14385" y="3544"/>
                    <a:pt x="13427" y="4396"/>
                    <a:pt x="12501" y="5220"/>
                  </a:cubicBezTo>
                  <a:cubicBezTo>
                    <a:pt x="11620" y="6005"/>
                    <a:pt x="10709" y="6815"/>
                    <a:pt x="10088" y="7839"/>
                  </a:cubicBezTo>
                  <a:lnTo>
                    <a:pt x="9429" y="8922"/>
                  </a:lnTo>
                  <a:lnTo>
                    <a:pt x="10340" y="8039"/>
                  </a:lnTo>
                  <a:cubicBezTo>
                    <a:pt x="11953" y="6480"/>
                    <a:pt x="14403" y="6266"/>
                    <a:pt x="16678" y="6266"/>
                  </a:cubicBezTo>
                  <a:cubicBezTo>
                    <a:pt x="16875" y="6266"/>
                    <a:pt x="17070" y="6267"/>
                    <a:pt x="17264" y="6270"/>
                  </a:cubicBezTo>
                  <a:cubicBezTo>
                    <a:pt x="18095" y="6280"/>
                    <a:pt x="18952" y="6333"/>
                    <a:pt x="19509" y="6847"/>
                  </a:cubicBezTo>
                  <a:cubicBezTo>
                    <a:pt x="19832" y="7144"/>
                    <a:pt x="19999" y="7617"/>
                    <a:pt x="19958" y="8111"/>
                  </a:cubicBezTo>
                  <a:cubicBezTo>
                    <a:pt x="19919" y="8606"/>
                    <a:pt x="19676" y="9045"/>
                    <a:pt x="19311" y="9286"/>
                  </a:cubicBezTo>
                  <a:cubicBezTo>
                    <a:pt x="18886" y="9565"/>
                    <a:pt x="18364" y="9623"/>
                    <a:pt x="17778" y="9623"/>
                  </a:cubicBezTo>
                  <a:cubicBezTo>
                    <a:pt x="17646" y="9623"/>
                    <a:pt x="17510" y="9620"/>
                    <a:pt x="17371" y="9616"/>
                  </a:cubicBezTo>
                  <a:lnTo>
                    <a:pt x="9912" y="9398"/>
                  </a:lnTo>
                  <a:lnTo>
                    <a:pt x="11254" y="9759"/>
                  </a:lnTo>
                  <a:cubicBezTo>
                    <a:pt x="13751" y="10434"/>
                    <a:pt x="15429" y="13235"/>
                    <a:pt x="14845" y="15755"/>
                  </a:cubicBezTo>
                  <a:cubicBezTo>
                    <a:pt x="14759" y="16132"/>
                    <a:pt x="14476" y="17031"/>
                    <a:pt x="13744" y="17237"/>
                  </a:cubicBezTo>
                  <a:cubicBezTo>
                    <a:pt x="13648" y="17264"/>
                    <a:pt x="13550" y="17277"/>
                    <a:pt x="13454" y="17277"/>
                  </a:cubicBezTo>
                  <a:cubicBezTo>
                    <a:pt x="12999" y="17277"/>
                    <a:pt x="12553" y="17002"/>
                    <a:pt x="12276" y="16683"/>
                  </a:cubicBezTo>
                  <a:cubicBezTo>
                    <a:pt x="11889" y="16237"/>
                    <a:pt x="11686" y="15659"/>
                    <a:pt x="11489" y="15100"/>
                  </a:cubicBezTo>
                  <a:lnTo>
                    <a:pt x="9631" y="9825"/>
                  </a:lnTo>
                  <a:lnTo>
                    <a:pt x="9727" y="11064"/>
                  </a:lnTo>
                  <a:cubicBezTo>
                    <a:pt x="9842" y="12569"/>
                    <a:pt x="9907" y="14531"/>
                    <a:pt x="9354" y="16358"/>
                  </a:cubicBezTo>
                  <a:cubicBezTo>
                    <a:pt x="9062" y="17324"/>
                    <a:pt x="8650" y="17978"/>
                    <a:pt x="8094" y="18356"/>
                  </a:cubicBezTo>
                  <a:cubicBezTo>
                    <a:pt x="7806" y="18552"/>
                    <a:pt x="7434" y="18664"/>
                    <a:pt x="7072" y="18664"/>
                  </a:cubicBezTo>
                  <a:cubicBezTo>
                    <a:pt x="6671" y="18664"/>
                    <a:pt x="6281" y="18527"/>
                    <a:pt x="6026" y="18213"/>
                  </a:cubicBezTo>
                  <a:cubicBezTo>
                    <a:pt x="5457" y="17511"/>
                    <a:pt x="5834" y="16441"/>
                    <a:pt x="6225" y="15587"/>
                  </a:cubicBezTo>
                  <a:lnTo>
                    <a:pt x="8531" y="10556"/>
                  </a:lnTo>
                  <a:lnTo>
                    <a:pt x="8531" y="10556"/>
                  </a:lnTo>
                  <a:lnTo>
                    <a:pt x="7780" y="11418"/>
                  </a:lnTo>
                  <a:cubicBezTo>
                    <a:pt x="6775" y="12578"/>
                    <a:pt x="5265" y="13378"/>
                    <a:pt x="3635" y="13612"/>
                  </a:cubicBezTo>
                  <a:cubicBezTo>
                    <a:pt x="3361" y="13651"/>
                    <a:pt x="3101" y="13671"/>
                    <a:pt x="2856" y="13671"/>
                  </a:cubicBezTo>
                  <a:cubicBezTo>
                    <a:pt x="2147" y="13671"/>
                    <a:pt x="1562" y="13506"/>
                    <a:pt x="1111" y="13180"/>
                  </a:cubicBezTo>
                  <a:cubicBezTo>
                    <a:pt x="734" y="12905"/>
                    <a:pt x="457" y="12444"/>
                    <a:pt x="388" y="11976"/>
                  </a:cubicBezTo>
                  <a:cubicBezTo>
                    <a:pt x="349" y="11715"/>
                    <a:pt x="358" y="11333"/>
                    <a:pt x="613" y="11000"/>
                  </a:cubicBezTo>
                  <a:cubicBezTo>
                    <a:pt x="1041" y="10442"/>
                    <a:pt x="1874" y="10344"/>
                    <a:pt x="2622" y="10296"/>
                  </a:cubicBezTo>
                  <a:lnTo>
                    <a:pt x="7103" y="10007"/>
                  </a:lnTo>
                  <a:lnTo>
                    <a:pt x="7102" y="9680"/>
                  </a:lnTo>
                  <a:cubicBezTo>
                    <a:pt x="5400" y="9582"/>
                    <a:pt x="3762" y="9014"/>
                    <a:pt x="2364" y="8041"/>
                  </a:cubicBezTo>
                  <a:cubicBezTo>
                    <a:pt x="1355" y="7335"/>
                    <a:pt x="379" y="6154"/>
                    <a:pt x="673" y="4954"/>
                  </a:cubicBezTo>
                  <a:cubicBezTo>
                    <a:pt x="782" y="4507"/>
                    <a:pt x="1096" y="4103"/>
                    <a:pt x="1535" y="3844"/>
                  </a:cubicBezTo>
                  <a:cubicBezTo>
                    <a:pt x="1838" y="3665"/>
                    <a:pt x="2174" y="3572"/>
                    <a:pt x="2499" y="3572"/>
                  </a:cubicBezTo>
                  <a:cubicBezTo>
                    <a:pt x="2643" y="3572"/>
                    <a:pt x="2785" y="3590"/>
                    <a:pt x="2922" y="3627"/>
                  </a:cubicBezTo>
                  <a:cubicBezTo>
                    <a:pt x="3658" y="3827"/>
                    <a:pt x="4201" y="4457"/>
                    <a:pt x="4725" y="5066"/>
                  </a:cubicBezTo>
                  <a:lnTo>
                    <a:pt x="4805" y="5160"/>
                  </a:lnTo>
                  <a:cubicBezTo>
                    <a:pt x="5735" y="6238"/>
                    <a:pt x="6893" y="7580"/>
                    <a:pt x="8415" y="8404"/>
                  </a:cubicBezTo>
                  <a:lnTo>
                    <a:pt x="8671" y="8542"/>
                  </a:lnTo>
                  <a:lnTo>
                    <a:pt x="8655" y="8252"/>
                  </a:lnTo>
                  <a:cubicBezTo>
                    <a:pt x="8562" y="6491"/>
                    <a:pt x="8821" y="5156"/>
                    <a:pt x="9550" y="3640"/>
                  </a:cubicBezTo>
                  <a:cubicBezTo>
                    <a:pt x="10213" y="2265"/>
                    <a:pt x="11233" y="1201"/>
                    <a:pt x="12423" y="647"/>
                  </a:cubicBezTo>
                  <a:cubicBezTo>
                    <a:pt x="12885" y="432"/>
                    <a:pt x="13314" y="324"/>
                    <a:pt x="13707" y="324"/>
                  </a:cubicBezTo>
                  <a:close/>
                  <a:moveTo>
                    <a:pt x="13705" y="1"/>
                  </a:moveTo>
                  <a:cubicBezTo>
                    <a:pt x="13265" y="1"/>
                    <a:pt x="12788" y="119"/>
                    <a:pt x="12284" y="354"/>
                  </a:cubicBezTo>
                  <a:cubicBezTo>
                    <a:pt x="11026" y="940"/>
                    <a:pt x="9950" y="2059"/>
                    <a:pt x="9256" y="3502"/>
                  </a:cubicBezTo>
                  <a:cubicBezTo>
                    <a:pt x="8542" y="4984"/>
                    <a:pt x="8263" y="6301"/>
                    <a:pt x="8317" y="7976"/>
                  </a:cubicBezTo>
                  <a:cubicBezTo>
                    <a:pt x="7082" y="7244"/>
                    <a:pt x="6141" y="6210"/>
                    <a:pt x="5053" y="4951"/>
                  </a:cubicBezTo>
                  <a:lnTo>
                    <a:pt x="4973" y="4858"/>
                  </a:lnTo>
                  <a:cubicBezTo>
                    <a:pt x="4417" y="4212"/>
                    <a:pt x="3843" y="3543"/>
                    <a:pt x="3008" y="3316"/>
                  </a:cubicBezTo>
                  <a:cubicBezTo>
                    <a:pt x="2844" y="3272"/>
                    <a:pt x="2674" y="3250"/>
                    <a:pt x="2501" y="3250"/>
                  </a:cubicBezTo>
                  <a:cubicBezTo>
                    <a:pt x="2117" y="3250"/>
                    <a:pt x="1723" y="3358"/>
                    <a:pt x="1369" y="3568"/>
                  </a:cubicBezTo>
                  <a:cubicBezTo>
                    <a:pt x="856" y="3870"/>
                    <a:pt x="487" y="4349"/>
                    <a:pt x="357" y="4880"/>
                  </a:cubicBezTo>
                  <a:cubicBezTo>
                    <a:pt x="24" y="6242"/>
                    <a:pt x="1080" y="7546"/>
                    <a:pt x="2180" y="8313"/>
                  </a:cubicBezTo>
                  <a:cubicBezTo>
                    <a:pt x="3189" y="9015"/>
                    <a:pt x="4320" y="9514"/>
                    <a:pt x="5508" y="9788"/>
                  </a:cubicBezTo>
                  <a:lnTo>
                    <a:pt x="2603" y="9975"/>
                  </a:lnTo>
                  <a:cubicBezTo>
                    <a:pt x="1783" y="10027"/>
                    <a:pt x="867" y="10139"/>
                    <a:pt x="356" y="10807"/>
                  </a:cubicBezTo>
                  <a:cubicBezTo>
                    <a:pt x="103" y="11136"/>
                    <a:pt x="1" y="11571"/>
                    <a:pt x="67" y="12028"/>
                  </a:cubicBezTo>
                  <a:cubicBezTo>
                    <a:pt x="149" y="12588"/>
                    <a:pt x="468" y="13119"/>
                    <a:pt x="920" y="13448"/>
                  </a:cubicBezTo>
                  <a:cubicBezTo>
                    <a:pt x="1429" y="13817"/>
                    <a:pt x="2077" y="14002"/>
                    <a:pt x="2856" y="14002"/>
                  </a:cubicBezTo>
                  <a:cubicBezTo>
                    <a:pt x="3117" y="14002"/>
                    <a:pt x="3393" y="13981"/>
                    <a:pt x="3683" y="13939"/>
                  </a:cubicBezTo>
                  <a:cubicBezTo>
                    <a:pt x="5069" y="13741"/>
                    <a:pt x="6374" y="13148"/>
                    <a:pt x="7381" y="12281"/>
                  </a:cubicBezTo>
                  <a:lnTo>
                    <a:pt x="7381" y="12281"/>
                  </a:lnTo>
                  <a:lnTo>
                    <a:pt x="5927" y="15451"/>
                  </a:lnTo>
                  <a:cubicBezTo>
                    <a:pt x="5496" y="16392"/>
                    <a:pt x="5090" y="17578"/>
                    <a:pt x="5772" y="18420"/>
                  </a:cubicBezTo>
                  <a:cubicBezTo>
                    <a:pt x="6099" y="18823"/>
                    <a:pt x="6578" y="18995"/>
                    <a:pt x="7065" y="18995"/>
                  </a:cubicBezTo>
                  <a:cubicBezTo>
                    <a:pt x="7498" y="18995"/>
                    <a:pt x="7937" y="18859"/>
                    <a:pt x="8277" y="18634"/>
                  </a:cubicBezTo>
                  <a:cubicBezTo>
                    <a:pt x="8898" y="18212"/>
                    <a:pt x="9352" y="17500"/>
                    <a:pt x="9667" y="16460"/>
                  </a:cubicBezTo>
                  <a:cubicBezTo>
                    <a:pt x="10099" y="15025"/>
                    <a:pt x="10163" y="13519"/>
                    <a:pt x="10119" y="12205"/>
                  </a:cubicBezTo>
                  <a:lnTo>
                    <a:pt x="10119" y="12205"/>
                  </a:lnTo>
                  <a:lnTo>
                    <a:pt x="11179" y="15216"/>
                  </a:lnTo>
                  <a:cubicBezTo>
                    <a:pt x="11376" y="15776"/>
                    <a:pt x="11600" y="16411"/>
                    <a:pt x="12028" y="16904"/>
                  </a:cubicBezTo>
                  <a:cubicBezTo>
                    <a:pt x="12420" y="17356"/>
                    <a:pt x="12948" y="17611"/>
                    <a:pt x="13450" y="17611"/>
                  </a:cubicBezTo>
                  <a:cubicBezTo>
                    <a:pt x="13580" y="17611"/>
                    <a:pt x="13708" y="17594"/>
                    <a:pt x="13831" y="17559"/>
                  </a:cubicBezTo>
                  <a:cubicBezTo>
                    <a:pt x="14731" y="17307"/>
                    <a:pt x="15062" y="16270"/>
                    <a:pt x="15162" y="15837"/>
                  </a:cubicBezTo>
                  <a:cubicBezTo>
                    <a:pt x="15710" y="13473"/>
                    <a:pt x="14388" y="10877"/>
                    <a:pt x="12249" y="9801"/>
                  </a:cubicBezTo>
                  <a:lnTo>
                    <a:pt x="12249" y="9801"/>
                  </a:lnTo>
                  <a:lnTo>
                    <a:pt x="17359" y="9951"/>
                  </a:lnTo>
                  <a:cubicBezTo>
                    <a:pt x="17502" y="9955"/>
                    <a:pt x="17642" y="9958"/>
                    <a:pt x="17779" y="9958"/>
                  </a:cubicBezTo>
                  <a:cubicBezTo>
                    <a:pt x="18420" y="9958"/>
                    <a:pt x="18994" y="9891"/>
                    <a:pt x="19489" y="9566"/>
                  </a:cubicBezTo>
                  <a:cubicBezTo>
                    <a:pt x="19938" y="9271"/>
                    <a:pt x="20236" y="8740"/>
                    <a:pt x="20284" y="8146"/>
                  </a:cubicBezTo>
                  <a:cubicBezTo>
                    <a:pt x="20332" y="7550"/>
                    <a:pt x="20125" y="6978"/>
                    <a:pt x="19730" y="6614"/>
                  </a:cubicBezTo>
                  <a:cubicBezTo>
                    <a:pt x="19086" y="6021"/>
                    <a:pt x="18161" y="5960"/>
                    <a:pt x="17266" y="5949"/>
                  </a:cubicBezTo>
                  <a:cubicBezTo>
                    <a:pt x="17072" y="5946"/>
                    <a:pt x="16876" y="5944"/>
                    <a:pt x="16679" y="5944"/>
                  </a:cubicBezTo>
                  <a:cubicBezTo>
                    <a:pt x="14737" y="5944"/>
                    <a:pt x="12666" y="6100"/>
                    <a:pt x="11047" y="7089"/>
                  </a:cubicBezTo>
                  <a:cubicBezTo>
                    <a:pt x="11554" y="6506"/>
                    <a:pt x="12142" y="5981"/>
                    <a:pt x="12718" y="5469"/>
                  </a:cubicBezTo>
                  <a:cubicBezTo>
                    <a:pt x="13665" y="4627"/>
                    <a:pt x="14645" y="3755"/>
                    <a:pt x="15260" y="2620"/>
                  </a:cubicBezTo>
                  <a:cubicBezTo>
                    <a:pt x="15414" y="2337"/>
                    <a:pt x="15587" y="1959"/>
                    <a:pt x="15573" y="1544"/>
                  </a:cubicBezTo>
                  <a:cubicBezTo>
                    <a:pt x="15546" y="782"/>
                    <a:pt x="14889" y="223"/>
                    <a:pt x="14252" y="66"/>
                  </a:cubicBezTo>
                  <a:cubicBezTo>
                    <a:pt x="14077" y="23"/>
                    <a:pt x="13894" y="1"/>
                    <a:pt x="1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590825" y="1155525"/>
              <a:ext cx="351650" cy="323575"/>
            </a:xfrm>
            <a:custGeom>
              <a:rect b="b" l="l" r="r" t="t"/>
              <a:pathLst>
                <a:path extrusionOk="0" h="12943" w="14066">
                  <a:moveTo>
                    <a:pt x="8613" y="1"/>
                  </a:moveTo>
                  <a:cubicBezTo>
                    <a:pt x="8510" y="1"/>
                    <a:pt x="8361" y="55"/>
                    <a:pt x="8154" y="181"/>
                  </a:cubicBezTo>
                  <a:cubicBezTo>
                    <a:pt x="7487" y="586"/>
                    <a:pt x="6998" y="1553"/>
                    <a:pt x="6715" y="2255"/>
                  </a:cubicBezTo>
                  <a:cubicBezTo>
                    <a:pt x="6417" y="2994"/>
                    <a:pt x="6189" y="3833"/>
                    <a:pt x="6179" y="4634"/>
                  </a:cubicBezTo>
                  <a:cubicBezTo>
                    <a:pt x="6175" y="4997"/>
                    <a:pt x="6397" y="5681"/>
                    <a:pt x="5925" y="5741"/>
                  </a:cubicBezTo>
                  <a:cubicBezTo>
                    <a:pt x="5907" y="5743"/>
                    <a:pt x="5888" y="5744"/>
                    <a:pt x="5868" y="5744"/>
                  </a:cubicBezTo>
                  <a:cubicBezTo>
                    <a:pt x="5311" y="5744"/>
                    <a:pt x="4151" y="4856"/>
                    <a:pt x="3707" y="4600"/>
                  </a:cubicBezTo>
                  <a:cubicBezTo>
                    <a:pt x="2967" y="4173"/>
                    <a:pt x="2246" y="3714"/>
                    <a:pt x="1547" y="3223"/>
                  </a:cubicBezTo>
                  <a:cubicBezTo>
                    <a:pt x="1431" y="3142"/>
                    <a:pt x="1304" y="3056"/>
                    <a:pt x="1164" y="3056"/>
                  </a:cubicBezTo>
                  <a:cubicBezTo>
                    <a:pt x="1156" y="3056"/>
                    <a:pt x="1148" y="3056"/>
                    <a:pt x="1140" y="3057"/>
                  </a:cubicBezTo>
                  <a:cubicBezTo>
                    <a:pt x="901" y="3072"/>
                    <a:pt x="753" y="3357"/>
                    <a:pt x="794" y="3594"/>
                  </a:cubicBezTo>
                  <a:cubicBezTo>
                    <a:pt x="836" y="3830"/>
                    <a:pt x="1005" y="4022"/>
                    <a:pt x="1174" y="4192"/>
                  </a:cubicBezTo>
                  <a:cubicBezTo>
                    <a:pt x="2323" y="5347"/>
                    <a:pt x="3797" y="6176"/>
                    <a:pt x="5382" y="6557"/>
                  </a:cubicBezTo>
                  <a:cubicBezTo>
                    <a:pt x="4287" y="6880"/>
                    <a:pt x="3193" y="7205"/>
                    <a:pt x="2098" y="7528"/>
                  </a:cubicBezTo>
                  <a:cubicBezTo>
                    <a:pt x="1553" y="7691"/>
                    <a:pt x="1002" y="7853"/>
                    <a:pt x="494" y="8111"/>
                  </a:cubicBezTo>
                  <a:cubicBezTo>
                    <a:pt x="259" y="8231"/>
                    <a:pt x="0" y="8440"/>
                    <a:pt x="53" y="8699"/>
                  </a:cubicBezTo>
                  <a:cubicBezTo>
                    <a:pt x="94" y="8897"/>
                    <a:pt x="303" y="9010"/>
                    <a:pt x="496" y="9077"/>
                  </a:cubicBezTo>
                  <a:cubicBezTo>
                    <a:pt x="859" y="9202"/>
                    <a:pt x="1239" y="9258"/>
                    <a:pt x="1621" y="9258"/>
                  </a:cubicBezTo>
                  <a:cubicBezTo>
                    <a:pt x="2274" y="9258"/>
                    <a:pt x="2934" y="9094"/>
                    <a:pt x="3533" y="8830"/>
                  </a:cubicBezTo>
                  <a:cubicBezTo>
                    <a:pt x="4484" y="8409"/>
                    <a:pt x="5310" y="7752"/>
                    <a:pt x="6103" y="7081"/>
                  </a:cubicBezTo>
                  <a:lnTo>
                    <a:pt x="6103" y="7081"/>
                  </a:lnTo>
                  <a:cubicBezTo>
                    <a:pt x="5733" y="9102"/>
                    <a:pt x="4176" y="10889"/>
                    <a:pt x="4358" y="12937"/>
                  </a:cubicBezTo>
                  <a:cubicBezTo>
                    <a:pt x="4392" y="12941"/>
                    <a:pt x="4427" y="12942"/>
                    <a:pt x="4461" y="12942"/>
                  </a:cubicBezTo>
                  <a:cubicBezTo>
                    <a:pt x="5053" y="12942"/>
                    <a:pt x="5524" y="12375"/>
                    <a:pt x="5793" y="11826"/>
                  </a:cubicBezTo>
                  <a:cubicBezTo>
                    <a:pt x="6627" y="10113"/>
                    <a:pt x="6618" y="8127"/>
                    <a:pt x="6590" y="6223"/>
                  </a:cubicBezTo>
                  <a:lnTo>
                    <a:pt x="6590" y="6223"/>
                  </a:lnTo>
                  <a:cubicBezTo>
                    <a:pt x="7445" y="7193"/>
                    <a:pt x="8129" y="8315"/>
                    <a:pt x="8601" y="9520"/>
                  </a:cubicBezTo>
                  <a:cubicBezTo>
                    <a:pt x="8691" y="9748"/>
                    <a:pt x="8777" y="9986"/>
                    <a:pt x="8949" y="10162"/>
                  </a:cubicBezTo>
                  <a:cubicBezTo>
                    <a:pt x="9065" y="10279"/>
                    <a:pt x="9233" y="10359"/>
                    <a:pt x="9394" y="10359"/>
                  </a:cubicBezTo>
                  <a:cubicBezTo>
                    <a:pt x="9472" y="10359"/>
                    <a:pt x="9549" y="10340"/>
                    <a:pt x="9617" y="10298"/>
                  </a:cubicBezTo>
                  <a:cubicBezTo>
                    <a:pt x="9894" y="10128"/>
                    <a:pt x="9868" y="9718"/>
                    <a:pt x="9778" y="9405"/>
                  </a:cubicBezTo>
                  <a:cubicBezTo>
                    <a:pt x="9387" y="8038"/>
                    <a:pt x="8412" y="6847"/>
                    <a:pt x="7149" y="6192"/>
                  </a:cubicBezTo>
                  <a:cubicBezTo>
                    <a:pt x="8951" y="5664"/>
                    <a:pt x="10827" y="5394"/>
                    <a:pt x="12707" y="5394"/>
                  </a:cubicBezTo>
                  <a:cubicBezTo>
                    <a:pt x="12721" y="5394"/>
                    <a:pt x="12735" y="5394"/>
                    <a:pt x="12750" y="5394"/>
                  </a:cubicBezTo>
                  <a:cubicBezTo>
                    <a:pt x="12767" y="5394"/>
                    <a:pt x="12784" y="5394"/>
                    <a:pt x="12801" y="5394"/>
                  </a:cubicBezTo>
                  <a:cubicBezTo>
                    <a:pt x="13081" y="5394"/>
                    <a:pt x="13370" y="5390"/>
                    <a:pt x="13617" y="5262"/>
                  </a:cubicBezTo>
                  <a:cubicBezTo>
                    <a:pt x="13879" y="5125"/>
                    <a:pt x="14065" y="4794"/>
                    <a:pt x="13936" y="4527"/>
                  </a:cubicBezTo>
                  <a:cubicBezTo>
                    <a:pt x="13837" y="4322"/>
                    <a:pt x="13597" y="4231"/>
                    <a:pt x="13376" y="4171"/>
                  </a:cubicBezTo>
                  <a:cubicBezTo>
                    <a:pt x="12735" y="3991"/>
                    <a:pt x="12071" y="3903"/>
                    <a:pt x="11406" y="3903"/>
                  </a:cubicBezTo>
                  <a:cubicBezTo>
                    <a:pt x="9710" y="3903"/>
                    <a:pt x="8010" y="4473"/>
                    <a:pt x="6685" y="5535"/>
                  </a:cubicBezTo>
                  <a:cubicBezTo>
                    <a:pt x="6888" y="4475"/>
                    <a:pt x="7288" y="3451"/>
                    <a:pt x="7858" y="2536"/>
                  </a:cubicBezTo>
                  <a:cubicBezTo>
                    <a:pt x="8068" y="2198"/>
                    <a:pt x="9266" y="1"/>
                    <a:pt x="8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586650" y="1151425"/>
              <a:ext cx="360550" cy="331725"/>
            </a:xfrm>
            <a:custGeom>
              <a:rect b="b" l="l" r="r" t="t"/>
              <a:pathLst>
                <a:path extrusionOk="0" h="13269" w="14422">
                  <a:moveTo>
                    <a:pt x="11571" y="4228"/>
                  </a:moveTo>
                  <a:cubicBezTo>
                    <a:pt x="12221" y="4228"/>
                    <a:pt x="12871" y="4314"/>
                    <a:pt x="13500" y="4489"/>
                  </a:cubicBezTo>
                  <a:cubicBezTo>
                    <a:pt x="13686" y="4541"/>
                    <a:pt x="13884" y="4614"/>
                    <a:pt x="13956" y="4762"/>
                  </a:cubicBezTo>
                  <a:cubicBezTo>
                    <a:pt x="14041" y="4939"/>
                    <a:pt x="13896" y="5181"/>
                    <a:pt x="13707" y="5279"/>
                  </a:cubicBezTo>
                  <a:cubicBezTo>
                    <a:pt x="13496" y="5392"/>
                    <a:pt x="13227" y="5394"/>
                    <a:pt x="12965" y="5394"/>
                  </a:cubicBezTo>
                  <a:cubicBezTo>
                    <a:pt x="12956" y="5394"/>
                    <a:pt x="12947" y="5394"/>
                    <a:pt x="12937" y="5394"/>
                  </a:cubicBezTo>
                  <a:lnTo>
                    <a:pt x="12881" y="5394"/>
                  </a:lnTo>
                  <a:cubicBezTo>
                    <a:pt x="10980" y="5394"/>
                    <a:pt x="9093" y="5665"/>
                    <a:pt x="7269" y="6198"/>
                  </a:cubicBezTo>
                  <a:lnTo>
                    <a:pt x="6903" y="6305"/>
                  </a:lnTo>
                  <a:cubicBezTo>
                    <a:pt x="6895" y="6296"/>
                    <a:pt x="6887" y="6286"/>
                    <a:pt x="6880" y="6277"/>
                  </a:cubicBezTo>
                  <a:lnTo>
                    <a:pt x="6678" y="6047"/>
                  </a:lnTo>
                  <a:lnTo>
                    <a:pt x="6954" y="5827"/>
                  </a:lnTo>
                  <a:cubicBezTo>
                    <a:pt x="8253" y="4786"/>
                    <a:pt x="9912" y="4228"/>
                    <a:pt x="11571" y="4228"/>
                  </a:cubicBezTo>
                  <a:close/>
                  <a:moveTo>
                    <a:pt x="6938" y="6343"/>
                  </a:moveTo>
                  <a:lnTo>
                    <a:pt x="7239" y="6501"/>
                  </a:lnTo>
                  <a:cubicBezTo>
                    <a:pt x="8456" y="7132"/>
                    <a:pt x="9409" y="8296"/>
                    <a:pt x="9786" y="9615"/>
                  </a:cubicBezTo>
                  <a:cubicBezTo>
                    <a:pt x="9825" y="9745"/>
                    <a:pt x="9929" y="10180"/>
                    <a:pt x="9697" y="10323"/>
                  </a:cubicBezTo>
                  <a:cubicBezTo>
                    <a:pt x="9656" y="10348"/>
                    <a:pt x="9609" y="10359"/>
                    <a:pt x="9560" y="10359"/>
                  </a:cubicBezTo>
                  <a:cubicBezTo>
                    <a:pt x="9444" y="10359"/>
                    <a:pt x="9316" y="10297"/>
                    <a:pt x="9232" y="10212"/>
                  </a:cubicBezTo>
                  <a:cubicBezTo>
                    <a:pt x="9094" y="10069"/>
                    <a:pt x="9017" y="9874"/>
                    <a:pt x="8936" y="9664"/>
                  </a:cubicBezTo>
                  <a:lnTo>
                    <a:pt x="8921" y="9624"/>
                  </a:lnTo>
                  <a:cubicBezTo>
                    <a:pt x="8449" y="8422"/>
                    <a:pt x="7783" y="7319"/>
                    <a:pt x="6938" y="6343"/>
                  </a:cubicBezTo>
                  <a:close/>
                  <a:moveTo>
                    <a:pt x="8794" y="328"/>
                  </a:moveTo>
                  <a:cubicBezTo>
                    <a:pt x="8952" y="528"/>
                    <a:pt x="8290" y="1965"/>
                    <a:pt x="7887" y="2615"/>
                  </a:cubicBezTo>
                  <a:cubicBezTo>
                    <a:pt x="7300" y="3555"/>
                    <a:pt x="6899" y="4582"/>
                    <a:pt x="6691" y="5670"/>
                  </a:cubicBezTo>
                  <a:lnTo>
                    <a:pt x="6629" y="5994"/>
                  </a:lnTo>
                  <a:lnTo>
                    <a:pt x="6585" y="5946"/>
                  </a:lnTo>
                  <a:lnTo>
                    <a:pt x="6593" y="6389"/>
                  </a:lnTo>
                  <a:cubicBezTo>
                    <a:pt x="6619" y="8178"/>
                    <a:pt x="6648" y="10204"/>
                    <a:pt x="5811" y="11918"/>
                  </a:cubicBezTo>
                  <a:cubicBezTo>
                    <a:pt x="5695" y="12158"/>
                    <a:pt x="5283" y="12903"/>
                    <a:pt x="4676" y="12941"/>
                  </a:cubicBezTo>
                  <a:cubicBezTo>
                    <a:pt x="4621" y="11831"/>
                    <a:pt x="5081" y="10801"/>
                    <a:pt x="5565" y="9714"/>
                  </a:cubicBezTo>
                  <a:cubicBezTo>
                    <a:pt x="5913" y="8930"/>
                    <a:pt x="6274" y="8121"/>
                    <a:pt x="6430" y="7273"/>
                  </a:cubicBezTo>
                  <a:lnTo>
                    <a:pt x="6513" y="6824"/>
                  </a:lnTo>
                  <a:lnTo>
                    <a:pt x="6165" y="7123"/>
                  </a:lnTo>
                  <a:cubicBezTo>
                    <a:pt x="5406" y="7765"/>
                    <a:pt x="4587" y="8426"/>
                    <a:pt x="3634" y="8847"/>
                  </a:cubicBezTo>
                  <a:cubicBezTo>
                    <a:pt x="3011" y="9122"/>
                    <a:pt x="2383" y="9261"/>
                    <a:pt x="1793" y="9261"/>
                  </a:cubicBezTo>
                  <a:cubicBezTo>
                    <a:pt x="1415" y="9261"/>
                    <a:pt x="1052" y="9204"/>
                    <a:pt x="717" y="9089"/>
                  </a:cubicBezTo>
                  <a:cubicBezTo>
                    <a:pt x="578" y="9042"/>
                    <a:pt x="406" y="8957"/>
                    <a:pt x="380" y="8832"/>
                  </a:cubicBezTo>
                  <a:cubicBezTo>
                    <a:pt x="349" y="8680"/>
                    <a:pt x="542" y="8521"/>
                    <a:pt x="734" y="8424"/>
                  </a:cubicBezTo>
                  <a:cubicBezTo>
                    <a:pt x="1231" y="8170"/>
                    <a:pt x="1781" y="8008"/>
                    <a:pt x="2312" y="7850"/>
                  </a:cubicBezTo>
                  <a:lnTo>
                    <a:pt x="6180" y="6705"/>
                  </a:lnTo>
                  <a:lnTo>
                    <a:pt x="5587" y="6562"/>
                  </a:lnTo>
                  <a:cubicBezTo>
                    <a:pt x="4022" y="6186"/>
                    <a:pt x="2593" y="5382"/>
                    <a:pt x="1457" y="4241"/>
                  </a:cubicBezTo>
                  <a:cubicBezTo>
                    <a:pt x="1311" y="4096"/>
                    <a:pt x="1155" y="3924"/>
                    <a:pt x="1122" y="3729"/>
                  </a:cubicBezTo>
                  <a:cubicBezTo>
                    <a:pt x="1107" y="3638"/>
                    <a:pt x="1134" y="3531"/>
                    <a:pt x="1191" y="3458"/>
                  </a:cubicBezTo>
                  <a:cubicBezTo>
                    <a:pt x="1217" y="3426"/>
                    <a:pt x="1259" y="3386"/>
                    <a:pt x="1320" y="3382"/>
                  </a:cubicBezTo>
                  <a:cubicBezTo>
                    <a:pt x="1324" y="3381"/>
                    <a:pt x="1327" y="3381"/>
                    <a:pt x="1331" y="3381"/>
                  </a:cubicBezTo>
                  <a:cubicBezTo>
                    <a:pt x="1418" y="3381"/>
                    <a:pt x="1514" y="3444"/>
                    <a:pt x="1621" y="3520"/>
                  </a:cubicBezTo>
                  <a:cubicBezTo>
                    <a:pt x="2319" y="4009"/>
                    <a:pt x="3051" y="4476"/>
                    <a:pt x="3793" y="4904"/>
                  </a:cubicBezTo>
                  <a:cubicBezTo>
                    <a:pt x="3896" y="4964"/>
                    <a:pt x="4043" y="5062"/>
                    <a:pt x="4215" y="5176"/>
                  </a:cubicBezTo>
                  <a:cubicBezTo>
                    <a:pt x="4953" y="5666"/>
                    <a:pt x="5601" y="6071"/>
                    <a:pt x="6034" y="6071"/>
                  </a:cubicBezTo>
                  <a:cubicBezTo>
                    <a:pt x="6061" y="6071"/>
                    <a:pt x="6087" y="6069"/>
                    <a:pt x="6112" y="6066"/>
                  </a:cubicBezTo>
                  <a:cubicBezTo>
                    <a:pt x="6631" y="5999"/>
                    <a:pt x="6568" y="5421"/>
                    <a:pt x="6530" y="5074"/>
                  </a:cubicBezTo>
                  <a:cubicBezTo>
                    <a:pt x="6520" y="4971"/>
                    <a:pt x="6508" y="4873"/>
                    <a:pt x="6510" y="4799"/>
                  </a:cubicBezTo>
                  <a:cubicBezTo>
                    <a:pt x="6518" y="4114"/>
                    <a:pt x="6699" y="3313"/>
                    <a:pt x="7032" y="2482"/>
                  </a:cubicBezTo>
                  <a:cubicBezTo>
                    <a:pt x="7431" y="1490"/>
                    <a:pt x="7919" y="782"/>
                    <a:pt x="8406" y="486"/>
                  </a:cubicBezTo>
                  <a:cubicBezTo>
                    <a:pt x="8643" y="341"/>
                    <a:pt x="8749" y="328"/>
                    <a:pt x="8781" y="328"/>
                  </a:cubicBezTo>
                  <a:close/>
                  <a:moveTo>
                    <a:pt x="8782" y="0"/>
                  </a:moveTo>
                  <a:cubicBezTo>
                    <a:pt x="8601" y="0"/>
                    <a:pt x="8396" y="109"/>
                    <a:pt x="8236" y="206"/>
                  </a:cubicBezTo>
                  <a:cubicBezTo>
                    <a:pt x="7535" y="632"/>
                    <a:pt x="7030" y="1613"/>
                    <a:pt x="6730" y="2360"/>
                  </a:cubicBezTo>
                  <a:cubicBezTo>
                    <a:pt x="6382" y="3229"/>
                    <a:pt x="6193" y="4071"/>
                    <a:pt x="6183" y="4795"/>
                  </a:cubicBezTo>
                  <a:cubicBezTo>
                    <a:pt x="6182" y="4889"/>
                    <a:pt x="6194" y="4996"/>
                    <a:pt x="6206" y="5109"/>
                  </a:cubicBezTo>
                  <a:cubicBezTo>
                    <a:pt x="6258" y="5579"/>
                    <a:pt x="6229" y="5722"/>
                    <a:pt x="6071" y="5741"/>
                  </a:cubicBezTo>
                  <a:cubicBezTo>
                    <a:pt x="6058" y="5742"/>
                    <a:pt x="6044" y="5743"/>
                    <a:pt x="6029" y="5743"/>
                  </a:cubicBezTo>
                  <a:cubicBezTo>
                    <a:pt x="5663" y="5743"/>
                    <a:pt x="4875" y="5221"/>
                    <a:pt x="4397" y="4903"/>
                  </a:cubicBezTo>
                  <a:cubicBezTo>
                    <a:pt x="4220" y="4787"/>
                    <a:pt x="4068" y="4686"/>
                    <a:pt x="3956" y="4621"/>
                  </a:cubicBezTo>
                  <a:cubicBezTo>
                    <a:pt x="3222" y="4197"/>
                    <a:pt x="2500" y="3737"/>
                    <a:pt x="1808" y="3252"/>
                  </a:cubicBezTo>
                  <a:cubicBezTo>
                    <a:pt x="1689" y="3168"/>
                    <a:pt x="1528" y="3055"/>
                    <a:pt x="1332" y="3055"/>
                  </a:cubicBezTo>
                  <a:cubicBezTo>
                    <a:pt x="1321" y="3055"/>
                    <a:pt x="1309" y="3056"/>
                    <a:pt x="1298" y="3056"/>
                  </a:cubicBezTo>
                  <a:cubicBezTo>
                    <a:pt x="1157" y="3065"/>
                    <a:pt x="1029" y="3136"/>
                    <a:pt x="934" y="3256"/>
                  </a:cubicBezTo>
                  <a:cubicBezTo>
                    <a:pt x="821" y="3400"/>
                    <a:pt x="769" y="3603"/>
                    <a:pt x="800" y="3784"/>
                  </a:cubicBezTo>
                  <a:cubicBezTo>
                    <a:pt x="849" y="4072"/>
                    <a:pt x="1045" y="4289"/>
                    <a:pt x="1225" y="4470"/>
                  </a:cubicBezTo>
                  <a:cubicBezTo>
                    <a:pt x="2266" y="5517"/>
                    <a:pt x="3546" y="6289"/>
                    <a:pt x="4952" y="6725"/>
                  </a:cubicBezTo>
                  <a:lnTo>
                    <a:pt x="2217" y="7533"/>
                  </a:lnTo>
                  <a:cubicBezTo>
                    <a:pt x="1673" y="7697"/>
                    <a:pt x="1109" y="7863"/>
                    <a:pt x="586" y="8129"/>
                  </a:cubicBezTo>
                  <a:cubicBezTo>
                    <a:pt x="192" y="8328"/>
                    <a:pt x="1" y="8608"/>
                    <a:pt x="59" y="8895"/>
                  </a:cubicBezTo>
                  <a:cubicBezTo>
                    <a:pt x="105" y="9117"/>
                    <a:pt x="291" y="9285"/>
                    <a:pt x="610" y="9396"/>
                  </a:cubicBezTo>
                  <a:cubicBezTo>
                    <a:pt x="979" y="9523"/>
                    <a:pt x="1378" y="9586"/>
                    <a:pt x="1791" y="9586"/>
                  </a:cubicBezTo>
                  <a:cubicBezTo>
                    <a:pt x="2428" y="9586"/>
                    <a:pt x="3102" y="9437"/>
                    <a:pt x="3767" y="9143"/>
                  </a:cubicBezTo>
                  <a:cubicBezTo>
                    <a:pt x="4603" y="8774"/>
                    <a:pt x="5330" y="8235"/>
                    <a:pt x="6002" y="7682"/>
                  </a:cubicBezTo>
                  <a:lnTo>
                    <a:pt x="6002" y="7682"/>
                  </a:lnTo>
                  <a:cubicBezTo>
                    <a:pt x="5825" y="8328"/>
                    <a:pt x="5543" y="8964"/>
                    <a:pt x="5268" y="9581"/>
                  </a:cubicBezTo>
                  <a:cubicBezTo>
                    <a:pt x="4766" y="10705"/>
                    <a:pt x="4249" y="11865"/>
                    <a:pt x="4360" y="13114"/>
                  </a:cubicBezTo>
                  <a:lnTo>
                    <a:pt x="4372" y="13247"/>
                  </a:lnTo>
                  <a:lnTo>
                    <a:pt x="4505" y="13262"/>
                  </a:lnTo>
                  <a:cubicBezTo>
                    <a:pt x="4544" y="13265"/>
                    <a:pt x="4585" y="13268"/>
                    <a:pt x="4624" y="13268"/>
                  </a:cubicBezTo>
                  <a:cubicBezTo>
                    <a:pt x="5186" y="13268"/>
                    <a:pt x="5732" y="12826"/>
                    <a:pt x="6106" y="12061"/>
                  </a:cubicBezTo>
                  <a:cubicBezTo>
                    <a:pt x="6906" y="10425"/>
                    <a:pt x="6947" y="8549"/>
                    <a:pt x="6927" y="6840"/>
                  </a:cubicBezTo>
                  <a:lnTo>
                    <a:pt x="6927" y="6840"/>
                  </a:lnTo>
                  <a:cubicBezTo>
                    <a:pt x="7637" y="7717"/>
                    <a:pt x="8203" y="8691"/>
                    <a:pt x="8616" y="9744"/>
                  </a:cubicBezTo>
                  <a:lnTo>
                    <a:pt x="8632" y="9783"/>
                  </a:lnTo>
                  <a:cubicBezTo>
                    <a:pt x="8721" y="10015"/>
                    <a:pt x="8814" y="10252"/>
                    <a:pt x="9000" y="10441"/>
                  </a:cubicBezTo>
                  <a:cubicBezTo>
                    <a:pt x="9140" y="10585"/>
                    <a:pt x="9350" y="10688"/>
                    <a:pt x="9561" y="10688"/>
                  </a:cubicBezTo>
                  <a:cubicBezTo>
                    <a:pt x="9666" y="10688"/>
                    <a:pt x="9771" y="10662"/>
                    <a:pt x="9868" y="10602"/>
                  </a:cubicBezTo>
                  <a:cubicBezTo>
                    <a:pt x="10160" y="10422"/>
                    <a:pt x="10245" y="10030"/>
                    <a:pt x="10101" y="9525"/>
                  </a:cubicBezTo>
                  <a:cubicBezTo>
                    <a:pt x="9734" y="8249"/>
                    <a:pt x="8862" y="7108"/>
                    <a:pt x="7734" y="6407"/>
                  </a:cubicBezTo>
                  <a:cubicBezTo>
                    <a:pt x="9411" y="5952"/>
                    <a:pt x="11141" y="5721"/>
                    <a:pt x="12880" y="5721"/>
                  </a:cubicBezTo>
                  <a:lnTo>
                    <a:pt x="12935" y="5721"/>
                  </a:lnTo>
                  <a:cubicBezTo>
                    <a:pt x="12966" y="5721"/>
                    <a:pt x="12998" y="5721"/>
                    <a:pt x="13029" y="5721"/>
                  </a:cubicBezTo>
                  <a:cubicBezTo>
                    <a:pt x="13301" y="5721"/>
                    <a:pt x="13598" y="5707"/>
                    <a:pt x="13858" y="5570"/>
                  </a:cubicBezTo>
                  <a:cubicBezTo>
                    <a:pt x="14187" y="5400"/>
                    <a:pt x="14421" y="4976"/>
                    <a:pt x="14249" y="4620"/>
                  </a:cubicBezTo>
                  <a:cubicBezTo>
                    <a:pt x="14122" y="4356"/>
                    <a:pt x="13843" y="4247"/>
                    <a:pt x="13587" y="4176"/>
                  </a:cubicBezTo>
                  <a:cubicBezTo>
                    <a:pt x="12931" y="3992"/>
                    <a:pt x="12252" y="3903"/>
                    <a:pt x="11573" y="3903"/>
                  </a:cubicBezTo>
                  <a:cubicBezTo>
                    <a:pt x="9988" y="3903"/>
                    <a:pt x="8401" y="4390"/>
                    <a:pt x="7104" y="5304"/>
                  </a:cubicBezTo>
                  <a:cubicBezTo>
                    <a:pt x="7321" y="4415"/>
                    <a:pt x="7676" y="3569"/>
                    <a:pt x="8163" y="2787"/>
                  </a:cubicBezTo>
                  <a:cubicBezTo>
                    <a:pt x="8178" y="2765"/>
                    <a:pt x="9495" y="570"/>
                    <a:pt x="9027" y="98"/>
                  </a:cubicBezTo>
                  <a:cubicBezTo>
                    <a:pt x="8958" y="28"/>
                    <a:pt x="8873" y="0"/>
                    <a:pt x="8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676900" y="1258075"/>
              <a:ext cx="131825" cy="121100"/>
            </a:xfrm>
            <a:custGeom>
              <a:rect b="b" l="l" r="r" t="t"/>
              <a:pathLst>
                <a:path extrusionOk="0" h="4844" w="5273">
                  <a:moveTo>
                    <a:pt x="3010" y="1"/>
                  </a:moveTo>
                  <a:cubicBezTo>
                    <a:pt x="1466" y="1"/>
                    <a:pt x="1" y="1443"/>
                    <a:pt x="221" y="3013"/>
                  </a:cubicBezTo>
                  <a:cubicBezTo>
                    <a:pt x="351" y="3936"/>
                    <a:pt x="1130" y="4757"/>
                    <a:pt x="2058" y="4837"/>
                  </a:cubicBezTo>
                  <a:cubicBezTo>
                    <a:pt x="2113" y="4842"/>
                    <a:pt x="2169" y="4844"/>
                    <a:pt x="2224" y="4844"/>
                  </a:cubicBezTo>
                  <a:cubicBezTo>
                    <a:pt x="3027" y="4844"/>
                    <a:pt x="3777" y="4339"/>
                    <a:pt x="4299" y="3714"/>
                  </a:cubicBezTo>
                  <a:cubicBezTo>
                    <a:pt x="5272" y="2553"/>
                    <a:pt x="5135" y="242"/>
                    <a:pt x="3306" y="19"/>
                  </a:cubicBezTo>
                  <a:cubicBezTo>
                    <a:pt x="3207" y="7"/>
                    <a:pt x="3108" y="1"/>
                    <a:pt x="3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675500" y="1253975"/>
              <a:ext cx="132225" cy="129300"/>
            </a:xfrm>
            <a:custGeom>
              <a:rect b="b" l="l" r="r" t="t"/>
              <a:pathLst>
                <a:path extrusionOk="0" h="5172" w="5289">
                  <a:moveTo>
                    <a:pt x="3062" y="328"/>
                  </a:moveTo>
                  <a:cubicBezTo>
                    <a:pt x="3155" y="328"/>
                    <a:pt x="3247" y="334"/>
                    <a:pt x="3339" y="345"/>
                  </a:cubicBezTo>
                  <a:cubicBezTo>
                    <a:pt x="4129" y="441"/>
                    <a:pt x="4482" y="937"/>
                    <a:pt x="4640" y="1336"/>
                  </a:cubicBezTo>
                  <a:cubicBezTo>
                    <a:pt x="4943" y="2101"/>
                    <a:pt x="4770" y="3128"/>
                    <a:pt x="4229" y="3773"/>
                  </a:cubicBezTo>
                  <a:cubicBezTo>
                    <a:pt x="3660" y="4451"/>
                    <a:pt x="2939" y="4844"/>
                    <a:pt x="2272" y="4844"/>
                  </a:cubicBezTo>
                  <a:cubicBezTo>
                    <a:pt x="2223" y="4844"/>
                    <a:pt x="2174" y="4842"/>
                    <a:pt x="2126" y="4838"/>
                  </a:cubicBezTo>
                  <a:cubicBezTo>
                    <a:pt x="1303" y="4766"/>
                    <a:pt x="561" y="4026"/>
                    <a:pt x="439" y="3154"/>
                  </a:cubicBezTo>
                  <a:cubicBezTo>
                    <a:pt x="342" y="2453"/>
                    <a:pt x="603" y="1729"/>
                    <a:pt x="1156" y="1166"/>
                  </a:cubicBezTo>
                  <a:cubicBezTo>
                    <a:pt x="1682" y="630"/>
                    <a:pt x="2377" y="328"/>
                    <a:pt x="3062" y="328"/>
                  </a:cubicBezTo>
                  <a:close/>
                  <a:moveTo>
                    <a:pt x="3059" y="1"/>
                  </a:moveTo>
                  <a:cubicBezTo>
                    <a:pt x="2289" y="1"/>
                    <a:pt x="1509" y="338"/>
                    <a:pt x="922" y="936"/>
                  </a:cubicBezTo>
                  <a:cubicBezTo>
                    <a:pt x="296" y="1573"/>
                    <a:pt x="1" y="2397"/>
                    <a:pt x="114" y="3200"/>
                  </a:cubicBezTo>
                  <a:cubicBezTo>
                    <a:pt x="260" y="4234"/>
                    <a:pt x="1112" y="5078"/>
                    <a:pt x="2098" y="5164"/>
                  </a:cubicBezTo>
                  <a:cubicBezTo>
                    <a:pt x="2157" y="5169"/>
                    <a:pt x="2219" y="5171"/>
                    <a:pt x="2278" y="5171"/>
                  </a:cubicBezTo>
                  <a:cubicBezTo>
                    <a:pt x="3049" y="5171"/>
                    <a:pt x="3841" y="4746"/>
                    <a:pt x="4479" y="3984"/>
                  </a:cubicBezTo>
                  <a:cubicBezTo>
                    <a:pt x="5092" y="3252"/>
                    <a:pt x="5289" y="2088"/>
                    <a:pt x="4944" y="1217"/>
                  </a:cubicBezTo>
                  <a:cubicBezTo>
                    <a:pt x="4676" y="536"/>
                    <a:pt x="4120" y="111"/>
                    <a:pt x="3379" y="21"/>
                  </a:cubicBezTo>
                  <a:cubicBezTo>
                    <a:pt x="3273" y="7"/>
                    <a:pt x="3166" y="1"/>
                    <a:pt x="3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713275" y="1290100"/>
              <a:ext cx="60275" cy="56200"/>
            </a:xfrm>
            <a:custGeom>
              <a:rect b="b" l="l" r="r" t="t"/>
              <a:pathLst>
                <a:path extrusionOk="0" h="2248" w="2411">
                  <a:moveTo>
                    <a:pt x="1544" y="0"/>
                  </a:moveTo>
                  <a:cubicBezTo>
                    <a:pt x="1523" y="0"/>
                    <a:pt x="1501" y="1"/>
                    <a:pt x="1478" y="2"/>
                  </a:cubicBezTo>
                  <a:cubicBezTo>
                    <a:pt x="762" y="51"/>
                    <a:pt x="0" y="617"/>
                    <a:pt x="70" y="1396"/>
                  </a:cubicBezTo>
                  <a:cubicBezTo>
                    <a:pt x="106" y="1791"/>
                    <a:pt x="405" y="2162"/>
                    <a:pt x="796" y="2234"/>
                  </a:cubicBezTo>
                  <a:cubicBezTo>
                    <a:pt x="847" y="2243"/>
                    <a:pt x="898" y="2247"/>
                    <a:pt x="949" y="2247"/>
                  </a:cubicBezTo>
                  <a:cubicBezTo>
                    <a:pt x="1233" y="2247"/>
                    <a:pt x="1513" y="2111"/>
                    <a:pt x="1742" y="1934"/>
                  </a:cubicBezTo>
                  <a:cubicBezTo>
                    <a:pt x="1909" y="1807"/>
                    <a:pt x="2062" y="1651"/>
                    <a:pt x="2147" y="1456"/>
                  </a:cubicBezTo>
                  <a:cubicBezTo>
                    <a:pt x="2411" y="855"/>
                    <a:pt x="2277" y="0"/>
                    <a:pt x="1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710175" y="1286075"/>
              <a:ext cx="65650" cy="64300"/>
            </a:xfrm>
            <a:custGeom>
              <a:rect b="b" l="l" r="r" t="t"/>
              <a:pathLst>
                <a:path extrusionOk="0" h="2572" w="2626">
                  <a:moveTo>
                    <a:pt x="1668" y="326"/>
                  </a:moveTo>
                  <a:cubicBezTo>
                    <a:pt x="1858" y="326"/>
                    <a:pt x="2003" y="395"/>
                    <a:pt x="2101" y="533"/>
                  </a:cubicBezTo>
                  <a:cubicBezTo>
                    <a:pt x="2267" y="770"/>
                    <a:pt x="2276" y="1199"/>
                    <a:pt x="2121" y="1552"/>
                  </a:cubicBezTo>
                  <a:cubicBezTo>
                    <a:pt x="2058" y="1693"/>
                    <a:pt x="1943" y="1828"/>
                    <a:pt x="1766" y="1965"/>
                  </a:cubicBezTo>
                  <a:cubicBezTo>
                    <a:pt x="1622" y="2075"/>
                    <a:pt x="1356" y="2243"/>
                    <a:pt x="1071" y="2243"/>
                  </a:cubicBezTo>
                  <a:cubicBezTo>
                    <a:pt x="1030" y="2243"/>
                    <a:pt x="990" y="2240"/>
                    <a:pt x="949" y="2233"/>
                  </a:cubicBezTo>
                  <a:cubicBezTo>
                    <a:pt x="643" y="2177"/>
                    <a:pt x="388" y="1879"/>
                    <a:pt x="357" y="1542"/>
                  </a:cubicBezTo>
                  <a:cubicBezTo>
                    <a:pt x="328" y="1216"/>
                    <a:pt x="471" y="973"/>
                    <a:pt x="598" y="825"/>
                  </a:cubicBezTo>
                  <a:cubicBezTo>
                    <a:pt x="838" y="544"/>
                    <a:pt x="1227" y="353"/>
                    <a:pt x="1612" y="327"/>
                  </a:cubicBezTo>
                  <a:cubicBezTo>
                    <a:pt x="1632" y="326"/>
                    <a:pt x="1650" y="326"/>
                    <a:pt x="1668" y="326"/>
                  </a:cubicBezTo>
                  <a:close/>
                  <a:moveTo>
                    <a:pt x="1671" y="1"/>
                  </a:moveTo>
                  <a:cubicBezTo>
                    <a:pt x="1645" y="1"/>
                    <a:pt x="1618" y="2"/>
                    <a:pt x="1590" y="3"/>
                  </a:cubicBezTo>
                  <a:cubicBezTo>
                    <a:pt x="1119" y="35"/>
                    <a:pt x="643" y="269"/>
                    <a:pt x="349" y="615"/>
                  </a:cubicBezTo>
                  <a:cubicBezTo>
                    <a:pt x="109" y="894"/>
                    <a:pt x="0" y="1226"/>
                    <a:pt x="32" y="1573"/>
                  </a:cubicBezTo>
                  <a:cubicBezTo>
                    <a:pt x="74" y="2052"/>
                    <a:pt x="443" y="2474"/>
                    <a:pt x="890" y="2556"/>
                  </a:cubicBezTo>
                  <a:cubicBezTo>
                    <a:pt x="948" y="2566"/>
                    <a:pt x="1008" y="2571"/>
                    <a:pt x="1070" y="2571"/>
                  </a:cubicBezTo>
                  <a:cubicBezTo>
                    <a:pt x="1359" y="2571"/>
                    <a:pt x="1670" y="2452"/>
                    <a:pt x="1967" y="2227"/>
                  </a:cubicBezTo>
                  <a:cubicBezTo>
                    <a:pt x="2188" y="2057"/>
                    <a:pt x="2336" y="1879"/>
                    <a:pt x="2422" y="1685"/>
                  </a:cubicBezTo>
                  <a:cubicBezTo>
                    <a:pt x="2626" y="1220"/>
                    <a:pt x="2604" y="682"/>
                    <a:pt x="2368" y="347"/>
                  </a:cubicBezTo>
                  <a:cubicBezTo>
                    <a:pt x="2254" y="186"/>
                    <a:pt x="2043" y="1"/>
                    <a:pt x="1671" y="1"/>
                  </a:cubicBezTo>
                  <a:close/>
                </a:path>
              </a:pathLst>
            </a:custGeom>
            <a:solidFill>
              <a:srgbClr val="2323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/>
          <p:nvPr>
            <p:ph idx="2" type="title"/>
          </p:nvPr>
        </p:nvSpPr>
        <p:spPr>
          <a:xfrm rot="-882">
            <a:off x="716800" y="1658606"/>
            <a:ext cx="35091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600">
                <a:solidFill>
                  <a:schemeClr val="lt1"/>
                </a:solidFill>
              </a:rPr>
              <a:t>planning</a:t>
            </a:r>
            <a:endParaRPr sz="4600">
              <a:solidFill>
                <a:schemeClr val="lt1"/>
              </a:solidFill>
            </a:endParaRPr>
          </a:p>
        </p:txBody>
      </p:sp>
      <p:sp>
        <p:nvSpPr>
          <p:cNvPr id="236" name="Google Shape;236;p3"/>
          <p:cNvSpPr txBox="1"/>
          <p:nvPr>
            <p:ph type="title"/>
          </p:nvPr>
        </p:nvSpPr>
        <p:spPr>
          <a:xfrm>
            <a:off x="716797" y="776850"/>
            <a:ext cx="16314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7" name="Google Shape;237;p3"/>
          <p:cNvSpPr txBox="1"/>
          <p:nvPr>
            <p:ph idx="1" type="subTitle"/>
          </p:nvPr>
        </p:nvSpPr>
        <p:spPr>
          <a:xfrm>
            <a:off x="716803" y="2426532"/>
            <a:ext cx="2972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 sz="2200">
                <a:latin typeface="Microsoft JhengHei"/>
                <a:ea typeface="Microsoft JhengHei"/>
                <a:cs typeface="Microsoft JhengHei"/>
                <a:sym typeface="Microsoft JhengHei"/>
              </a:rPr>
              <a:t>規劃階段</a:t>
            </a:r>
            <a:endParaRPr b="1" sz="22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8" name="Google Shape;238;p3"/>
          <p:cNvSpPr/>
          <p:nvPr/>
        </p:nvSpPr>
        <p:spPr>
          <a:xfrm flipH="1">
            <a:off x="3040910" y="251188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/>
          <p:nvPr/>
        </p:nvSpPr>
        <p:spPr>
          <a:xfrm flipH="1">
            <a:off x="3353447" y="449197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3"/>
          <p:cNvGrpSpPr/>
          <p:nvPr/>
        </p:nvGrpSpPr>
        <p:grpSpPr>
          <a:xfrm rot="10800000">
            <a:off x="-7853" y="3937000"/>
            <a:ext cx="1932380" cy="1216024"/>
            <a:chOff x="182045" y="2153675"/>
            <a:chExt cx="1932380" cy="1216024"/>
          </a:xfrm>
        </p:grpSpPr>
        <p:sp>
          <p:nvSpPr>
            <p:cNvPr id="241" name="Google Shape;241;p3"/>
            <p:cNvSpPr/>
            <p:nvPr/>
          </p:nvSpPr>
          <p:spPr>
            <a:xfrm flipH="1">
              <a:off x="272604" y="2159010"/>
              <a:ext cx="1836415" cy="1205567"/>
            </a:xfrm>
            <a:custGeom>
              <a:rect b="b" l="l" r="r" t="t"/>
              <a:pathLst>
                <a:path extrusionOk="0" h="16947" w="25815">
                  <a:moveTo>
                    <a:pt x="0" y="1"/>
                  </a:moveTo>
                  <a:lnTo>
                    <a:pt x="0" y="12672"/>
                  </a:lnTo>
                  <a:cubicBezTo>
                    <a:pt x="1183" y="12323"/>
                    <a:pt x="2189" y="11635"/>
                    <a:pt x="2871" y="10741"/>
                  </a:cubicBezTo>
                  <a:cubicBezTo>
                    <a:pt x="3518" y="11348"/>
                    <a:pt x="4438" y="11727"/>
                    <a:pt x="5456" y="11727"/>
                  </a:cubicBezTo>
                  <a:cubicBezTo>
                    <a:pt x="5891" y="11727"/>
                    <a:pt x="6305" y="11657"/>
                    <a:pt x="6690" y="11532"/>
                  </a:cubicBezTo>
                  <a:lnTo>
                    <a:pt x="6690" y="11532"/>
                  </a:lnTo>
                  <a:cubicBezTo>
                    <a:pt x="6615" y="11839"/>
                    <a:pt x="6573" y="12156"/>
                    <a:pt x="6573" y="12483"/>
                  </a:cubicBezTo>
                  <a:cubicBezTo>
                    <a:pt x="6573" y="14949"/>
                    <a:pt x="8845" y="16946"/>
                    <a:pt x="11646" y="16946"/>
                  </a:cubicBezTo>
                  <a:cubicBezTo>
                    <a:pt x="14447" y="16946"/>
                    <a:pt x="16718" y="14949"/>
                    <a:pt x="16718" y="12483"/>
                  </a:cubicBezTo>
                  <a:cubicBezTo>
                    <a:pt x="16718" y="12210"/>
                    <a:pt x="16687" y="11943"/>
                    <a:pt x="16634" y="11683"/>
                  </a:cubicBezTo>
                  <a:cubicBezTo>
                    <a:pt x="19105" y="11387"/>
                    <a:pt x="21050" y="9567"/>
                    <a:pt x="21142" y="7300"/>
                  </a:cubicBezTo>
                  <a:cubicBezTo>
                    <a:pt x="21151" y="7082"/>
                    <a:pt x="21141" y="6869"/>
                    <a:pt x="21116" y="6658"/>
                  </a:cubicBezTo>
                  <a:lnTo>
                    <a:pt x="21116" y="6658"/>
                  </a:lnTo>
                  <a:cubicBezTo>
                    <a:pt x="21477" y="6768"/>
                    <a:pt x="21863" y="6827"/>
                    <a:pt x="22264" y="6827"/>
                  </a:cubicBezTo>
                  <a:cubicBezTo>
                    <a:pt x="24226" y="6827"/>
                    <a:pt x="25813" y="5429"/>
                    <a:pt x="25813" y="3706"/>
                  </a:cubicBezTo>
                  <a:cubicBezTo>
                    <a:pt x="25814" y="2114"/>
                    <a:pt x="24627" y="252"/>
                    <a:pt x="22876" y="61"/>
                  </a:cubicBezTo>
                  <a:cubicBezTo>
                    <a:pt x="22730" y="45"/>
                    <a:pt x="22580" y="35"/>
                    <a:pt x="2243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 flipH="1">
              <a:off x="267482" y="2153675"/>
              <a:ext cx="1846943" cy="1216024"/>
            </a:xfrm>
            <a:custGeom>
              <a:rect b="b" l="l" r="r" t="t"/>
              <a:pathLst>
                <a:path extrusionOk="0" h="17094" w="25963">
                  <a:moveTo>
                    <a:pt x="152" y="152"/>
                  </a:moveTo>
                  <a:lnTo>
                    <a:pt x="22509" y="185"/>
                  </a:lnTo>
                  <a:cubicBezTo>
                    <a:pt x="22654" y="185"/>
                    <a:pt x="22801" y="193"/>
                    <a:pt x="22947" y="210"/>
                  </a:cubicBezTo>
                  <a:cubicBezTo>
                    <a:pt x="24665" y="397"/>
                    <a:pt x="25818" y="2208"/>
                    <a:pt x="25818" y="3780"/>
                  </a:cubicBezTo>
                  <a:cubicBezTo>
                    <a:pt x="25818" y="5461"/>
                    <a:pt x="24259" y="6827"/>
                    <a:pt x="22342" y="6827"/>
                  </a:cubicBezTo>
                  <a:cubicBezTo>
                    <a:pt x="21956" y="6827"/>
                    <a:pt x="21576" y="6772"/>
                    <a:pt x="21215" y="6663"/>
                  </a:cubicBezTo>
                  <a:lnTo>
                    <a:pt x="21106" y="6631"/>
                  </a:lnTo>
                  <a:lnTo>
                    <a:pt x="21106" y="6631"/>
                  </a:lnTo>
                  <a:lnTo>
                    <a:pt x="21119" y="6742"/>
                  </a:lnTo>
                  <a:cubicBezTo>
                    <a:pt x="21144" y="6955"/>
                    <a:pt x="21152" y="7167"/>
                    <a:pt x="21144" y="7371"/>
                  </a:cubicBezTo>
                  <a:cubicBezTo>
                    <a:pt x="21055" y="9573"/>
                    <a:pt x="19186" y="11387"/>
                    <a:pt x="16701" y="11684"/>
                  </a:cubicBezTo>
                  <a:lnTo>
                    <a:pt x="16622" y="11694"/>
                  </a:lnTo>
                  <a:lnTo>
                    <a:pt x="16638" y="11772"/>
                  </a:lnTo>
                  <a:cubicBezTo>
                    <a:pt x="16692" y="12042"/>
                    <a:pt x="16720" y="12300"/>
                    <a:pt x="16720" y="12557"/>
                  </a:cubicBezTo>
                  <a:cubicBezTo>
                    <a:pt x="16720" y="14978"/>
                    <a:pt x="14477" y="16946"/>
                    <a:pt x="11722" y="16946"/>
                  </a:cubicBezTo>
                  <a:cubicBezTo>
                    <a:pt x="8965" y="16946"/>
                    <a:pt x="6723" y="14978"/>
                    <a:pt x="6723" y="12557"/>
                  </a:cubicBezTo>
                  <a:cubicBezTo>
                    <a:pt x="6723" y="12249"/>
                    <a:pt x="6761" y="11933"/>
                    <a:pt x="6838" y="11624"/>
                  </a:cubicBezTo>
                  <a:lnTo>
                    <a:pt x="6869" y="11495"/>
                  </a:lnTo>
                  <a:lnTo>
                    <a:pt x="6745" y="11538"/>
                  </a:lnTo>
                  <a:cubicBezTo>
                    <a:pt x="6359" y="11666"/>
                    <a:pt x="5951" y="11729"/>
                    <a:pt x="5534" y="11729"/>
                  </a:cubicBezTo>
                  <a:cubicBezTo>
                    <a:pt x="4578" y="11729"/>
                    <a:pt x="3654" y="11377"/>
                    <a:pt x="3000" y="10764"/>
                  </a:cubicBezTo>
                  <a:lnTo>
                    <a:pt x="2940" y="10708"/>
                  </a:lnTo>
                  <a:lnTo>
                    <a:pt x="2890" y="10773"/>
                  </a:lnTo>
                  <a:cubicBezTo>
                    <a:pt x="2233" y="11638"/>
                    <a:pt x="1262" y="12302"/>
                    <a:pt x="152" y="12649"/>
                  </a:cubicBezTo>
                  <a:lnTo>
                    <a:pt x="152" y="152"/>
                  </a:lnTo>
                  <a:close/>
                  <a:moveTo>
                    <a:pt x="0" y="0"/>
                  </a:moveTo>
                  <a:lnTo>
                    <a:pt x="0" y="12842"/>
                  </a:lnTo>
                  <a:lnTo>
                    <a:pt x="96" y="12815"/>
                  </a:lnTo>
                  <a:cubicBezTo>
                    <a:pt x="1247" y="12477"/>
                    <a:pt x="2260" y="11806"/>
                    <a:pt x="2955" y="10923"/>
                  </a:cubicBezTo>
                  <a:cubicBezTo>
                    <a:pt x="3631" y="11528"/>
                    <a:pt x="4566" y="11874"/>
                    <a:pt x="5531" y="11874"/>
                  </a:cubicBezTo>
                  <a:cubicBezTo>
                    <a:pt x="5919" y="11874"/>
                    <a:pt x="6300" y="11820"/>
                    <a:pt x="6665" y="11714"/>
                  </a:cubicBezTo>
                  <a:lnTo>
                    <a:pt x="6665" y="11714"/>
                  </a:lnTo>
                  <a:cubicBezTo>
                    <a:pt x="6605" y="11994"/>
                    <a:pt x="6576" y="12277"/>
                    <a:pt x="6576" y="12557"/>
                  </a:cubicBezTo>
                  <a:cubicBezTo>
                    <a:pt x="6576" y="15060"/>
                    <a:pt x="8884" y="17094"/>
                    <a:pt x="11721" y="17094"/>
                  </a:cubicBezTo>
                  <a:cubicBezTo>
                    <a:pt x="14558" y="17094"/>
                    <a:pt x="16866" y="15060"/>
                    <a:pt x="16866" y="12556"/>
                  </a:cubicBezTo>
                  <a:cubicBezTo>
                    <a:pt x="16866" y="12313"/>
                    <a:pt x="16842" y="12071"/>
                    <a:pt x="16796" y="11819"/>
                  </a:cubicBezTo>
                  <a:cubicBezTo>
                    <a:pt x="19314" y="11484"/>
                    <a:pt x="21198" y="9625"/>
                    <a:pt x="21289" y="7374"/>
                  </a:cubicBezTo>
                  <a:cubicBezTo>
                    <a:pt x="21298" y="7197"/>
                    <a:pt x="21292" y="7015"/>
                    <a:pt x="21276" y="6830"/>
                  </a:cubicBezTo>
                  <a:lnTo>
                    <a:pt x="21276" y="6830"/>
                  </a:lnTo>
                  <a:cubicBezTo>
                    <a:pt x="21620" y="6924"/>
                    <a:pt x="21977" y="6970"/>
                    <a:pt x="22339" y="6970"/>
                  </a:cubicBezTo>
                  <a:cubicBezTo>
                    <a:pt x="24338" y="6970"/>
                    <a:pt x="25963" y="5537"/>
                    <a:pt x="25963" y="3776"/>
                  </a:cubicBezTo>
                  <a:cubicBezTo>
                    <a:pt x="25963" y="2141"/>
                    <a:pt x="24755" y="257"/>
                    <a:pt x="22960" y="59"/>
                  </a:cubicBezTo>
                  <a:cubicBezTo>
                    <a:pt x="22809" y="43"/>
                    <a:pt x="22656" y="33"/>
                    <a:pt x="22505" y="33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 flipH="1">
              <a:off x="531331" y="2160789"/>
              <a:ext cx="1577687" cy="1012073"/>
            </a:xfrm>
            <a:custGeom>
              <a:rect b="b" l="l" r="r" t="t"/>
              <a:pathLst>
                <a:path extrusionOk="0" h="14227" w="22178">
                  <a:moveTo>
                    <a:pt x="0" y="1"/>
                  </a:moveTo>
                  <a:lnTo>
                    <a:pt x="0" y="10573"/>
                  </a:lnTo>
                  <a:cubicBezTo>
                    <a:pt x="361" y="10674"/>
                    <a:pt x="742" y="10727"/>
                    <a:pt x="1134" y="10727"/>
                  </a:cubicBezTo>
                  <a:cubicBezTo>
                    <a:pt x="2609" y="10727"/>
                    <a:pt x="3908" y="9974"/>
                    <a:pt x="4671" y="8830"/>
                  </a:cubicBezTo>
                  <a:cubicBezTo>
                    <a:pt x="5164" y="9358"/>
                    <a:pt x="5866" y="9688"/>
                    <a:pt x="6643" y="9688"/>
                  </a:cubicBezTo>
                  <a:cubicBezTo>
                    <a:pt x="6976" y="9688"/>
                    <a:pt x="7292" y="9629"/>
                    <a:pt x="7586" y="9519"/>
                  </a:cubicBezTo>
                  <a:lnTo>
                    <a:pt x="7586" y="9519"/>
                  </a:lnTo>
                  <a:cubicBezTo>
                    <a:pt x="7528" y="9787"/>
                    <a:pt x="7497" y="10064"/>
                    <a:pt x="7497" y="10347"/>
                  </a:cubicBezTo>
                  <a:cubicBezTo>
                    <a:pt x="7497" y="12491"/>
                    <a:pt x="9230" y="14226"/>
                    <a:pt x="11366" y="14226"/>
                  </a:cubicBezTo>
                  <a:cubicBezTo>
                    <a:pt x="13504" y="14226"/>
                    <a:pt x="15237" y="12491"/>
                    <a:pt x="15237" y="10347"/>
                  </a:cubicBezTo>
                  <a:cubicBezTo>
                    <a:pt x="15237" y="10109"/>
                    <a:pt x="15214" y="9877"/>
                    <a:pt x="15173" y="9650"/>
                  </a:cubicBezTo>
                  <a:cubicBezTo>
                    <a:pt x="17058" y="9393"/>
                    <a:pt x="18541" y="7810"/>
                    <a:pt x="18613" y="5839"/>
                  </a:cubicBezTo>
                  <a:cubicBezTo>
                    <a:pt x="18619" y="5650"/>
                    <a:pt x="18612" y="5465"/>
                    <a:pt x="18593" y="5281"/>
                  </a:cubicBezTo>
                  <a:lnTo>
                    <a:pt x="18593" y="5281"/>
                  </a:lnTo>
                  <a:cubicBezTo>
                    <a:pt x="18869" y="5377"/>
                    <a:pt x="19164" y="5427"/>
                    <a:pt x="19471" y="5427"/>
                  </a:cubicBezTo>
                  <a:cubicBezTo>
                    <a:pt x="20966" y="5427"/>
                    <a:pt x="22178" y="4213"/>
                    <a:pt x="22178" y="2714"/>
                  </a:cubicBezTo>
                  <a:cubicBezTo>
                    <a:pt x="22177" y="1332"/>
                    <a:pt x="21144" y="189"/>
                    <a:pt x="19808" y="23"/>
                  </a:cubicBezTo>
                  <a:cubicBezTo>
                    <a:pt x="19696" y="9"/>
                    <a:pt x="19582" y="1"/>
                    <a:pt x="1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 flipH="1">
              <a:off x="526209" y="2155596"/>
              <a:ext cx="1588074" cy="1022530"/>
            </a:xfrm>
            <a:custGeom>
              <a:rect b="b" l="l" r="r" t="t"/>
              <a:pathLst>
                <a:path extrusionOk="0" h="14374" w="22324">
                  <a:moveTo>
                    <a:pt x="19545" y="147"/>
                  </a:moveTo>
                  <a:cubicBezTo>
                    <a:pt x="19656" y="147"/>
                    <a:pt x="19768" y="153"/>
                    <a:pt x="19876" y="167"/>
                  </a:cubicBezTo>
                  <a:cubicBezTo>
                    <a:pt x="21189" y="331"/>
                    <a:pt x="22179" y="1457"/>
                    <a:pt x="22179" y="2786"/>
                  </a:cubicBezTo>
                  <a:cubicBezTo>
                    <a:pt x="22179" y="4242"/>
                    <a:pt x="20996" y="5426"/>
                    <a:pt x="19545" y="5426"/>
                  </a:cubicBezTo>
                  <a:cubicBezTo>
                    <a:pt x="19253" y="5426"/>
                    <a:pt x="18965" y="5379"/>
                    <a:pt x="18691" y="5285"/>
                  </a:cubicBezTo>
                  <a:lnTo>
                    <a:pt x="18582" y="5246"/>
                  </a:lnTo>
                  <a:lnTo>
                    <a:pt x="18582" y="5246"/>
                  </a:lnTo>
                  <a:lnTo>
                    <a:pt x="18594" y="5361"/>
                  </a:lnTo>
                  <a:cubicBezTo>
                    <a:pt x="18613" y="5545"/>
                    <a:pt x="18620" y="5729"/>
                    <a:pt x="18613" y="5908"/>
                  </a:cubicBezTo>
                  <a:cubicBezTo>
                    <a:pt x="18544" y="7819"/>
                    <a:pt x="17124" y="9392"/>
                    <a:pt x="15237" y="9650"/>
                  </a:cubicBezTo>
                  <a:lnTo>
                    <a:pt x="15160" y="9660"/>
                  </a:lnTo>
                  <a:lnTo>
                    <a:pt x="15173" y="9735"/>
                  </a:lnTo>
                  <a:cubicBezTo>
                    <a:pt x="15215" y="9967"/>
                    <a:pt x="15236" y="10196"/>
                    <a:pt x="15236" y="10419"/>
                  </a:cubicBezTo>
                  <a:cubicBezTo>
                    <a:pt x="15236" y="12517"/>
                    <a:pt x="13532" y="14223"/>
                    <a:pt x="11439" y="14223"/>
                  </a:cubicBezTo>
                  <a:cubicBezTo>
                    <a:pt x="9346" y="14223"/>
                    <a:pt x="7644" y="12517"/>
                    <a:pt x="7644" y="10419"/>
                  </a:cubicBezTo>
                  <a:cubicBezTo>
                    <a:pt x="7644" y="10150"/>
                    <a:pt x="7673" y="9875"/>
                    <a:pt x="7730" y="9607"/>
                  </a:cubicBezTo>
                  <a:lnTo>
                    <a:pt x="7759" y="9475"/>
                  </a:lnTo>
                  <a:lnTo>
                    <a:pt x="7635" y="9520"/>
                  </a:lnTo>
                  <a:cubicBezTo>
                    <a:pt x="7343" y="9629"/>
                    <a:pt x="7034" y="9684"/>
                    <a:pt x="6719" y="9684"/>
                  </a:cubicBezTo>
                  <a:cubicBezTo>
                    <a:pt x="5996" y="9684"/>
                    <a:pt x="5296" y="9380"/>
                    <a:pt x="4800" y="8850"/>
                  </a:cubicBezTo>
                  <a:lnTo>
                    <a:pt x="4736" y="8783"/>
                  </a:lnTo>
                  <a:lnTo>
                    <a:pt x="4684" y="8861"/>
                  </a:lnTo>
                  <a:cubicBezTo>
                    <a:pt x="3908" y="10029"/>
                    <a:pt x="2609" y="10725"/>
                    <a:pt x="1211" y="10725"/>
                  </a:cubicBezTo>
                  <a:cubicBezTo>
                    <a:pt x="848" y="10725"/>
                    <a:pt x="492" y="10680"/>
                    <a:pt x="149" y="10588"/>
                  </a:cubicBezTo>
                  <a:lnTo>
                    <a:pt x="149" y="147"/>
                  </a:lnTo>
                  <a:close/>
                  <a:moveTo>
                    <a:pt x="0" y="0"/>
                  </a:moveTo>
                  <a:lnTo>
                    <a:pt x="0" y="10701"/>
                  </a:lnTo>
                  <a:lnTo>
                    <a:pt x="53" y="10717"/>
                  </a:lnTo>
                  <a:cubicBezTo>
                    <a:pt x="426" y="10821"/>
                    <a:pt x="814" y="10875"/>
                    <a:pt x="1208" y="10875"/>
                  </a:cubicBezTo>
                  <a:cubicBezTo>
                    <a:pt x="2624" y="10875"/>
                    <a:pt x="3942" y="10184"/>
                    <a:pt x="4753" y="9021"/>
                  </a:cubicBezTo>
                  <a:cubicBezTo>
                    <a:pt x="5272" y="9539"/>
                    <a:pt x="5982" y="9836"/>
                    <a:pt x="6716" y="9836"/>
                  </a:cubicBezTo>
                  <a:cubicBezTo>
                    <a:pt x="7006" y="9836"/>
                    <a:pt x="7289" y="9791"/>
                    <a:pt x="7561" y="9704"/>
                  </a:cubicBezTo>
                  <a:lnTo>
                    <a:pt x="7561" y="9704"/>
                  </a:lnTo>
                  <a:cubicBezTo>
                    <a:pt x="7517" y="9942"/>
                    <a:pt x="7495" y="10182"/>
                    <a:pt x="7495" y="10420"/>
                  </a:cubicBezTo>
                  <a:cubicBezTo>
                    <a:pt x="7495" y="12600"/>
                    <a:pt x="9264" y="14373"/>
                    <a:pt x="11439" y="14373"/>
                  </a:cubicBezTo>
                  <a:cubicBezTo>
                    <a:pt x="13615" y="14373"/>
                    <a:pt x="15383" y="12600"/>
                    <a:pt x="15382" y="10420"/>
                  </a:cubicBezTo>
                  <a:cubicBezTo>
                    <a:pt x="15382" y="10213"/>
                    <a:pt x="15366" y="10000"/>
                    <a:pt x="15330" y="9786"/>
                  </a:cubicBezTo>
                  <a:cubicBezTo>
                    <a:pt x="17252" y="9488"/>
                    <a:pt x="18688" y="7873"/>
                    <a:pt x="18759" y="5915"/>
                  </a:cubicBezTo>
                  <a:cubicBezTo>
                    <a:pt x="18764" y="5764"/>
                    <a:pt x="18760" y="5612"/>
                    <a:pt x="18748" y="5458"/>
                  </a:cubicBezTo>
                  <a:lnTo>
                    <a:pt x="18748" y="5458"/>
                  </a:lnTo>
                  <a:cubicBezTo>
                    <a:pt x="19005" y="5535"/>
                    <a:pt x="19271" y="5574"/>
                    <a:pt x="19541" y="5574"/>
                  </a:cubicBezTo>
                  <a:cubicBezTo>
                    <a:pt x="21074" y="5574"/>
                    <a:pt x="22324" y="4324"/>
                    <a:pt x="22324" y="2787"/>
                  </a:cubicBezTo>
                  <a:cubicBezTo>
                    <a:pt x="22324" y="1384"/>
                    <a:pt x="21277" y="196"/>
                    <a:pt x="19892" y="22"/>
                  </a:cubicBezTo>
                  <a:cubicBezTo>
                    <a:pt x="19777" y="7"/>
                    <a:pt x="19660" y="0"/>
                    <a:pt x="19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 flipH="1">
              <a:off x="187380" y="2755285"/>
              <a:ext cx="54207" cy="54278"/>
            </a:xfrm>
            <a:custGeom>
              <a:rect b="b" l="l" r="r" t="t"/>
              <a:pathLst>
                <a:path extrusionOk="0" h="763" w="762">
                  <a:moveTo>
                    <a:pt x="381" y="1"/>
                  </a:moveTo>
                  <a:cubicBezTo>
                    <a:pt x="171" y="1"/>
                    <a:pt x="1" y="171"/>
                    <a:pt x="1" y="382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1" y="762"/>
                    <a:pt x="761" y="592"/>
                    <a:pt x="761" y="382"/>
                  </a:cubicBezTo>
                  <a:cubicBezTo>
                    <a:pt x="761" y="171"/>
                    <a:pt x="591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 flipH="1">
              <a:off x="182045" y="2750021"/>
              <a:ext cx="64806" cy="64806"/>
            </a:xfrm>
            <a:custGeom>
              <a:rect b="b" l="l" r="r" t="t"/>
              <a:pathLst>
                <a:path extrusionOk="0" h="911" w="911">
                  <a:moveTo>
                    <a:pt x="455" y="149"/>
                  </a:moveTo>
                  <a:cubicBezTo>
                    <a:pt x="624" y="149"/>
                    <a:pt x="762" y="287"/>
                    <a:pt x="762" y="456"/>
                  </a:cubicBezTo>
                  <a:cubicBezTo>
                    <a:pt x="762" y="624"/>
                    <a:pt x="624" y="763"/>
                    <a:pt x="455" y="763"/>
                  </a:cubicBezTo>
                  <a:cubicBezTo>
                    <a:pt x="287" y="763"/>
                    <a:pt x="148" y="624"/>
                    <a:pt x="148" y="456"/>
                  </a:cubicBezTo>
                  <a:cubicBezTo>
                    <a:pt x="148" y="287"/>
                    <a:pt x="287" y="149"/>
                    <a:pt x="455" y="149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6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6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 flipH="1">
              <a:off x="1921998" y="3084581"/>
              <a:ext cx="54278" cy="54278"/>
            </a:xfrm>
            <a:custGeom>
              <a:rect b="b" l="l" r="r" t="t"/>
              <a:pathLst>
                <a:path extrusionOk="0" h="763" w="763">
                  <a:moveTo>
                    <a:pt x="381" y="0"/>
                  </a:moveTo>
                  <a:cubicBezTo>
                    <a:pt x="171" y="0"/>
                    <a:pt x="1" y="171"/>
                    <a:pt x="1" y="381"/>
                  </a:cubicBezTo>
                  <a:cubicBezTo>
                    <a:pt x="1" y="592"/>
                    <a:pt x="171" y="762"/>
                    <a:pt x="381" y="762"/>
                  </a:cubicBezTo>
                  <a:cubicBezTo>
                    <a:pt x="592" y="762"/>
                    <a:pt x="762" y="592"/>
                    <a:pt x="762" y="381"/>
                  </a:cubicBezTo>
                  <a:cubicBezTo>
                    <a:pt x="762" y="171"/>
                    <a:pt x="592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 flipH="1">
              <a:off x="1916734" y="3079317"/>
              <a:ext cx="64806" cy="64735"/>
            </a:xfrm>
            <a:custGeom>
              <a:rect b="b" l="l" r="r" t="t"/>
              <a:pathLst>
                <a:path extrusionOk="0" h="910" w="911">
                  <a:moveTo>
                    <a:pt x="455" y="148"/>
                  </a:moveTo>
                  <a:cubicBezTo>
                    <a:pt x="625" y="148"/>
                    <a:pt x="764" y="286"/>
                    <a:pt x="762" y="455"/>
                  </a:cubicBezTo>
                  <a:cubicBezTo>
                    <a:pt x="762" y="624"/>
                    <a:pt x="624" y="761"/>
                    <a:pt x="455" y="761"/>
                  </a:cubicBezTo>
                  <a:cubicBezTo>
                    <a:pt x="287" y="761"/>
                    <a:pt x="148" y="624"/>
                    <a:pt x="148" y="455"/>
                  </a:cubicBezTo>
                  <a:cubicBezTo>
                    <a:pt x="148" y="286"/>
                    <a:pt x="287" y="148"/>
                    <a:pt x="455" y="148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cubicBezTo>
                    <a:pt x="1" y="706"/>
                    <a:pt x="205" y="910"/>
                    <a:pt x="455" y="910"/>
                  </a:cubicBezTo>
                  <a:cubicBezTo>
                    <a:pt x="706" y="910"/>
                    <a:pt x="910" y="706"/>
                    <a:pt x="910" y="455"/>
                  </a:cubicBez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 flipH="1">
              <a:off x="633626" y="2782744"/>
              <a:ext cx="119226" cy="108414"/>
            </a:xfrm>
            <a:custGeom>
              <a:rect b="b" l="l" r="r" t="t"/>
              <a:pathLst>
                <a:path extrusionOk="0" h="1524" w="1676">
                  <a:moveTo>
                    <a:pt x="838" y="0"/>
                  </a:moveTo>
                  <a:cubicBezTo>
                    <a:pt x="493" y="0"/>
                    <a:pt x="180" y="237"/>
                    <a:pt x="97" y="587"/>
                  </a:cubicBezTo>
                  <a:cubicBezTo>
                    <a:pt x="0" y="996"/>
                    <a:pt x="254" y="1406"/>
                    <a:pt x="663" y="1503"/>
                  </a:cubicBezTo>
                  <a:cubicBezTo>
                    <a:pt x="722" y="1517"/>
                    <a:pt x="781" y="1523"/>
                    <a:pt x="839" y="1523"/>
                  </a:cubicBezTo>
                  <a:cubicBezTo>
                    <a:pt x="1184" y="1523"/>
                    <a:pt x="1496" y="1287"/>
                    <a:pt x="1579" y="937"/>
                  </a:cubicBezTo>
                  <a:cubicBezTo>
                    <a:pt x="1675" y="528"/>
                    <a:pt x="1422" y="118"/>
                    <a:pt x="1013" y="21"/>
                  </a:cubicBezTo>
                  <a:cubicBezTo>
                    <a:pt x="955" y="7"/>
                    <a:pt x="896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 flipH="1">
              <a:off x="633626" y="2777338"/>
              <a:ext cx="118728" cy="118728"/>
            </a:xfrm>
            <a:custGeom>
              <a:rect b="b" l="l" r="r" t="t"/>
              <a:pathLst>
                <a:path extrusionOk="0" h="1669" w="1669">
                  <a:moveTo>
                    <a:pt x="835" y="146"/>
                  </a:moveTo>
                  <a:cubicBezTo>
                    <a:pt x="1212" y="146"/>
                    <a:pt x="1522" y="453"/>
                    <a:pt x="1522" y="833"/>
                  </a:cubicBezTo>
                  <a:cubicBezTo>
                    <a:pt x="1522" y="1212"/>
                    <a:pt x="1213" y="1520"/>
                    <a:pt x="835" y="1520"/>
                  </a:cubicBezTo>
                  <a:cubicBezTo>
                    <a:pt x="455" y="1520"/>
                    <a:pt x="147" y="1212"/>
                    <a:pt x="147" y="833"/>
                  </a:cubicBezTo>
                  <a:cubicBezTo>
                    <a:pt x="147" y="453"/>
                    <a:pt x="456" y="146"/>
                    <a:pt x="835" y="146"/>
                  </a:cubicBezTo>
                  <a:close/>
                  <a:moveTo>
                    <a:pt x="835" y="0"/>
                  </a:moveTo>
                  <a:cubicBezTo>
                    <a:pt x="375" y="0"/>
                    <a:pt x="0" y="374"/>
                    <a:pt x="0" y="834"/>
                  </a:cubicBezTo>
                  <a:cubicBezTo>
                    <a:pt x="0" y="1294"/>
                    <a:pt x="375" y="1668"/>
                    <a:pt x="835" y="1668"/>
                  </a:cubicBezTo>
                  <a:cubicBezTo>
                    <a:pt x="1294" y="1668"/>
                    <a:pt x="1668" y="1293"/>
                    <a:pt x="1668" y="834"/>
                  </a:cubicBezTo>
                  <a:cubicBezTo>
                    <a:pt x="1668" y="374"/>
                    <a:pt x="1294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/>
          <p:nvPr/>
        </p:nvSpPr>
        <p:spPr>
          <a:xfrm>
            <a:off x="1163125" y="3437079"/>
            <a:ext cx="15381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動機</a:t>
            </a:r>
            <a:endParaRPr b="1" i="0" sz="3000" u="none" cap="none" strike="noStrik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6" name="Google Shape;256;p4"/>
          <p:cNvSpPr txBox="1"/>
          <p:nvPr/>
        </p:nvSpPr>
        <p:spPr>
          <a:xfrm>
            <a:off x="3746888" y="3437075"/>
            <a:ext cx="16557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引用資料</a:t>
            </a:r>
            <a:endParaRPr b="1" i="0" sz="2800" u="none" cap="none" strike="noStrik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7" name="Google Shape;257;p4"/>
          <p:cNvSpPr txBox="1"/>
          <p:nvPr/>
        </p:nvSpPr>
        <p:spPr>
          <a:xfrm>
            <a:off x="6443050" y="3437079"/>
            <a:ext cx="15381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策略</a:t>
            </a:r>
            <a:endParaRPr b="1" i="0" sz="3000" u="none" cap="none" strike="noStrik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8" name="Google Shape;258;p4"/>
          <p:cNvSpPr txBox="1"/>
          <p:nvPr/>
        </p:nvSpPr>
        <p:spPr>
          <a:xfrm>
            <a:off x="3608875" y="1571900"/>
            <a:ext cx="1923600" cy="478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目標</a:t>
            </a:r>
            <a:endParaRPr b="1" i="0" sz="2900" u="none" cap="none" strike="noStrik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5998438" y="2909738"/>
            <a:ext cx="24273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rPr>
              <a:t>Strategy</a:t>
            </a:r>
            <a:endParaRPr b="0" i="0" sz="2500" u="none" cap="none" strike="noStrike">
              <a:solidFill>
                <a:schemeClr val="dk2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0" name="Google Shape;260;p4"/>
          <p:cNvSpPr txBox="1"/>
          <p:nvPr/>
        </p:nvSpPr>
        <p:spPr>
          <a:xfrm>
            <a:off x="3358475" y="2909738"/>
            <a:ext cx="24273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rPr>
              <a:t>References</a:t>
            </a:r>
            <a:endParaRPr b="0" i="0" sz="2500" u="none" cap="none" strike="noStrike">
              <a:solidFill>
                <a:schemeClr val="dk2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1" name="Google Shape;261;p4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4000">
                <a:solidFill>
                  <a:schemeClr val="lt1"/>
                </a:solidFill>
              </a:rPr>
              <a:t>planning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262" name="Google Shape;262;p4"/>
          <p:cNvSpPr txBox="1"/>
          <p:nvPr/>
        </p:nvSpPr>
        <p:spPr>
          <a:xfrm>
            <a:off x="718513" y="2909738"/>
            <a:ext cx="24273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chemeClr val="dk2"/>
                </a:solidFill>
                <a:latin typeface="Bungee"/>
                <a:ea typeface="Bungee"/>
                <a:cs typeface="Bungee"/>
                <a:sym typeface="Bungee"/>
              </a:rPr>
              <a:t>Motivation</a:t>
            </a:r>
            <a:endParaRPr b="0" i="0" sz="2500" u="none" cap="none" strike="noStrike">
              <a:solidFill>
                <a:schemeClr val="dk2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cxnSp>
        <p:nvCxnSpPr>
          <p:cNvPr id="263" name="Google Shape;263;p4"/>
          <p:cNvCxnSpPr>
            <a:stCxn id="258" idx="2"/>
            <a:endCxn id="262" idx="0"/>
          </p:cNvCxnSpPr>
          <p:nvPr/>
        </p:nvCxnSpPr>
        <p:spPr>
          <a:xfrm rot="5400000">
            <a:off x="2821825" y="1160750"/>
            <a:ext cx="859200" cy="26385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4" name="Google Shape;264;p4"/>
          <p:cNvCxnSpPr>
            <a:stCxn id="258" idx="2"/>
            <a:endCxn id="260" idx="0"/>
          </p:cNvCxnSpPr>
          <p:nvPr/>
        </p:nvCxnSpPr>
        <p:spPr>
          <a:xfrm flipH="1" rot="-5400000">
            <a:off x="4141825" y="2479250"/>
            <a:ext cx="859200" cy="15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5" name="Google Shape;265;p4"/>
          <p:cNvCxnSpPr>
            <a:stCxn id="258" idx="2"/>
            <a:endCxn id="259" idx="0"/>
          </p:cNvCxnSpPr>
          <p:nvPr/>
        </p:nvCxnSpPr>
        <p:spPr>
          <a:xfrm flipH="1" rot="-5400000">
            <a:off x="5461825" y="1159250"/>
            <a:ext cx="859200" cy="26415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"/>
          <p:cNvSpPr/>
          <p:nvPr/>
        </p:nvSpPr>
        <p:spPr>
          <a:xfrm flipH="1">
            <a:off x="7112997" y="611997"/>
            <a:ext cx="552300" cy="5523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 flipH="1">
            <a:off x="6528860" y="421388"/>
            <a:ext cx="327900" cy="3279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5"/>
          <p:cNvGrpSpPr/>
          <p:nvPr/>
        </p:nvGrpSpPr>
        <p:grpSpPr>
          <a:xfrm>
            <a:off x="6856757" y="3707755"/>
            <a:ext cx="1064786" cy="825329"/>
            <a:chOff x="2516575" y="1074625"/>
            <a:chExt cx="511400" cy="474900"/>
          </a:xfrm>
        </p:grpSpPr>
        <p:sp>
          <p:nvSpPr>
            <p:cNvPr id="273" name="Google Shape;273;p5"/>
            <p:cNvSpPr/>
            <p:nvPr/>
          </p:nvSpPr>
          <p:spPr>
            <a:xfrm>
              <a:off x="2516575" y="1078625"/>
              <a:ext cx="511400" cy="466750"/>
            </a:xfrm>
            <a:custGeom>
              <a:rect b="b" l="l" r="r" t="t"/>
              <a:pathLst>
                <a:path extrusionOk="0" h="18670" w="20456">
                  <a:moveTo>
                    <a:pt x="13783" y="0"/>
                  </a:moveTo>
                  <a:cubicBezTo>
                    <a:pt x="13320" y="0"/>
                    <a:pt x="12852" y="140"/>
                    <a:pt x="12427" y="338"/>
                  </a:cubicBezTo>
                  <a:cubicBezTo>
                    <a:pt x="11116" y="950"/>
                    <a:pt x="10105" y="2104"/>
                    <a:pt x="9477" y="3409"/>
                  </a:cubicBezTo>
                  <a:cubicBezTo>
                    <a:pt x="8719" y="4984"/>
                    <a:pt x="8473" y="6342"/>
                    <a:pt x="8565" y="8102"/>
                  </a:cubicBezTo>
                  <a:cubicBezTo>
                    <a:pt x="7125" y="7325"/>
                    <a:pt x="6057" y="6118"/>
                    <a:pt x="5002" y="4896"/>
                  </a:cubicBezTo>
                  <a:cubicBezTo>
                    <a:pt x="4445" y="4249"/>
                    <a:pt x="3863" y="3535"/>
                    <a:pt x="3038" y="3312"/>
                  </a:cubicBezTo>
                  <a:cubicBezTo>
                    <a:pt x="2885" y="3271"/>
                    <a:pt x="2729" y="3251"/>
                    <a:pt x="2573" y="3251"/>
                  </a:cubicBezTo>
                  <a:cubicBezTo>
                    <a:pt x="1686" y="3251"/>
                    <a:pt x="801" y="3885"/>
                    <a:pt x="588" y="4759"/>
                  </a:cubicBezTo>
                  <a:cubicBezTo>
                    <a:pt x="276" y="6034"/>
                    <a:pt x="1267" y="7265"/>
                    <a:pt x="2345" y="8018"/>
                  </a:cubicBezTo>
                  <a:cubicBezTo>
                    <a:pt x="3759" y="9004"/>
                    <a:pt x="5448" y="9588"/>
                    <a:pt x="7168" y="9689"/>
                  </a:cubicBezTo>
                  <a:lnTo>
                    <a:pt x="2685" y="9977"/>
                  </a:lnTo>
                  <a:cubicBezTo>
                    <a:pt x="1908" y="10026"/>
                    <a:pt x="1032" y="10127"/>
                    <a:pt x="558" y="10746"/>
                  </a:cubicBezTo>
                  <a:cubicBezTo>
                    <a:pt x="1" y="11473"/>
                    <a:pt x="347" y="12616"/>
                    <a:pt x="1089" y="13156"/>
                  </a:cubicBezTo>
                  <a:cubicBezTo>
                    <a:pt x="1619" y="13540"/>
                    <a:pt x="2276" y="13678"/>
                    <a:pt x="2939" y="13678"/>
                  </a:cubicBezTo>
                  <a:cubicBezTo>
                    <a:pt x="3206" y="13678"/>
                    <a:pt x="3473" y="13656"/>
                    <a:pt x="3733" y="13618"/>
                  </a:cubicBezTo>
                  <a:cubicBezTo>
                    <a:pt x="5353" y="13384"/>
                    <a:pt x="6908" y="12605"/>
                    <a:pt x="7979" y="11368"/>
                  </a:cubicBezTo>
                  <a:lnTo>
                    <a:pt x="7979" y="11368"/>
                  </a:lnTo>
                  <a:cubicBezTo>
                    <a:pt x="7370" y="12699"/>
                    <a:pt x="6759" y="14030"/>
                    <a:pt x="6150" y="15360"/>
                  </a:cubicBezTo>
                  <a:cubicBezTo>
                    <a:pt x="5739" y="16258"/>
                    <a:pt x="5350" y="17390"/>
                    <a:pt x="5972" y="18157"/>
                  </a:cubicBezTo>
                  <a:cubicBezTo>
                    <a:pt x="6257" y="18508"/>
                    <a:pt x="6696" y="18669"/>
                    <a:pt x="7149" y="18669"/>
                  </a:cubicBezTo>
                  <a:cubicBezTo>
                    <a:pt x="7538" y="18669"/>
                    <a:pt x="7938" y="18551"/>
                    <a:pt x="8259" y="18332"/>
                  </a:cubicBezTo>
                  <a:cubicBezTo>
                    <a:pt x="8952" y="17859"/>
                    <a:pt x="9340" y="17050"/>
                    <a:pt x="9583" y="16247"/>
                  </a:cubicBezTo>
                  <a:cubicBezTo>
                    <a:pt x="10102" y="14523"/>
                    <a:pt x="10100" y="12687"/>
                    <a:pt x="9962" y="10892"/>
                  </a:cubicBezTo>
                  <a:lnTo>
                    <a:pt x="9962" y="10892"/>
                  </a:lnTo>
                  <a:cubicBezTo>
                    <a:pt x="10442" y="12259"/>
                    <a:pt x="10924" y="13628"/>
                    <a:pt x="11407" y="14995"/>
                  </a:cubicBezTo>
                  <a:cubicBezTo>
                    <a:pt x="11610" y="15573"/>
                    <a:pt x="11822" y="16167"/>
                    <a:pt x="12225" y="16631"/>
                  </a:cubicBezTo>
                  <a:cubicBezTo>
                    <a:pt x="12552" y="17008"/>
                    <a:pt x="13037" y="17282"/>
                    <a:pt x="13525" y="17282"/>
                  </a:cubicBezTo>
                  <a:cubicBezTo>
                    <a:pt x="13637" y="17282"/>
                    <a:pt x="13750" y="17267"/>
                    <a:pt x="13860" y="17236"/>
                  </a:cubicBezTo>
                  <a:cubicBezTo>
                    <a:pt x="14538" y="17045"/>
                    <a:pt x="14917" y="16320"/>
                    <a:pt x="15076" y="15634"/>
                  </a:cubicBezTo>
                  <a:cubicBezTo>
                    <a:pt x="15676" y="13044"/>
                    <a:pt x="13934" y="10137"/>
                    <a:pt x="11367" y="9445"/>
                  </a:cubicBezTo>
                  <a:lnTo>
                    <a:pt x="11367" y="9445"/>
                  </a:lnTo>
                  <a:cubicBezTo>
                    <a:pt x="13392" y="9504"/>
                    <a:pt x="15414" y="9562"/>
                    <a:pt x="17437" y="9622"/>
                  </a:cubicBezTo>
                  <a:cubicBezTo>
                    <a:pt x="17577" y="9626"/>
                    <a:pt x="17719" y="9630"/>
                    <a:pt x="17861" y="9630"/>
                  </a:cubicBezTo>
                  <a:cubicBezTo>
                    <a:pt x="18430" y="9630"/>
                    <a:pt x="19004" y="9573"/>
                    <a:pt x="19472" y="9265"/>
                  </a:cubicBezTo>
                  <a:cubicBezTo>
                    <a:pt x="20340" y="8694"/>
                    <a:pt x="20455" y="7274"/>
                    <a:pt x="19693" y="6569"/>
                  </a:cubicBezTo>
                  <a:cubicBezTo>
                    <a:pt x="19083" y="6005"/>
                    <a:pt x="18169" y="5958"/>
                    <a:pt x="17338" y="5948"/>
                  </a:cubicBezTo>
                  <a:cubicBezTo>
                    <a:pt x="17140" y="5945"/>
                    <a:pt x="16941" y="5943"/>
                    <a:pt x="16741" y="5943"/>
                  </a:cubicBezTo>
                  <a:cubicBezTo>
                    <a:pt x="14417" y="5943"/>
                    <a:pt x="11948" y="6170"/>
                    <a:pt x="10300" y="7763"/>
                  </a:cubicBezTo>
                  <a:cubicBezTo>
                    <a:pt x="11565" y="5680"/>
                    <a:pt x="14028" y="4519"/>
                    <a:pt x="15191" y="2378"/>
                  </a:cubicBezTo>
                  <a:cubicBezTo>
                    <a:pt x="15357" y="2069"/>
                    <a:pt x="15497" y="1734"/>
                    <a:pt x="15484" y="1385"/>
                  </a:cubicBezTo>
                  <a:cubicBezTo>
                    <a:pt x="15461" y="747"/>
                    <a:pt x="14907" y="213"/>
                    <a:pt x="14286" y="60"/>
                  </a:cubicBezTo>
                  <a:cubicBezTo>
                    <a:pt x="14121" y="19"/>
                    <a:pt x="13952" y="0"/>
                    <a:pt x="13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2518375" y="1074625"/>
              <a:ext cx="508300" cy="474900"/>
            </a:xfrm>
            <a:custGeom>
              <a:rect b="b" l="l" r="r" t="t"/>
              <a:pathLst>
                <a:path extrusionOk="0" h="18996" w="20332">
                  <a:moveTo>
                    <a:pt x="13707" y="324"/>
                  </a:moveTo>
                  <a:cubicBezTo>
                    <a:pt x="13869" y="324"/>
                    <a:pt x="14025" y="342"/>
                    <a:pt x="14174" y="379"/>
                  </a:cubicBezTo>
                  <a:cubicBezTo>
                    <a:pt x="14767" y="525"/>
                    <a:pt x="15229" y="1029"/>
                    <a:pt x="15247" y="1551"/>
                  </a:cubicBezTo>
                  <a:cubicBezTo>
                    <a:pt x="15259" y="1886"/>
                    <a:pt x="15107" y="2212"/>
                    <a:pt x="14973" y="2459"/>
                  </a:cubicBezTo>
                  <a:cubicBezTo>
                    <a:pt x="14385" y="3544"/>
                    <a:pt x="13427" y="4396"/>
                    <a:pt x="12501" y="5220"/>
                  </a:cubicBezTo>
                  <a:cubicBezTo>
                    <a:pt x="11620" y="6005"/>
                    <a:pt x="10709" y="6815"/>
                    <a:pt x="10088" y="7839"/>
                  </a:cubicBezTo>
                  <a:lnTo>
                    <a:pt x="9429" y="8922"/>
                  </a:lnTo>
                  <a:lnTo>
                    <a:pt x="10340" y="8039"/>
                  </a:lnTo>
                  <a:cubicBezTo>
                    <a:pt x="11953" y="6480"/>
                    <a:pt x="14403" y="6266"/>
                    <a:pt x="16678" y="6266"/>
                  </a:cubicBezTo>
                  <a:cubicBezTo>
                    <a:pt x="16875" y="6266"/>
                    <a:pt x="17070" y="6267"/>
                    <a:pt x="17264" y="6270"/>
                  </a:cubicBezTo>
                  <a:cubicBezTo>
                    <a:pt x="18095" y="6280"/>
                    <a:pt x="18952" y="6333"/>
                    <a:pt x="19509" y="6847"/>
                  </a:cubicBezTo>
                  <a:cubicBezTo>
                    <a:pt x="19832" y="7144"/>
                    <a:pt x="19999" y="7617"/>
                    <a:pt x="19958" y="8111"/>
                  </a:cubicBezTo>
                  <a:cubicBezTo>
                    <a:pt x="19919" y="8606"/>
                    <a:pt x="19676" y="9045"/>
                    <a:pt x="19311" y="9286"/>
                  </a:cubicBezTo>
                  <a:cubicBezTo>
                    <a:pt x="18886" y="9565"/>
                    <a:pt x="18364" y="9623"/>
                    <a:pt x="17778" y="9623"/>
                  </a:cubicBezTo>
                  <a:cubicBezTo>
                    <a:pt x="17646" y="9623"/>
                    <a:pt x="17510" y="9620"/>
                    <a:pt x="17371" y="9616"/>
                  </a:cubicBezTo>
                  <a:lnTo>
                    <a:pt x="9912" y="9398"/>
                  </a:lnTo>
                  <a:lnTo>
                    <a:pt x="11254" y="9759"/>
                  </a:lnTo>
                  <a:cubicBezTo>
                    <a:pt x="13751" y="10434"/>
                    <a:pt x="15429" y="13235"/>
                    <a:pt x="14845" y="15755"/>
                  </a:cubicBezTo>
                  <a:cubicBezTo>
                    <a:pt x="14759" y="16132"/>
                    <a:pt x="14476" y="17031"/>
                    <a:pt x="13744" y="17237"/>
                  </a:cubicBezTo>
                  <a:cubicBezTo>
                    <a:pt x="13648" y="17264"/>
                    <a:pt x="13550" y="17277"/>
                    <a:pt x="13454" y="17277"/>
                  </a:cubicBezTo>
                  <a:cubicBezTo>
                    <a:pt x="12999" y="17277"/>
                    <a:pt x="12553" y="17002"/>
                    <a:pt x="12276" y="16683"/>
                  </a:cubicBezTo>
                  <a:cubicBezTo>
                    <a:pt x="11889" y="16237"/>
                    <a:pt x="11686" y="15659"/>
                    <a:pt x="11489" y="15100"/>
                  </a:cubicBezTo>
                  <a:lnTo>
                    <a:pt x="9631" y="9825"/>
                  </a:lnTo>
                  <a:lnTo>
                    <a:pt x="9727" y="11064"/>
                  </a:lnTo>
                  <a:cubicBezTo>
                    <a:pt x="9842" y="12569"/>
                    <a:pt x="9907" y="14531"/>
                    <a:pt x="9354" y="16358"/>
                  </a:cubicBezTo>
                  <a:cubicBezTo>
                    <a:pt x="9062" y="17324"/>
                    <a:pt x="8650" y="17978"/>
                    <a:pt x="8094" y="18356"/>
                  </a:cubicBezTo>
                  <a:cubicBezTo>
                    <a:pt x="7806" y="18552"/>
                    <a:pt x="7434" y="18664"/>
                    <a:pt x="7072" y="18664"/>
                  </a:cubicBezTo>
                  <a:cubicBezTo>
                    <a:pt x="6671" y="18664"/>
                    <a:pt x="6281" y="18527"/>
                    <a:pt x="6026" y="18213"/>
                  </a:cubicBezTo>
                  <a:cubicBezTo>
                    <a:pt x="5457" y="17511"/>
                    <a:pt x="5834" y="16441"/>
                    <a:pt x="6225" y="15587"/>
                  </a:cubicBezTo>
                  <a:lnTo>
                    <a:pt x="8531" y="10556"/>
                  </a:lnTo>
                  <a:lnTo>
                    <a:pt x="8531" y="10556"/>
                  </a:lnTo>
                  <a:lnTo>
                    <a:pt x="7780" y="11418"/>
                  </a:lnTo>
                  <a:cubicBezTo>
                    <a:pt x="6775" y="12578"/>
                    <a:pt x="5265" y="13378"/>
                    <a:pt x="3635" y="13612"/>
                  </a:cubicBezTo>
                  <a:cubicBezTo>
                    <a:pt x="3361" y="13651"/>
                    <a:pt x="3101" y="13671"/>
                    <a:pt x="2856" y="13671"/>
                  </a:cubicBezTo>
                  <a:cubicBezTo>
                    <a:pt x="2147" y="13671"/>
                    <a:pt x="1562" y="13506"/>
                    <a:pt x="1111" y="13180"/>
                  </a:cubicBezTo>
                  <a:cubicBezTo>
                    <a:pt x="734" y="12905"/>
                    <a:pt x="457" y="12444"/>
                    <a:pt x="388" y="11976"/>
                  </a:cubicBezTo>
                  <a:cubicBezTo>
                    <a:pt x="349" y="11715"/>
                    <a:pt x="358" y="11333"/>
                    <a:pt x="613" y="11000"/>
                  </a:cubicBezTo>
                  <a:cubicBezTo>
                    <a:pt x="1041" y="10442"/>
                    <a:pt x="1874" y="10344"/>
                    <a:pt x="2622" y="10296"/>
                  </a:cubicBezTo>
                  <a:lnTo>
                    <a:pt x="7103" y="10007"/>
                  </a:lnTo>
                  <a:lnTo>
                    <a:pt x="7102" y="9680"/>
                  </a:lnTo>
                  <a:cubicBezTo>
                    <a:pt x="5400" y="9582"/>
                    <a:pt x="3762" y="9014"/>
                    <a:pt x="2364" y="8041"/>
                  </a:cubicBezTo>
                  <a:cubicBezTo>
                    <a:pt x="1355" y="7335"/>
                    <a:pt x="379" y="6154"/>
                    <a:pt x="673" y="4954"/>
                  </a:cubicBezTo>
                  <a:cubicBezTo>
                    <a:pt x="782" y="4507"/>
                    <a:pt x="1096" y="4103"/>
                    <a:pt x="1535" y="3844"/>
                  </a:cubicBezTo>
                  <a:cubicBezTo>
                    <a:pt x="1838" y="3665"/>
                    <a:pt x="2174" y="3572"/>
                    <a:pt x="2499" y="3572"/>
                  </a:cubicBezTo>
                  <a:cubicBezTo>
                    <a:pt x="2643" y="3572"/>
                    <a:pt x="2785" y="3590"/>
                    <a:pt x="2922" y="3627"/>
                  </a:cubicBezTo>
                  <a:cubicBezTo>
                    <a:pt x="3658" y="3827"/>
                    <a:pt x="4201" y="4457"/>
                    <a:pt x="4725" y="5066"/>
                  </a:cubicBezTo>
                  <a:lnTo>
                    <a:pt x="4805" y="5160"/>
                  </a:lnTo>
                  <a:cubicBezTo>
                    <a:pt x="5735" y="6238"/>
                    <a:pt x="6893" y="7580"/>
                    <a:pt x="8415" y="8404"/>
                  </a:cubicBezTo>
                  <a:lnTo>
                    <a:pt x="8671" y="8542"/>
                  </a:lnTo>
                  <a:lnTo>
                    <a:pt x="8655" y="8252"/>
                  </a:lnTo>
                  <a:cubicBezTo>
                    <a:pt x="8562" y="6491"/>
                    <a:pt x="8821" y="5156"/>
                    <a:pt x="9550" y="3640"/>
                  </a:cubicBezTo>
                  <a:cubicBezTo>
                    <a:pt x="10213" y="2265"/>
                    <a:pt x="11233" y="1201"/>
                    <a:pt x="12423" y="647"/>
                  </a:cubicBezTo>
                  <a:cubicBezTo>
                    <a:pt x="12885" y="432"/>
                    <a:pt x="13314" y="324"/>
                    <a:pt x="13707" y="324"/>
                  </a:cubicBezTo>
                  <a:close/>
                  <a:moveTo>
                    <a:pt x="13705" y="1"/>
                  </a:moveTo>
                  <a:cubicBezTo>
                    <a:pt x="13265" y="1"/>
                    <a:pt x="12788" y="119"/>
                    <a:pt x="12284" y="354"/>
                  </a:cubicBezTo>
                  <a:cubicBezTo>
                    <a:pt x="11026" y="940"/>
                    <a:pt x="9950" y="2059"/>
                    <a:pt x="9256" y="3502"/>
                  </a:cubicBezTo>
                  <a:cubicBezTo>
                    <a:pt x="8542" y="4984"/>
                    <a:pt x="8263" y="6301"/>
                    <a:pt x="8317" y="7976"/>
                  </a:cubicBezTo>
                  <a:cubicBezTo>
                    <a:pt x="7082" y="7244"/>
                    <a:pt x="6141" y="6210"/>
                    <a:pt x="5053" y="4951"/>
                  </a:cubicBezTo>
                  <a:lnTo>
                    <a:pt x="4973" y="4858"/>
                  </a:lnTo>
                  <a:cubicBezTo>
                    <a:pt x="4417" y="4212"/>
                    <a:pt x="3843" y="3543"/>
                    <a:pt x="3008" y="3316"/>
                  </a:cubicBezTo>
                  <a:cubicBezTo>
                    <a:pt x="2844" y="3272"/>
                    <a:pt x="2674" y="3250"/>
                    <a:pt x="2501" y="3250"/>
                  </a:cubicBezTo>
                  <a:cubicBezTo>
                    <a:pt x="2117" y="3250"/>
                    <a:pt x="1723" y="3358"/>
                    <a:pt x="1369" y="3568"/>
                  </a:cubicBezTo>
                  <a:cubicBezTo>
                    <a:pt x="856" y="3870"/>
                    <a:pt x="487" y="4349"/>
                    <a:pt x="357" y="4880"/>
                  </a:cubicBezTo>
                  <a:cubicBezTo>
                    <a:pt x="24" y="6242"/>
                    <a:pt x="1080" y="7546"/>
                    <a:pt x="2180" y="8313"/>
                  </a:cubicBezTo>
                  <a:cubicBezTo>
                    <a:pt x="3189" y="9015"/>
                    <a:pt x="4320" y="9514"/>
                    <a:pt x="5508" y="9788"/>
                  </a:cubicBezTo>
                  <a:lnTo>
                    <a:pt x="2603" y="9975"/>
                  </a:lnTo>
                  <a:cubicBezTo>
                    <a:pt x="1783" y="10027"/>
                    <a:pt x="867" y="10139"/>
                    <a:pt x="356" y="10807"/>
                  </a:cubicBezTo>
                  <a:cubicBezTo>
                    <a:pt x="103" y="11136"/>
                    <a:pt x="1" y="11571"/>
                    <a:pt x="67" y="12028"/>
                  </a:cubicBezTo>
                  <a:cubicBezTo>
                    <a:pt x="149" y="12588"/>
                    <a:pt x="468" y="13119"/>
                    <a:pt x="920" y="13448"/>
                  </a:cubicBezTo>
                  <a:cubicBezTo>
                    <a:pt x="1429" y="13817"/>
                    <a:pt x="2077" y="14002"/>
                    <a:pt x="2856" y="14002"/>
                  </a:cubicBezTo>
                  <a:cubicBezTo>
                    <a:pt x="3117" y="14002"/>
                    <a:pt x="3393" y="13981"/>
                    <a:pt x="3683" y="13939"/>
                  </a:cubicBezTo>
                  <a:cubicBezTo>
                    <a:pt x="5069" y="13741"/>
                    <a:pt x="6374" y="13148"/>
                    <a:pt x="7381" y="12281"/>
                  </a:cubicBezTo>
                  <a:lnTo>
                    <a:pt x="7381" y="12281"/>
                  </a:lnTo>
                  <a:lnTo>
                    <a:pt x="5927" y="15451"/>
                  </a:lnTo>
                  <a:cubicBezTo>
                    <a:pt x="5496" y="16392"/>
                    <a:pt x="5090" y="17578"/>
                    <a:pt x="5772" y="18420"/>
                  </a:cubicBezTo>
                  <a:cubicBezTo>
                    <a:pt x="6099" y="18823"/>
                    <a:pt x="6578" y="18995"/>
                    <a:pt x="7065" y="18995"/>
                  </a:cubicBezTo>
                  <a:cubicBezTo>
                    <a:pt x="7498" y="18995"/>
                    <a:pt x="7937" y="18859"/>
                    <a:pt x="8277" y="18634"/>
                  </a:cubicBezTo>
                  <a:cubicBezTo>
                    <a:pt x="8898" y="18212"/>
                    <a:pt x="9352" y="17500"/>
                    <a:pt x="9667" y="16460"/>
                  </a:cubicBezTo>
                  <a:cubicBezTo>
                    <a:pt x="10099" y="15025"/>
                    <a:pt x="10163" y="13519"/>
                    <a:pt x="10119" y="12205"/>
                  </a:cubicBezTo>
                  <a:lnTo>
                    <a:pt x="10119" y="12205"/>
                  </a:lnTo>
                  <a:lnTo>
                    <a:pt x="11179" y="15216"/>
                  </a:lnTo>
                  <a:cubicBezTo>
                    <a:pt x="11376" y="15776"/>
                    <a:pt x="11600" y="16411"/>
                    <a:pt x="12028" y="16904"/>
                  </a:cubicBezTo>
                  <a:cubicBezTo>
                    <a:pt x="12420" y="17356"/>
                    <a:pt x="12948" y="17611"/>
                    <a:pt x="13450" y="17611"/>
                  </a:cubicBezTo>
                  <a:cubicBezTo>
                    <a:pt x="13580" y="17611"/>
                    <a:pt x="13708" y="17594"/>
                    <a:pt x="13831" y="17559"/>
                  </a:cubicBezTo>
                  <a:cubicBezTo>
                    <a:pt x="14731" y="17307"/>
                    <a:pt x="15062" y="16270"/>
                    <a:pt x="15162" y="15837"/>
                  </a:cubicBezTo>
                  <a:cubicBezTo>
                    <a:pt x="15710" y="13473"/>
                    <a:pt x="14388" y="10877"/>
                    <a:pt x="12249" y="9801"/>
                  </a:cubicBezTo>
                  <a:lnTo>
                    <a:pt x="12249" y="9801"/>
                  </a:lnTo>
                  <a:lnTo>
                    <a:pt x="17359" y="9951"/>
                  </a:lnTo>
                  <a:cubicBezTo>
                    <a:pt x="17502" y="9955"/>
                    <a:pt x="17642" y="9958"/>
                    <a:pt x="17779" y="9958"/>
                  </a:cubicBezTo>
                  <a:cubicBezTo>
                    <a:pt x="18420" y="9958"/>
                    <a:pt x="18994" y="9891"/>
                    <a:pt x="19489" y="9566"/>
                  </a:cubicBezTo>
                  <a:cubicBezTo>
                    <a:pt x="19938" y="9271"/>
                    <a:pt x="20236" y="8740"/>
                    <a:pt x="20284" y="8146"/>
                  </a:cubicBezTo>
                  <a:cubicBezTo>
                    <a:pt x="20332" y="7550"/>
                    <a:pt x="20125" y="6978"/>
                    <a:pt x="19730" y="6614"/>
                  </a:cubicBezTo>
                  <a:cubicBezTo>
                    <a:pt x="19086" y="6021"/>
                    <a:pt x="18161" y="5960"/>
                    <a:pt x="17266" y="5949"/>
                  </a:cubicBezTo>
                  <a:cubicBezTo>
                    <a:pt x="17072" y="5946"/>
                    <a:pt x="16876" y="5944"/>
                    <a:pt x="16679" y="5944"/>
                  </a:cubicBezTo>
                  <a:cubicBezTo>
                    <a:pt x="14737" y="5944"/>
                    <a:pt x="12666" y="6100"/>
                    <a:pt x="11047" y="7089"/>
                  </a:cubicBezTo>
                  <a:cubicBezTo>
                    <a:pt x="11554" y="6506"/>
                    <a:pt x="12142" y="5981"/>
                    <a:pt x="12718" y="5469"/>
                  </a:cubicBezTo>
                  <a:cubicBezTo>
                    <a:pt x="13665" y="4627"/>
                    <a:pt x="14645" y="3755"/>
                    <a:pt x="15260" y="2620"/>
                  </a:cubicBezTo>
                  <a:cubicBezTo>
                    <a:pt x="15414" y="2337"/>
                    <a:pt x="15587" y="1959"/>
                    <a:pt x="15573" y="1544"/>
                  </a:cubicBezTo>
                  <a:cubicBezTo>
                    <a:pt x="15546" y="782"/>
                    <a:pt x="14889" y="223"/>
                    <a:pt x="14252" y="66"/>
                  </a:cubicBezTo>
                  <a:cubicBezTo>
                    <a:pt x="14077" y="23"/>
                    <a:pt x="13894" y="1"/>
                    <a:pt x="1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590825" y="1155525"/>
              <a:ext cx="351650" cy="323575"/>
            </a:xfrm>
            <a:custGeom>
              <a:rect b="b" l="l" r="r" t="t"/>
              <a:pathLst>
                <a:path extrusionOk="0" h="12943" w="14066">
                  <a:moveTo>
                    <a:pt x="8613" y="1"/>
                  </a:moveTo>
                  <a:cubicBezTo>
                    <a:pt x="8510" y="1"/>
                    <a:pt x="8361" y="55"/>
                    <a:pt x="8154" y="181"/>
                  </a:cubicBezTo>
                  <a:cubicBezTo>
                    <a:pt x="7487" y="586"/>
                    <a:pt x="6998" y="1553"/>
                    <a:pt x="6715" y="2255"/>
                  </a:cubicBezTo>
                  <a:cubicBezTo>
                    <a:pt x="6417" y="2994"/>
                    <a:pt x="6189" y="3833"/>
                    <a:pt x="6179" y="4634"/>
                  </a:cubicBezTo>
                  <a:cubicBezTo>
                    <a:pt x="6175" y="4997"/>
                    <a:pt x="6397" y="5681"/>
                    <a:pt x="5925" y="5741"/>
                  </a:cubicBezTo>
                  <a:cubicBezTo>
                    <a:pt x="5907" y="5743"/>
                    <a:pt x="5888" y="5744"/>
                    <a:pt x="5868" y="5744"/>
                  </a:cubicBezTo>
                  <a:cubicBezTo>
                    <a:pt x="5311" y="5744"/>
                    <a:pt x="4151" y="4856"/>
                    <a:pt x="3707" y="4600"/>
                  </a:cubicBezTo>
                  <a:cubicBezTo>
                    <a:pt x="2967" y="4173"/>
                    <a:pt x="2246" y="3714"/>
                    <a:pt x="1547" y="3223"/>
                  </a:cubicBezTo>
                  <a:cubicBezTo>
                    <a:pt x="1431" y="3142"/>
                    <a:pt x="1304" y="3056"/>
                    <a:pt x="1164" y="3056"/>
                  </a:cubicBezTo>
                  <a:cubicBezTo>
                    <a:pt x="1156" y="3056"/>
                    <a:pt x="1148" y="3056"/>
                    <a:pt x="1140" y="3057"/>
                  </a:cubicBezTo>
                  <a:cubicBezTo>
                    <a:pt x="901" y="3072"/>
                    <a:pt x="753" y="3357"/>
                    <a:pt x="794" y="3594"/>
                  </a:cubicBezTo>
                  <a:cubicBezTo>
                    <a:pt x="836" y="3830"/>
                    <a:pt x="1005" y="4022"/>
                    <a:pt x="1174" y="4192"/>
                  </a:cubicBezTo>
                  <a:cubicBezTo>
                    <a:pt x="2323" y="5347"/>
                    <a:pt x="3797" y="6176"/>
                    <a:pt x="5382" y="6557"/>
                  </a:cubicBezTo>
                  <a:cubicBezTo>
                    <a:pt x="4287" y="6880"/>
                    <a:pt x="3193" y="7205"/>
                    <a:pt x="2098" y="7528"/>
                  </a:cubicBezTo>
                  <a:cubicBezTo>
                    <a:pt x="1553" y="7691"/>
                    <a:pt x="1002" y="7853"/>
                    <a:pt x="494" y="8111"/>
                  </a:cubicBezTo>
                  <a:cubicBezTo>
                    <a:pt x="259" y="8231"/>
                    <a:pt x="0" y="8440"/>
                    <a:pt x="53" y="8699"/>
                  </a:cubicBezTo>
                  <a:cubicBezTo>
                    <a:pt x="94" y="8897"/>
                    <a:pt x="303" y="9010"/>
                    <a:pt x="496" y="9077"/>
                  </a:cubicBezTo>
                  <a:cubicBezTo>
                    <a:pt x="859" y="9202"/>
                    <a:pt x="1239" y="9258"/>
                    <a:pt x="1621" y="9258"/>
                  </a:cubicBezTo>
                  <a:cubicBezTo>
                    <a:pt x="2274" y="9258"/>
                    <a:pt x="2934" y="9094"/>
                    <a:pt x="3533" y="8830"/>
                  </a:cubicBezTo>
                  <a:cubicBezTo>
                    <a:pt x="4484" y="8409"/>
                    <a:pt x="5310" y="7752"/>
                    <a:pt x="6103" y="7081"/>
                  </a:cubicBezTo>
                  <a:lnTo>
                    <a:pt x="6103" y="7081"/>
                  </a:lnTo>
                  <a:cubicBezTo>
                    <a:pt x="5733" y="9102"/>
                    <a:pt x="4176" y="10889"/>
                    <a:pt x="4358" y="12937"/>
                  </a:cubicBezTo>
                  <a:cubicBezTo>
                    <a:pt x="4392" y="12941"/>
                    <a:pt x="4427" y="12942"/>
                    <a:pt x="4461" y="12942"/>
                  </a:cubicBezTo>
                  <a:cubicBezTo>
                    <a:pt x="5053" y="12942"/>
                    <a:pt x="5524" y="12375"/>
                    <a:pt x="5793" y="11826"/>
                  </a:cubicBezTo>
                  <a:cubicBezTo>
                    <a:pt x="6627" y="10113"/>
                    <a:pt x="6618" y="8127"/>
                    <a:pt x="6590" y="6223"/>
                  </a:cubicBezTo>
                  <a:lnTo>
                    <a:pt x="6590" y="6223"/>
                  </a:lnTo>
                  <a:cubicBezTo>
                    <a:pt x="7445" y="7193"/>
                    <a:pt x="8129" y="8315"/>
                    <a:pt x="8601" y="9520"/>
                  </a:cubicBezTo>
                  <a:cubicBezTo>
                    <a:pt x="8691" y="9748"/>
                    <a:pt x="8777" y="9986"/>
                    <a:pt x="8949" y="10162"/>
                  </a:cubicBezTo>
                  <a:cubicBezTo>
                    <a:pt x="9065" y="10279"/>
                    <a:pt x="9233" y="10359"/>
                    <a:pt x="9394" y="10359"/>
                  </a:cubicBezTo>
                  <a:cubicBezTo>
                    <a:pt x="9472" y="10359"/>
                    <a:pt x="9549" y="10340"/>
                    <a:pt x="9617" y="10298"/>
                  </a:cubicBezTo>
                  <a:cubicBezTo>
                    <a:pt x="9894" y="10128"/>
                    <a:pt x="9868" y="9718"/>
                    <a:pt x="9778" y="9405"/>
                  </a:cubicBezTo>
                  <a:cubicBezTo>
                    <a:pt x="9387" y="8038"/>
                    <a:pt x="8412" y="6847"/>
                    <a:pt x="7149" y="6192"/>
                  </a:cubicBezTo>
                  <a:cubicBezTo>
                    <a:pt x="8951" y="5664"/>
                    <a:pt x="10827" y="5394"/>
                    <a:pt x="12707" y="5394"/>
                  </a:cubicBezTo>
                  <a:cubicBezTo>
                    <a:pt x="12721" y="5394"/>
                    <a:pt x="12735" y="5394"/>
                    <a:pt x="12750" y="5394"/>
                  </a:cubicBezTo>
                  <a:cubicBezTo>
                    <a:pt x="12767" y="5394"/>
                    <a:pt x="12784" y="5394"/>
                    <a:pt x="12801" y="5394"/>
                  </a:cubicBezTo>
                  <a:cubicBezTo>
                    <a:pt x="13081" y="5394"/>
                    <a:pt x="13370" y="5390"/>
                    <a:pt x="13617" y="5262"/>
                  </a:cubicBezTo>
                  <a:cubicBezTo>
                    <a:pt x="13879" y="5125"/>
                    <a:pt x="14065" y="4794"/>
                    <a:pt x="13936" y="4527"/>
                  </a:cubicBezTo>
                  <a:cubicBezTo>
                    <a:pt x="13837" y="4322"/>
                    <a:pt x="13597" y="4231"/>
                    <a:pt x="13376" y="4171"/>
                  </a:cubicBezTo>
                  <a:cubicBezTo>
                    <a:pt x="12735" y="3991"/>
                    <a:pt x="12071" y="3903"/>
                    <a:pt x="11406" y="3903"/>
                  </a:cubicBezTo>
                  <a:cubicBezTo>
                    <a:pt x="9710" y="3903"/>
                    <a:pt x="8010" y="4473"/>
                    <a:pt x="6685" y="5535"/>
                  </a:cubicBezTo>
                  <a:cubicBezTo>
                    <a:pt x="6888" y="4475"/>
                    <a:pt x="7288" y="3451"/>
                    <a:pt x="7858" y="2536"/>
                  </a:cubicBezTo>
                  <a:cubicBezTo>
                    <a:pt x="8068" y="2198"/>
                    <a:pt x="9266" y="1"/>
                    <a:pt x="8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586650" y="1151425"/>
              <a:ext cx="360550" cy="331725"/>
            </a:xfrm>
            <a:custGeom>
              <a:rect b="b" l="l" r="r" t="t"/>
              <a:pathLst>
                <a:path extrusionOk="0" h="13269" w="14422">
                  <a:moveTo>
                    <a:pt x="11571" y="4228"/>
                  </a:moveTo>
                  <a:cubicBezTo>
                    <a:pt x="12221" y="4228"/>
                    <a:pt x="12871" y="4314"/>
                    <a:pt x="13500" y="4489"/>
                  </a:cubicBezTo>
                  <a:cubicBezTo>
                    <a:pt x="13686" y="4541"/>
                    <a:pt x="13884" y="4614"/>
                    <a:pt x="13956" y="4762"/>
                  </a:cubicBezTo>
                  <a:cubicBezTo>
                    <a:pt x="14041" y="4939"/>
                    <a:pt x="13896" y="5181"/>
                    <a:pt x="13707" y="5279"/>
                  </a:cubicBezTo>
                  <a:cubicBezTo>
                    <a:pt x="13496" y="5392"/>
                    <a:pt x="13227" y="5394"/>
                    <a:pt x="12965" y="5394"/>
                  </a:cubicBezTo>
                  <a:cubicBezTo>
                    <a:pt x="12956" y="5394"/>
                    <a:pt x="12947" y="5394"/>
                    <a:pt x="12937" y="5394"/>
                  </a:cubicBezTo>
                  <a:lnTo>
                    <a:pt x="12881" y="5394"/>
                  </a:lnTo>
                  <a:cubicBezTo>
                    <a:pt x="10980" y="5394"/>
                    <a:pt x="9093" y="5665"/>
                    <a:pt x="7269" y="6198"/>
                  </a:cubicBezTo>
                  <a:lnTo>
                    <a:pt x="6903" y="6305"/>
                  </a:lnTo>
                  <a:cubicBezTo>
                    <a:pt x="6895" y="6296"/>
                    <a:pt x="6887" y="6286"/>
                    <a:pt x="6880" y="6277"/>
                  </a:cubicBezTo>
                  <a:lnTo>
                    <a:pt x="6678" y="6047"/>
                  </a:lnTo>
                  <a:lnTo>
                    <a:pt x="6954" y="5827"/>
                  </a:lnTo>
                  <a:cubicBezTo>
                    <a:pt x="8253" y="4786"/>
                    <a:pt x="9912" y="4228"/>
                    <a:pt x="11571" y="4228"/>
                  </a:cubicBezTo>
                  <a:close/>
                  <a:moveTo>
                    <a:pt x="6938" y="6343"/>
                  </a:moveTo>
                  <a:lnTo>
                    <a:pt x="7239" y="6501"/>
                  </a:lnTo>
                  <a:cubicBezTo>
                    <a:pt x="8456" y="7132"/>
                    <a:pt x="9409" y="8296"/>
                    <a:pt x="9786" y="9615"/>
                  </a:cubicBezTo>
                  <a:cubicBezTo>
                    <a:pt x="9825" y="9745"/>
                    <a:pt x="9929" y="10180"/>
                    <a:pt x="9697" y="10323"/>
                  </a:cubicBezTo>
                  <a:cubicBezTo>
                    <a:pt x="9656" y="10348"/>
                    <a:pt x="9609" y="10359"/>
                    <a:pt x="9560" y="10359"/>
                  </a:cubicBezTo>
                  <a:cubicBezTo>
                    <a:pt x="9444" y="10359"/>
                    <a:pt x="9316" y="10297"/>
                    <a:pt x="9232" y="10212"/>
                  </a:cubicBezTo>
                  <a:cubicBezTo>
                    <a:pt x="9094" y="10069"/>
                    <a:pt x="9017" y="9874"/>
                    <a:pt x="8936" y="9664"/>
                  </a:cubicBezTo>
                  <a:lnTo>
                    <a:pt x="8921" y="9624"/>
                  </a:lnTo>
                  <a:cubicBezTo>
                    <a:pt x="8449" y="8422"/>
                    <a:pt x="7783" y="7319"/>
                    <a:pt x="6938" y="6343"/>
                  </a:cubicBezTo>
                  <a:close/>
                  <a:moveTo>
                    <a:pt x="8794" y="328"/>
                  </a:moveTo>
                  <a:cubicBezTo>
                    <a:pt x="8952" y="528"/>
                    <a:pt x="8290" y="1965"/>
                    <a:pt x="7887" y="2615"/>
                  </a:cubicBezTo>
                  <a:cubicBezTo>
                    <a:pt x="7300" y="3555"/>
                    <a:pt x="6899" y="4582"/>
                    <a:pt x="6691" y="5670"/>
                  </a:cubicBezTo>
                  <a:lnTo>
                    <a:pt x="6629" y="5994"/>
                  </a:lnTo>
                  <a:lnTo>
                    <a:pt x="6585" y="5946"/>
                  </a:lnTo>
                  <a:lnTo>
                    <a:pt x="6593" y="6389"/>
                  </a:lnTo>
                  <a:cubicBezTo>
                    <a:pt x="6619" y="8178"/>
                    <a:pt x="6648" y="10204"/>
                    <a:pt x="5811" y="11918"/>
                  </a:cubicBezTo>
                  <a:cubicBezTo>
                    <a:pt x="5695" y="12158"/>
                    <a:pt x="5283" y="12903"/>
                    <a:pt x="4676" y="12941"/>
                  </a:cubicBezTo>
                  <a:cubicBezTo>
                    <a:pt x="4621" y="11831"/>
                    <a:pt x="5081" y="10801"/>
                    <a:pt x="5565" y="9714"/>
                  </a:cubicBezTo>
                  <a:cubicBezTo>
                    <a:pt x="5913" y="8930"/>
                    <a:pt x="6274" y="8121"/>
                    <a:pt x="6430" y="7273"/>
                  </a:cubicBezTo>
                  <a:lnTo>
                    <a:pt x="6513" y="6824"/>
                  </a:lnTo>
                  <a:lnTo>
                    <a:pt x="6165" y="7123"/>
                  </a:lnTo>
                  <a:cubicBezTo>
                    <a:pt x="5406" y="7765"/>
                    <a:pt x="4587" y="8426"/>
                    <a:pt x="3634" y="8847"/>
                  </a:cubicBezTo>
                  <a:cubicBezTo>
                    <a:pt x="3011" y="9122"/>
                    <a:pt x="2383" y="9261"/>
                    <a:pt x="1793" y="9261"/>
                  </a:cubicBezTo>
                  <a:cubicBezTo>
                    <a:pt x="1415" y="9261"/>
                    <a:pt x="1052" y="9204"/>
                    <a:pt x="717" y="9089"/>
                  </a:cubicBezTo>
                  <a:cubicBezTo>
                    <a:pt x="578" y="9042"/>
                    <a:pt x="406" y="8957"/>
                    <a:pt x="380" y="8832"/>
                  </a:cubicBezTo>
                  <a:cubicBezTo>
                    <a:pt x="349" y="8680"/>
                    <a:pt x="542" y="8521"/>
                    <a:pt x="734" y="8424"/>
                  </a:cubicBezTo>
                  <a:cubicBezTo>
                    <a:pt x="1231" y="8170"/>
                    <a:pt x="1781" y="8008"/>
                    <a:pt x="2312" y="7850"/>
                  </a:cubicBezTo>
                  <a:lnTo>
                    <a:pt x="6180" y="6705"/>
                  </a:lnTo>
                  <a:lnTo>
                    <a:pt x="5587" y="6562"/>
                  </a:lnTo>
                  <a:cubicBezTo>
                    <a:pt x="4022" y="6186"/>
                    <a:pt x="2593" y="5382"/>
                    <a:pt x="1457" y="4241"/>
                  </a:cubicBezTo>
                  <a:cubicBezTo>
                    <a:pt x="1311" y="4096"/>
                    <a:pt x="1155" y="3924"/>
                    <a:pt x="1122" y="3729"/>
                  </a:cubicBezTo>
                  <a:cubicBezTo>
                    <a:pt x="1107" y="3638"/>
                    <a:pt x="1134" y="3531"/>
                    <a:pt x="1191" y="3458"/>
                  </a:cubicBezTo>
                  <a:cubicBezTo>
                    <a:pt x="1217" y="3426"/>
                    <a:pt x="1259" y="3386"/>
                    <a:pt x="1320" y="3382"/>
                  </a:cubicBezTo>
                  <a:cubicBezTo>
                    <a:pt x="1324" y="3381"/>
                    <a:pt x="1327" y="3381"/>
                    <a:pt x="1331" y="3381"/>
                  </a:cubicBezTo>
                  <a:cubicBezTo>
                    <a:pt x="1418" y="3381"/>
                    <a:pt x="1514" y="3444"/>
                    <a:pt x="1621" y="3520"/>
                  </a:cubicBezTo>
                  <a:cubicBezTo>
                    <a:pt x="2319" y="4009"/>
                    <a:pt x="3051" y="4476"/>
                    <a:pt x="3793" y="4904"/>
                  </a:cubicBezTo>
                  <a:cubicBezTo>
                    <a:pt x="3896" y="4964"/>
                    <a:pt x="4043" y="5062"/>
                    <a:pt x="4215" y="5176"/>
                  </a:cubicBezTo>
                  <a:cubicBezTo>
                    <a:pt x="4953" y="5666"/>
                    <a:pt x="5601" y="6071"/>
                    <a:pt x="6034" y="6071"/>
                  </a:cubicBezTo>
                  <a:cubicBezTo>
                    <a:pt x="6061" y="6071"/>
                    <a:pt x="6087" y="6069"/>
                    <a:pt x="6112" y="6066"/>
                  </a:cubicBezTo>
                  <a:cubicBezTo>
                    <a:pt x="6631" y="5999"/>
                    <a:pt x="6568" y="5421"/>
                    <a:pt x="6530" y="5074"/>
                  </a:cubicBezTo>
                  <a:cubicBezTo>
                    <a:pt x="6520" y="4971"/>
                    <a:pt x="6508" y="4873"/>
                    <a:pt x="6510" y="4799"/>
                  </a:cubicBezTo>
                  <a:cubicBezTo>
                    <a:pt x="6518" y="4114"/>
                    <a:pt x="6699" y="3313"/>
                    <a:pt x="7032" y="2482"/>
                  </a:cubicBezTo>
                  <a:cubicBezTo>
                    <a:pt x="7431" y="1490"/>
                    <a:pt x="7919" y="782"/>
                    <a:pt x="8406" y="486"/>
                  </a:cubicBezTo>
                  <a:cubicBezTo>
                    <a:pt x="8643" y="341"/>
                    <a:pt x="8749" y="328"/>
                    <a:pt x="8781" y="328"/>
                  </a:cubicBezTo>
                  <a:close/>
                  <a:moveTo>
                    <a:pt x="8782" y="0"/>
                  </a:moveTo>
                  <a:cubicBezTo>
                    <a:pt x="8601" y="0"/>
                    <a:pt x="8396" y="109"/>
                    <a:pt x="8236" y="206"/>
                  </a:cubicBezTo>
                  <a:cubicBezTo>
                    <a:pt x="7535" y="632"/>
                    <a:pt x="7030" y="1613"/>
                    <a:pt x="6730" y="2360"/>
                  </a:cubicBezTo>
                  <a:cubicBezTo>
                    <a:pt x="6382" y="3229"/>
                    <a:pt x="6193" y="4071"/>
                    <a:pt x="6183" y="4795"/>
                  </a:cubicBezTo>
                  <a:cubicBezTo>
                    <a:pt x="6182" y="4889"/>
                    <a:pt x="6194" y="4996"/>
                    <a:pt x="6206" y="5109"/>
                  </a:cubicBezTo>
                  <a:cubicBezTo>
                    <a:pt x="6258" y="5579"/>
                    <a:pt x="6229" y="5722"/>
                    <a:pt x="6071" y="5741"/>
                  </a:cubicBezTo>
                  <a:cubicBezTo>
                    <a:pt x="6058" y="5742"/>
                    <a:pt x="6044" y="5743"/>
                    <a:pt x="6029" y="5743"/>
                  </a:cubicBezTo>
                  <a:cubicBezTo>
                    <a:pt x="5663" y="5743"/>
                    <a:pt x="4875" y="5221"/>
                    <a:pt x="4397" y="4903"/>
                  </a:cubicBezTo>
                  <a:cubicBezTo>
                    <a:pt x="4220" y="4787"/>
                    <a:pt x="4068" y="4686"/>
                    <a:pt x="3956" y="4621"/>
                  </a:cubicBezTo>
                  <a:cubicBezTo>
                    <a:pt x="3222" y="4197"/>
                    <a:pt x="2500" y="3737"/>
                    <a:pt x="1808" y="3252"/>
                  </a:cubicBezTo>
                  <a:cubicBezTo>
                    <a:pt x="1689" y="3168"/>
                    <a:pt x="1528" y="3055"/>
                    <a:pt x="1332" y="3055"/>
                  </a:cubicBezTo>
                  <a:cubicBezTo>
                    <a:pt x="1321" y="3055"/>
                    <a:pt x="1309" y="3056"/>
                    <a:pt x="1298" y="3056"/>
                  </a:cubicBezTo>
                  <a:cubicBezTo>
                    <a:pt x="1157" y="3065"/>
                    <a:pt x="1029" y="3136"/>
                    <a:pt x="934" y="3256"/>
                  </a:cubicBezTo>
                  <a:cubicBezTo>
                    <a:pt x="821" y="3400"/>
                    <a:pt x="769" y="3603"/>
                    <a:pt x="800" y="3784"/>
                  </a:cubicBezTo>
                  <a:cubicBezTo>
                    <a:pt x="849" y="4072"/>
                    <a:pt x="1045" y="4289"/>
                    <a:pt x="1225" y="4470"/>
                  </a:cubicBezTo>
                  <a:cubicBezTo>
                    <a:pt x="2266" y="5517"/>
                    <a:pt x="3546" y="6289"/>
                    <a:pt x="4952" y="6725"/>
                  </a:cubicBezTo>
                  <a:lnTo>
                    <a:pt x="2217" y="7533"/>
                  </a:lnTo>
                  <a:cubicBezTo>
                    <a:pt x="1673" y="7697"/>
                    <a:pt x="1109" y="7863"/>
                    <a:pt x="586" y="8129"/>
                  </a:cubicBezTo>
                  <a:cubicBezTo>
                    <a:pt x="192" y="8328"/>
                    <a:pt x="1" y="8608"/>
                    <a:pt x="59" y="8895"/>
                  </a:cubicBezTo>
                  <a:cubicBezTo>
                    <a:pt x="105" y="9117"/>
                    <a:pt x="291" y="9285"/>
                    <a:pt x="610" y="9396"/>
                  </a:cubicBezTo>
                  <a:cubicBezTo>
                    <a:pt x="979" y="9523"/>
                    <a:pt x="1378" y="9586"/>
                    <a:pt x="1791" y="9586"/>
                  </a:cubicBezTo>
                  <a:cubicBezTo>
                    <a:pt x="2428" y="9586"/>
                    <a:pt x="3102" y="9437"/>
                    <a:pt x="3767" y="9143"/>
                  </a:cubicBezTo>
                  <a:cubicBezTo>
                    <a:pt x="4603" y="8774"/>
                    <a:pt x="5330" y="8235"/>
                    <a:pt x="6002" y="7682"/>
                  </a:cubicBezTo>
                  <a:lnTo>
                    <a:pt x="6002" y="7682"/>
                  </a:lnTo>
                  <a:cubicBezTo>
                    <a:pt x="5825" y="8328"/>
                    <a:pt x="5543" y="8964"/>
                    <a:pt x="5268" y="9581"/>
                  </a:cubicBezTo>
                  <a:cubicBezTo>
                    <a:pt x="4766" y="10705"/>
                    <a:pt x="4249" y="11865"/>
                    <a:pt x="4360" y="13114"/>
                  </a:cubicBezTo>
                  <a:lnTo>
                    <a:pt x="4372" y="13247"/>
                  </a:lnTo>
                  <a:lnTo>
                    <a:pt x="4505" y="13262"/>
                  </a:lnTo>
                  <a:cubicBezTo>
                    <a:pt x="4544" y="13265"/>
                    <a:pt x="4585" y="13268"/>
                    <a:pt x="4624" y="13268"/>
                  </a:cubicBezTo>
                  <a:cubicBezTo>
                    <a:pt x="5186" y="13268"/>
                    <a:pt x="5732" y="12826"/>
                    <a:pt x="6106" y="12061"/>
                  </a:cubicBezTo>
                  <a:cubicBezTo>
                    <a:pt x="6906" y="10425"/>
                    <a:pt x="6947" y="8549"/>
                    <a:pt x="6927" y="6840"/>
                  </a:cubicBezTo>
                  <a:lnTo>
                    <a:pt x="6927" y="6840"/>
                  </a:lnTo>
                  <a:cubicBezTo>
                    <a:pt x="7637" y="7717"/>
                    <a:pt x="8203" y="8691"/>
                    <a:pt x="8616" y="9744"/>
                  </a:cubicBezTo>
                  <a:lnTo>
                    <a:pt x="8632" y="9783"/>
                  </a:lnTo>
                  <a:cubicBezTo>
                    <a:pt x="8721" y="10015"/>
                    <a:pt x="8814" y="10252"/>
                    <a:pt x="9000" y="10441"/>
                  </a:cubicBezTo>
                  <a:cubicBezTo>
                    <a:pt x="9140" y="10585"/>
                    <a:pt x="9350" y="10688"/>
                    <a:pt x="9561" y="10688"/>
                  </a:cubicBezTo>
                  <a:cubicBezTo>
                    <a:pt x="9666" y="10688"/>
                    <a:pt x="9771" y="10662"/>
                    <a:pt x="9868" y="10602"/>
                  </a:cubicBezTo>
                  <a:cubicBezTo>
                    <a:pt x="10160" y="10422"/>
                    <a:pt x="10245" y="10030"/>
                    <a:pt x="10101" y="9525"/>
                  </a:cubicBezTo>
                  <a:cubicBezTo>
                    <a:pt x="9734" y="8249"/>
                    <a:pt x="8862" y="7108"/>
                    <a:pt x="7734" y="6407"/>
                  </a:cubicBezTo>
                  <a:cubicBezTo>
                    <a:pt x="9411" y="5952"/>
                    <a:pt x="11141" y="5721"/>
                    <a:pt x="12880" y="5721"/>
                  </a:cubicBezTo>
                  <a:lnTo>
                    <a:pt x="12935" y="5721"/>
                  </a:lnTo>
                  <a:cubicBezTo>
                    <a:pt x="12966" y="5721"/>
                    <a:pt x="12998" y="5721"/>
                    <a:pt x="13029" y="5721"/>
                  </a:cubicBezTo>
                  <a:cubicBezTo>
                    <a:pt x="13301" y="5721"/>
                    <a:pt x="13598" y="5707"/>
                    <a:pt x="13858" y="5570"/>
                  </a:cubicBezTo>
                  <a:cubicBezTo>
                    <a:pt x="14187" y="5400"/>
                    <a:pt x="14421" y="4976"/>
                    <a:pt x="14249" y="4620"/>
                  </a:cubicBezTo>
                  <a:cubicBezTo>
                    <a:pt x="14122" y="4356"/>
                    <a:pt x="13843" y="4247"/>
                    <a:pt x="13587" y="4176"/>
                  </a:cubicBezTo>
                  <a:cubicBezTo>
                    <a:pt x="12931" y="3992"/>
                    <a:pt x="12252" y="3903"/>
                    <a:pt x="11573" y="3903"/>
                  </a:cubicBezTo>
                  <a:cubicBezTo>
                    <a:pt x="9988" y="3903"/>
                    <a:pt x="8401" y="4390"/>
                    <a:pt x="7104" y="5304"/>
                  </a:cubicBezTo>
                  <a:cubicBezTo>
                    <a:pt x="7321" y="4415"/>
                    <a:pt x="7676" y="3569"/>
                    <a:pt x="8163" y="2787"/>
                  </a:cubicBezTo>
                  <a:cubicBezTo>
                    <a:pt x="8178" y="2765"/>
                    <a:pt x="9495" y="570"/>
                    <a:pt x="9027" y="98"/>
                  </a:cubicBezTo>
                  <a:cubicBezTo>
                    <a:pt x="8958" y="28"/>
                    <a:pt x="8873" y="0"/>
                    <a:pt x="8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676900" y="1258075"/>
              <a:ext cx="131825" cy="121100"/>
            </a:xfrm>
            <a:custGeom>
              <a:rect b="b" l="l" r="r" t="t"/>
              <a:pathLst>
                <a:path extrusionOk="0" h="4844" w="5273">
                  <a:moveTo>
                    <a:pt x="3010" y="1"/>
                  </a:moveTo>
                  <a:cubicBezTo>
                    <a:pt x="1466" y="1"/>
                    <a:pt x="1" y="1443"/>
                    <a:pt x="221" y="3013"/>
                  </a:cubicBezTo>
                  <a:cubicBezTo>
                    <a:pt x="351" y="3936"/>
                    <a:pt x="1130" y="4757"/>
                    <a:pt x="2058" y="4837"/>
                  </a:cubicBezTo>
                  <a:cubicBezTo>
                    <a:pt x="2113" y="4842"/>
                    <a:pt x="2169" y="4844"/>
                    <a:pt x="2224" y="4844"/>
                  </a:cubicBezTo>
                  <a:cubicBezTo>
                    <a:pt x="3027" y="4844"/>
                    <a:pt x="3777" y="4339"/>
                    <a:pt x="4299" y="3714"/>
                  </a:cubicBezTo>
                  <a:cubicBezTo>
                    <a:pt x="5272" y="2553"/>
                    <a:pt x="5135" y="242"/>
                    <a:pt x="3306" y="19"/>
                  </a:cubicBezTo>
                  <a:cubicBezTo>
                    <a:pt x="3207" y="7"/>
                    <a:pt x="3108" y="1"/>
                    <a:pt x="3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675500" y="1253975"/>
              <a:ext cx="132225" cy="129300"/>
            </a:xfrm>
            <a:custGeom>
              <a:rect b="b" l="l" r="r" t="t"/>
              <a:pathLst>
                <a:path extrusionOk="0" h="5172" w="5289">
                  <a:moveTo>
                    <a:pt x="3062" y="328"/>
                  </a:moveTo>
                  <a:cubicBezTo>
                    <a:pt x="3155" y="328"/>
                    <a:pt x="3247" y="334"/>
                    <a:pt x="3339" y="345"/>
                  </a:cubicBezTo>
                  <a:cubicBezTo>
                    <a:pt x="4129" y="441"/>
                    <a:pt x="4482" y="937"/>
                    <a:pt x="4640" y="1336"/>
                  </a:cubicBezTo>
                  <a:cubicBezTo>
                    <a:pt x="4943" y="2101"/>
                    <a:pt x="4770" y="3128"/>
                    <a:pt x="4229" y="3773"/>
                  </a:cubicBezTo>
                  <a:cubicBezTo>
                    <a:pt x="3660" y="4451"/>
                    <a:pt x="2939" y="4844"/>
                    <a:pt x="2272" y="4844"/>
                  </a:cubicBezTo>
                  <a:cubicBezTo>
                    <a:pt x="2223" y="4844"/>
                    <a:pt x="2174" y="4842"/>
                    <a:pt x="2126" y="4838"/>
                  </a:cubicBezTo>
                  <a:cubicBezTo>
                    <a:pt x="1303" y="4766"/>
                    <a:pt x="561" y="4026"/>
                    <a:pt x="439" y="3154"/>
                  </a:cubicBezTo>
                  <a:cubicBezTo>
                    <a:pt x="342" y="2453"/>
                    <a:pt x="603" y="1729"/>
                    <a:pt x="1156" y="1166"/>
                  </a:cubicBezTo>
                  <a:cubicBezTo>
                    <a:pt x="1682" y="630"/>
                    <a:pt x="2377" y="328"/>
                    <a:pt x="3062" y="328"/>
                  </a:cubicBezTo>
                  <a:close/>
                  <a:moveTo>
                    <a:pt x="3059" y="1"/>
                  </a:moveTo>
                  <a:cubicBezTo>
                    <a:pt x="2289" y="1"/>
                    <a:pt x="1509" y="338"/>
                    <a:pt x="922" y="936"/>
                  </a:cubicBezTo>
                  <a:cubicBezTo>
                    <a:pt x="296" y="1573"/>
                    <a:pt x="1" y="2397"/>
                    <a:pt x="114" y="3200"/>
                  </a:cubicBezTo>
                  <a:cubicBezTo>
                    <a:pt x="260" y="4234"/>
                    <a:pt x="1112" y="5078"/>
                    <a:pt x="2098" y="5164"/>
                  </a:cubicBezTo>
                  <a:cubicBezTo>
                    <a:pt x="2157" y="5169"/>
                    <a:pt x="2219" y="5171"/>
                    <a:pt x="2278" y="5171"/>
                  </a:cubicBezTo>
                  <a:cubicBezTo>
                    <a:pt x="3049" y="5171"/>
                    <a:pt x="3841" y="4746"/>
                    <a:pt x="4479" y="3984"/>
                  </a:cubicBezTo>
                  <a:cubicBezTo>
                    <a:pt x="5092" y="3252"/>
                    <a:pt x="5289" y="2088"/>
                    <a:pt x="4944" y="1217"/>
                  </a:cubicBezTo>
                  <a:cubicBezTo>
                    <a:pt x="4676" y="536"/>
                    <a:pt x="4120" y="111"/>
                    <a:pt x="3379" y="21"/>
                  </a:cubicBezTo>
                  <a:cubicBezTo>
                    <a:pt x="3273" y="7"/>
                    <a:pt x="3166" y="1"/>
                    <a:pt x="3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713275" y="1290100"/>
              <a:ext cx="60275" cy="56200"/>
            </a:xfrm>
            <a:custGeom>
              <a:rect b="b" l="l" r="r" t="t"/>
              <a:pathLst>
                <a:path extrusionOk="0" h="2248" w="2411">
                  <a:moveTo>
                    <a:pt x="1544" y="0"/>
                  </a:moveTo>
                  <a:cubicBezTo>
                    <a:pt x="1523" y="0"/>
                    <a:pt x="1501" y="1"/>
                    <a:pt x="1478" y="2"/>
                  </a:cubicBezTo>
                  <a:cubicBezTo>
                    <a:pt x="762" y="51"/>
                    <a:pt x="0" y="617"/>
                    <a:pt x="70" y="1396"/>
                  </a:cubicBezTo>
                  <a:cubicBezTo>
                    <a:pt x="106" y="1791"/>
                    <a:pt x="405" y="2162"/>
                    <a:pt x="796" y="2234"/>
                  </a:cubicBezTo>
                  <a:cubicBezTo>
                    <a:pt x="847" y="2243"/>
                    <a:pt x="898" y="2247"/>
                    <a:pt x="949" y="2247"/>
                  </a:cubicBezTo>
                  <a:cubicBezTo>
                    <a:pt x="1233" y="2247"/>
                    <a:pt x="1513" y="2111"/>
                    <a:pt x="1742" y="1934"/>
                  </a:cubicBezTo>
                  <a:cubicBezTo>
                    <a:pt x="1909" y="1807"/>
                    <a:pt x="2062" y="1651"/>
                    <a:pt x="2147" y="1456"/>
                  </a:cubicBezTo>
                  <a:cubicBezTo>
                    <a:pt x="2411" y="855"/>
                    <a:pt x="2277" y="0"/>
                    <a:pt x="1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710175" y="1286075"/>
              <a:ext cx="65650" cy="64300"/>
            </a:xfrm>
            <a:custGeom>
              <a:rect b="b" l="l" r="r" t="t"/>
              <a:pathLst>
                <a:path extrusionOk="0" h="2572" w="2626">
                  <a:moveTo>
                    <a:pt x="1668" y="326"/>
                  </a:moveTo>
                  <a:cubicBezTo>
                    <a:pt x="1858" y="326"/>
                    <a:pt x="2003" y="395"/>
                    <a:pt x="2101" y="533"/>
                  </a:cubicBezTo>
                  <a:cubicBezTo>
                    <a:pt x="2267" y="770"/>
                    <a:pt x="2276" y="1199"/>
                    <a:pt x="2121" y="1552"/>
                  </a:cubicBezTo>
                  <a:cubicBezTo>
                    <a:pt x="2058" y="1693"/>
                    <a:pt x="1943" y="1828"/>
                    <a:pt x="1766" y="1965"/>
                  </a:cubicBezTo>
                  <a:cubicBezTo>
                    <a:pt x="1622" y="2075"/>
                    <a:pt x="1356" y="2243"/>
                    <a:pt x="1071" y="2243"/>
                  </a:cubicBezTo>
                  <a:cubicBezTo>
                    <a:pt x="1030" y="2243"/>
                    <a:pt x="990" y="2240"/>
                    <a:pt x="949" y="2233"/>
                  </a:cubicBezTo>
                  <a:cubicBezTo>
                    <a:pt x="643" y="2177"/>
                    <a:pt x="388" y="1879"/>
                    <a:pt x="357" y="1542"/>
                  </a:cubicBezTo>
                  <a:cubicBezTo>
                    <a:pt x="328" y="1216"/>
                    <a:pt x="471" y="973"/>
                    <a:pt x="598" y="825"/>
                  </a:cubicBezTo>
                  <a:cubicBezTo>
                    <a:pt x="838" y="544"/>
                    <a:pt x="1227" y="353"/>
                    <a:pt x="1612" y="327"/>
                  </a:cubicBezTo>
                  <a:cubicBezTo>
                    <a:pt x="1632" y="326"/>
                    <a:pt x="1650" y="326"/>
                    <a:pt x="1668" y="326"/>
                  </a:cubicBezTo>
                  <a:close/>
                  <a:moveTo>
                    <a:pt x="1671" y="1"/>
                  </a:moveTo>
                  <a:cubicBezTo>
                    <a:pt x="1645" y="1"/>
                    <a:pt x="1618" y="2"/>
                    <a:pt x="1590" y="3"/>
                  </a:cubicBezTo>
                  <a:cubicBezTo>
                    <a:pt x="1119" y="35"/>
                    <a:pt x="643" y="269"/>
                    <a:pt x="349" y="615"/>
                  </a:cubicBezTo>
                  <a:cubicBezTo>
                    <a:pt x="109" y="894"/>
                    <a:pt x="0" y="1226"/>
                    <a:pt x="32" y="1573"/>
                  </a:cubicBezTo>
                  <a:cubicBezTo>
                    <a:pt x="74" y="2052"/>
                    <a:pt x="443" y="2474"/>
                    <a:pt x="890" y="2556"/>
                  </a:cubicBezTo>
                  <a:cubicBezTo>
                    <a:pt x="948" y="2566"/>
                    <a:pt x="1008" y="2571"/>
                    <a:pt x="1070" y="2571"/>
                  </a:cubicBezTo>
                  <a:cubicBezTo>
                    <a:pt x="1359" y="2571"/>
                    <a:pt x="1670" y="2452"/>
                    <a:pt x="1967" y="2227"/>
                  </a:cubicBezTo>
                  <a:cubicBezTo>
                    <a:pt x="2188" y="2057"/>
                    <a:pt x="2336" y="1879"/>
                    <a:pt x="2422" y="1685"/>
                  </a:cubicBezTo>
                  <a:cubicBezTo>
                    <a:pt x="2626" y="1220"/>
                    <a:pt x="2604" y="682"/>
                    <a:pt x="2368" y="347"/>
                  </a:cubicBezTo>
                  <a:cubicBezTo>
                    <a:pt x="2254" y="186"/>
                    <a:pt x="2043" y="1"/>
                    <a:pt x="1671" y="1"/>
                  </a:cubicBezTo>
                  <a:close/>
                </a:path>
              </a:pathLst>
            </a:custGeom>
            <a:solidFill>
              <a:srgbClr val="2323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5"/>
          <p:cNvSpPr/>
          <p:nvPr/>
        </p:nvSpPr>
        <p:spPr>
          <a:xfrm>
            <a:off x="989148" y="3173737"/>
            <a:ext cx="533990" cy="534017"/>
          </a:xfrm>
          <a:custGeom>
            <a:rect b="b" l="l" r="r" t="t"/>
            <a:pathLst>
              <a:path extrusionOk="0" h="10072" w="10071">
                <a:moveTo>
                  <a:pt x="0" y="1"/>
                </a:moveTo>
                <a:lnTo>
                  <a:pt x="0" y="10071"/>
                </a:lnTo>
                <a:lnTo>
                  <a:pt x="10071" y="10071"/>
                </a:lnTo>
                <a:lnTo>
                  <a:pt x="1007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/>
          <p:nvPr/>
        </p:nvSpPr>
        <p:spPr>
          <a:xfrm flipH="1">
            <a:off x="1017650" y="3202225"/>
            <a:ext cx="477000" cy="4770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738464" y="3173737"/>
            <a:ext cx="250690" cy="722769"/>
          </a:xfrm>
          <a:custGeom>
            <a:rect b="b" l="l" r="r" t="t"/>
            <a:pathLst>
              <a:path extrusionOk="0" h="13632" w="4728">
                <a:moveTo>
                  <a:pt x="4727" y="1"/>
                </a:moveTo>
                <a:lnTo>
                  <a:pt x="1" y="3606"/>
                </a:lnTo>
                <a:lnTo>
                  <a:pt x="1" y="13632"/>
                </a:lnTo>
                <a:lnTo>
                  <a:pt x="4727" y="10071"/>
                </a:lnTo>
                <a:lnTo>
                  <a:pt x="47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"/>
          <p:cNvSpPr/>
          <p:nvPr/>
        </p:nvSpPr>
        <p:spPr>
          <a:xfrm>
            <a:off x="738464" y="3707752"/>
            <a:ext cx="784627" cy="188857"/>
          </a:xfrm>
          <a:custGeom>
            <a:rect b="b" l="l" r="r" t="t"/>
            <a:pathLst>
              <a:path extrusionOk="0" h="3562" w="14798">
                <a:moveTo>
                  <a:pt x="4727" y="0"/>
                </a:moveTo>
                <a:lnTo>
                  <a:pt x="1" y="3562"/>
                </a:lnTo>
                <a:lnTo>
                  <a:pt x="11271" y="3562"/>
                </a:lnTo>
                <a:lnTo>
                  <a:pt x="1479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"/>
          <p:cNvSpPr/>
          <p:nvPr/>
        </p:nvSpPr>
        <p:spPr>
          <a:xfrm>
            <a:off x="984058" y="3168712"/>
            <a:ext cx="544170" cy="544038"/>
          </a:xfrm>
          <a:custGeom>
            <a:rect b="b" l="l" r="r" t="t"/>
            <a:pathLst>
              <a:path extrusionOk="0" h="10261" w="10263">
                <a:moveTo>
                  <a:pt x="10072" y="190"/>
                </a:moveTo>
                <a:lnTo>
                  <a:pt x="10072" y="10072"/>
                </a:lnTo>
                <a:lnTo>
                  <a:pt x="192" y="10072"/>
                </a:lnTo>
                <a:lnTo>
                  <a:pt x="192" y="190"/>
                </a:lnTo>
                <a:close/>
                <a:moveTo>
                  <a:pt x="1" y="0"/>
                </a:moveTo>
                <a:lnTo>
                  <a:pt x="1" y="10261"/>
                </a:lnTo>
                <a:lnTo>
                  <a:pt x="10262" y="10261"/>
                </a:lnTo>
                <a:lnTo>
                  <a:pt x="102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"/>
          <p:cNvSpPr/>
          <p:nvPr/>
        </p:nvSpPr>
        <p:spPr>
          <a:xfrm>
            <a:off x="735071" y="3166938"/>
            <a:ext cx="257477" cy="736342"/>
          </a:xfrm>
          <a:custGeom>
            <a:rect b="b" l="l" r="r" t="t"/>
            <a:pathLst>
              <a:path extrusionOk="0" h="13888" w="4856">
                <a:moveTo>
                  <a:pt x="4728" y="257"/>
                </a:moveTo>
                <a:lnTo>
                  <a:pt x="4728" y="10167"/>
                </a:lnTo>
                <a:lnTo>
                  <a:pt x="128" y="13632"/>
                </a:lnTo>
                <a:lnTo>
                  <a:pt x="128" y="3765"/>
                </a:lnTo>
                <a:lnTo>
                  <a:pt x="4728" y="257"/>
                </a:lnTo>
                <a:close/>
                <a:moveTo>
                  <a:pt x="4856" y="0"/>
                </a:moveTo>
                <a:lnTo>
                  <a:pt x="0" y="3703"/>
                </a:lnTo>
                <a:lnTo>
                  <a:pt x="0" y="13888"/>
                </a:lnTo>
                <a:lnTo>
                  <a:pt x="4831" y="10250"/>
                </a:lnTo>
                <a:lnTo>
                  <a:pt x="4856" y="10230"/>
                </a:lnTo>
                <a:lnTo>
                  <a:pt x="48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"/>
          <p:cNvSpPr txBox="1"/>
          <p:nvPr/>
        </p:nvSpPr>
        <p:spPr>
          <a:xfrm>
            <a:off x="2168700" y="1402045"/>
            <a:ext cx="4806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" sz="52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THE </a:t>
            </a:r>
            <a:r>
              <a:rPr b="0" i="0" lang="en" sz="5200" u="none" cap="none" strike="noStrik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rPr>
              <a:t>GOAL</a:t>
            </a:r>
            <a:r>
              <a:rPr b="0" i="0" lang="en" sz="45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endParaRPr b="0" i="0" sz="4500" u="none" cap="none" strike="noStrike">
              <a:solidFill>
                <a:schemeClr val="l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88" name="Google Shape;288;p5"/>
          <p:cNvSpPr txBox="1"/>
          <p:nvPr/>
        </p:nvSpPr>
        <p:spPr>
          <a:xfrm>
            <a:off x="2227950" y="2371650"/>
            <a:ext cx="46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" sz="2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能夠獨立製作出約</a:t>
            </a:r>
            <a:r>
              <a:rPr b="0" i="0" lang="en" sz="26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1</a:t>
            </a:r>
            <a:r>
              <a:rPr b="1" i="0" lang="en" sz="2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分鐘的動畫</a:t>
            </a:r>
            <a:endParaRPr b="1" i="0" sz="2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TIME</a:t>
            </a:r>
            <a:r>
              <a:rPr lang="en">
                <a:solidFill>
                  <a:schemeClr val="lt1"/>
                </a:solidFill>
              </a:rPr>
              <a:t>TABLE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94" name="Google Shape;294;p6"/>
          <p:cNvGraphicFramePr/>
          <p:nvPr/>
        </p:nvGraphicFramePr>
        <p:xfrm>
          <a:off x="952500" y="142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{9001CBB4-0FBE-4DAE-8ACD-00F723914A69}</a:tableStyleId>
              </a:tblPr>
              <a:tblGrid>
                <a:gridCol w="1809750"/>
                <a:gridCol w="4663550"/>
                <a:gridCol w="382850"/>
                <a:gridCol w="382850"/>
              </a:tblGrid>
              <a:tr h="52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 u="none" cap="none" strike="noStrike">
                          <a:solidFill>
                            <a:schemeClr val="dk2"/>
                          </a:solidFill>
                          <a:latin typeface="Bungee"/>
                          <a:ea typeface="Bungee"/>
                          <a:cs typeface="Bungee"/>
                          <a:sym typeface="Bungee"/>
                        </a:rPr>
                        <a:t>TIME</a:t>
                      </a:r>
                      <a:endParaRPr sz="16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 u="none" cap="none" strike="noStrike">
                          <a:latin typeface="Bungee"/>
                          <a:ea typeface="Bungee"/>
                          <a:cs typeface="Bungee"/>
                          <a:sym typeface="Bungee"/>
                        </a:rPr>
                        <a:t>planning</a:t>
                      </a:r>
                      <a:endParaRPr sz="2600" u="none" cap="none" strike="noStrike">
                        <a:latin typeface="Bungee"/>
                        <a:ea typeface="Bungee"/>
                        <a:cs typeface="Bungee"/>
                        <a:sym typeface="Bungee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" sz="2100" u="none" cap="none" strike="noStrike">
                          <a:solidFill>
                            <a:schemeClr val="dk2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1~3週</a:t>
                      </a:r>
                      <a:endParaRPr b="1" sz="2100" u="none" cap="none" strike="noStrike">
                        <a:solidFill>
                          <a:schemeClr val="dk2"/>
                        </a:solidFill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" sz="2100" u="none" cap="none" strike="noStrike">
                          <a:solidFill>
                            <a:schemeClr val="dk2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擬定草稿及奠定主題</a:t>
                      </a:r>
                      <a:endParaRPr b="1" sz="2100" u="none" cap="none" strike="noStrike">
                        <a:solidFill>
                          <a:schemeClr val="dk2"/>
                        </a:solidFill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" sz="2100" u="none" cap="none" strike="noStrike">
                          <a:solidFill>
                            <a:schemeClr val="dk2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4~8週</a:t>
                      </a:r>
                      <a:endParaRPr b="1" sz="2100" u="none" cap="none" strike="noStrike">
                        <a:solidFill>
                          <a:schemeClr val="dk2"/>
                        </a:solidFill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" sz="2100" u="none" cap="none" strike="noStrike"/>
                        <a:t>處理故事分鏡</a:t>
                      </a:r>
                      <a:endParaRPr b="1" sz="21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" sz="2100" u="none" cap="none" strike="noStrike">
                          <a:solidFill>
                            <a:schemeClr val="dk2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9~14週</a:t>
                      </a:r>
                      <a:endParaRPr b="1" sz="2100" u="none" cap="none" strike="noStrike">
                        <a:solidFill>
                          <a:schemeClr val="dk2"/>
                        </a:solidFill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" sz="2100" u="none" cap="none" strike="noStrike"/>
                        <a:t>製作動畫</a:t>
                      </a:r>
                      <a:endParaRPr b="1" sz="21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" sz="2100" u="none" cap="none" strike="noStrike">
                          <a:solidFill>
                            <a:schemeClr val="dk2"/>
                          </a:solidFill>
                          <a:latin typeface="Glegoo"/>
                          <a:ea typeface="Glegoo"/>
                          <a:cs typeface="Glegoo"/>
                          <a:sym typeface="Glegoo"/>
                        </a:rPr>
                        <a:t>15~18週</a:t>
                      </a:r>
                      <a:endParaRPr b="1" sz="2100" u="none" cap="none" strike="noStrike">
                        <a:solidFill>
                          <a:schemeClr val="dk2"/>
                        </a:solidFill>
                        <a:latin typeface="Glegoo"/>
                        <a:ea typeface="Glegoo"/>
                        <a:cs typeface="Glegoo"/>
                        <a:sym typeface="Glego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" sz="2100" u="none" cap="none" strike="noStrike"/>
                        <a:t>準備成果發表</a:t>
                      </a:r>
                      <a:endParaRPr b="1" sz="21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Moti</a:t>
            </a:r>
            <a:r>
              <a:rPr lang="en">
                <a:solidFill>
                  <a:schemeClr val="lt1"/>
                </a:solidFill>
              </a:rPr>
              <a:t>vation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0" name="Google Shape;300;p7"/>
          <p:cNvSpPr txBox="1"/>
          <p:nvPr>
            <p:ph idx="1" type="subTitle"/>
          </p:nvPr>
        </p:nvSpPr>
        <p:spPr>
          <a:xfrm>
            <a:off x="4832675" y="1138350"/>
            <a:ext cx="3591600" cy="28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b="1" lang="en" sz="2100"/>
              <a:t>從小，我就被動畫所吸引。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b="1" lang="en" sz="2100"/>
              <a:t>我想利用動畫來傳達我所想的，於是這個目標就這麼被定下來了。</a:t>
            </a:r>
            <a:endParaRPr b="1" sz="2100"/>
          </a:p>
        </p:txBody>
      </p:sp>
      <p:pic>
        <p:nvPicPr>
          <p:cNvPr id="301" name="Google Shape;301;p7"/>
          <p:cNvPicPr preferRelativeResize="0"/>
          <p:nvPr/>
        </p:nvPicPr>
        <p:blipFill rotWithShape="1">
          <a:blip r:embed="rId3">
            <a:alphaModFix/>
          </a:blip>
          <a:srcRect b="0" l="24411" r="24411" t="0"/>
          <a:stretch/>
        </p:blipFill>
        <p:spPr>
          <a:xfrm>
            <a:off x="977501" y="1497500"/>
            <a:ext cx="2761123" cy="2916824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2" name="Google Shape;302;p7"/>
          <p:cNvPicPr preferRelativeResize="0"/>
          <p:nvPr/>
        </p:nvPicPr>
        <p:blipFill rotWithShape="1">
          <a:blip r:embed="rId3">
            <a:alphaModFix/>
          </a:blip>
          <a:srcRect b="0" l="24411" r="24411" t="0"/>
          <a:stretch/>
        </p:blipFill>
        <p:spPr>
          <a:xfrm>
            <a:off x="1314176" y="1804825"/>
            <a:ext cx="2761123" cy="2916824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8"/>
          <p:cNvPicPr preferRelativeResize="0"/>
          <p:nvPr/>
        </p:nvPicPr>
        <p:blipFill rotWithShape="1">
          <a:blip r:embed="rId3">
            <a:alphaModFix/>
          </a:blip>
          <a:srcRect b="0" l="25222" r="25222" t="0"/>
          <a:stretch/>
        </p:blipFill>
        <p:spPr>
          <a:xfrm>
            <a:off x="1510975" y="1863650"/>
            <a:ext cx="1403552" cy="1416202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8" name="Google Shape;308;p8"/>
          <p:cNvSpPr txBox="1"/>
          <p:nvPr>
            <p:ph idx="4"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THE </a:t>
            </a:r>
            <a:r>
              <a:rPr lang="en">
                <a:solidFill>
                  <a:schemeClr val="lt1"/>
                </a:solidFill>
              </a:rPr>
              <a:t>References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9" name="Google Shape;309;p8"/>
          <p:cNvSpPr txBox="1"/>
          <p:nvPr>
            <p:ph type="title"/>
          </p:nvPr>
        </p:nvSpPr>
        <p:spPr>
          <a:xfrm>
            <a:off x="841439" y="3724022"/>
            <a:ext cx="2742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twitter</a:t>
            </a:r>
            <a:endParaRPr/>
          </a:p>
        </p:txBody>
      </p:sp>
      <p:sp>
        <p:nvSpPr>
          <p:cNvPr id="310" name="Google Shape;310;p8"/>
          <p:cNvSpPr txBox="1"/>
          <p:nvPr>
            <p:ph idx="2" type="title"/>
          </p:nvPr>
        </p:nvSpPr>
        <p:spPr>
          <a:xfrm>
            <a:off x="3320536" y="3724022"/>
            <a:ext cx="2742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pinterest</a:t>
            </a:r>
            <a:endParaRPr/>
          </a:p>
        </p:txBody>
      </p:sp>
      <p:pic>
        <p:nvPicPr>
          <p:cNvPr id="311" name="Google Shape;311;p8"/>
          <p:cNvPicPr preferRelativeResize="0"/>
          <p:nvPr/>
        </p:nvPicPr>
        <p:blipFill rotWithShape="1">
          <a:blip r:embed="rId4">
            <a:alphaModFix/>
          </a:blip>
          <a:srcRect b="0" l="445" r="444" t="0"/>
          <a:stretch/>
        </p:blipFill>
        <p:spPr>
          <a:xfrm>
            <a:off x="6469125" y="1863650"/>
            <a:ext cx="1403551" cy="1416202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2" name="Google Shape;312;p8"/>
          <p:cNvPicPr preferRelativeResize="0"/>
          <p:nvPr/>
        </p:nvPicPr>
        <p:blipFill rotWithShape="1">
          <a:blip r:embed="rId5">
            <a:alphaModFix/>
          </a:blip>
          <a:srcRect b="0" l="445" r="444" t="0"/>
          <a:stretch/>
        </p:blipFill>
        <p:spPr>
          <a:xfrm>
            <a:off x="3990050" y="1863650"/>
            <a:ext cx="1403551" cy="1416202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3" name="Google Shape;313;p8"/>
          <p:cNvSpPr txBox="1"/>
          <p:nvPr>
            <p:ph idx="2" type="title"/>
          </p:nvPr>
        </p:nvSpPr>
        <p:spPr>
          <a:xfrm>
            <a:off x="5799611" y="3724034"/>
            <a:ext cx="27426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youtube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/>
          <p:nvPr>
            <p:ph type="title"/>
          </p:nvPr>
        </p:nvSpPr>
        <p:spPr>
          <a:xfrm rot="-268">
            <a:off x="719976" y="524318"/>
            <a:ext cx="7704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lang="en">
                <a:solidFill>
                  <a:schemeClr val="lt1"/>
                </a:solidFill>
              </a:rPr>
              <a:t>References</a:t>
            </a:r>
            <a:endParaRPr/>
          </a:p>
        </p:txBody>
      </p:sp>
      <p:pic>
        <p:nvPicPr>
          <p:cNvPr id="319" name="Google Shape;319;p9"/>
          <p:cNvPicPr preferRelativeResize="0"/>
          <p:nvPr/>
        </p:nvPicPr>
        <p:blipFill rotWithShape="1">
          <a:blip r:embed="rId3">
            <a:alphaModFix/>
          </a:blip>
          <a:srcRect b="0" l="445" r="444" t="0"/>
          <a:stretch/>
        </p:blipFill>
        <p:spPr>
          <a:xfrm>
            <a:off x="719975" y="1350825"/>
            <a:ext cx="1403550" cy="1416200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0" name="Google Shape;320;p9"/>
          <p:cNvPicPr preferRelativeResize="0"/>
          <p:nvPr/>
        </p:nvPicPr>
        <p:blipFill rotWithShape="1">
          <a:blip r:embed="rId4">
            <a:alphaModFix/>
          </a:blip>
          <a:srcRect b="0" l="445" r="444" t="0"/>
          <a:stretch/>
        </p:blipFill>
        <p:spPr>
          <a:xfrm>
            <a:off x="719975" y="3205975"/>
            <a:ext cx="1403552" cy="1416202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1" name="Google Shape;321;p9"/>
          <p:cNvPicPr preferRelativeResize="0"/>
          <p:nvPr/>
        </p:nvPicPr>
        <p:blipFill rotWithShape="1">
          <a:blip r:embed="rId5">
            <a:alphaModFix/>
          </a:blip>
          <a:srcRect b="0" l="16509" r="16515" t="0"/>
          <a:stretch/>
        </p:blipFill>
        <p:spPr>
          <a:xfrm>
            <a:off x="5928775" y="1350824"/>
            <a:ext cx="2495498" cy="2636198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6">
            <a:alphaModFix/>
          </a:blip>
          <a:srcRect b="0" l="32075" r="1002" t="0"/>
          <a:stretch/>
        </p:blipFill>
        <p:spPr>
          <a:xfrm>
            <a:off x="2998300" y="1350824"/>
            <a:ext cx="2495499" cy="2636200"/>
          </a:xfrm>
          <a:prstGeom prst="rect">
            <a:avLst/>
          </a:prstGeom>
          <a:noFill/>
          <a:ln cap="flat" cmpd="sng" w="152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p9"/>
          <p:cNvSpPr txBox="1"/>
          <p:nvPr/>
        </p:nvSpPr>
        <p:spPr>
          <a:xfrm>
            <a:off x="2809200" y="4240825"/>
            <a:ext cx="287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24" name="Google Shape;324;p9"/>
          <p:cNvSpPr txBox="1"/>
          <p:nvPr/>
        </p:nvSpPr>
        <p:spPr>
          <a:xfrm>
            <a:off x="2809200" y="4240825"/>
            <a:ext cx="287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りく</a:t>
            </a:r>
            <a:endParaRPr b="1" i="0" sz="2400" u="none" cap="none" strike="noStrike">
              <a:solidFill>
                <a:srgbClr val="00000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5682900" y="4240825"/>
            <a:ext cx="287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米山 舞</a:t>
            </a:r>
            <a:endParaRPr b="1" i="0" sz="2400" u="none" cap="none" strike="noStrike">
              <a:solidFill>
                <a:srgbClr val="000000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shion Merchandising School Center by Slidesgo">
  <a:themeElements>
    <a:clrScheme name="Simple Light">
      <a:dk1>
        <a:srgbClr val="FFD966"/>
      </a:dk1>
      <a:lt1>
        <a:srgbClr val="FC4A27"/>
      </a:lt1>
      <a:dk2>
        <a:srgbClr val="000000"/>
      </a:dk2>
      <a:lt2>
        <a:srgbClr val="32BCC2"/>
      </a:lt2>
      <a:accent1>
        <a:srgbClr val="B14DDB"/>
      </a:accent1>
      <a:accent2>
        <a:srgbClr val="288185"/>
      </a:accent2>
      <a:accent3>
        <a:srgbClr val="FFFFFF"/>
      </a:accent3>
      <a:accent4>
        <a:srgbClr val="00935B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