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6" roundtripDataSignature="AMtx7mgHw423OqZx/nNh7R5JeNlsYUM4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B4886D9-CCDD-487D-9804-5CA020027348}">
  <a:tblStyle styleId="{7B4886D9-CCDD-487D-9804-5CA020027348}"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zh-TW"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 name="Google Shape;9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 name="Google Shape;21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1" name="Google Shape;25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2" name="Google Shape;29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5" name="Google Shape;31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 name="Google Shape;13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 name="Google Shape;16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 name="Google Shape;17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9.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1ppt.com/moban/"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itle">
  <p:cSld name="TITLE">
    <p:spTree>
      <p:nvGrpSpPr>
        <p:cNvPr id="10" name="Shape 10"/>
        <p:cNvGrpSpPr/>
        <p:nvPr/>
      </p:nvGrpSpPr>
      <p:grpSpPr>
        <a:xfrm>
          <a:off x="0" y="0"/>
          <a:ext cx="0" cy="0"/>
          <a:chOff x="0" y="0"/>
          <a:chExt cx="0" cy="0"/>
        </a:xfrm>
      </p:grpSpPr>
      <p:sp>
        <p:nvSpPr>
          <p:cNvPr id="11" name="Google Shape;11;p2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Microsoft Yahei"/>
              <a:buNone/>
              <a:defRPr b="0" i="0" sz="6000" u="none" cap="none" strike="noStrike">
                <a:solidFill>
                  <a:schemeClr val="dk1"/>
                </a:solidFill>
                <a:latin typeface="Microsoft Yahei"/>
                <a:ea typeface="Microsoft Yahei"/>
                <a:cs typeface="Microsoft Yahei"/>
                <a:sym typeface="Microsoft Yahe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2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Microsoft Yahei"/>
                <a:ea typeface="Microsoft Yahei"/>
                <a:cs typeface="Microsoft Yahei"/>
                <a:sym typeface="Microsoft Yahe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Microsoft Yahei"/>
                <a:ea typeface="Microsoft Yahei"/>
                <a:cs typeface="Microsoft Yahei"/>
                <a:sym typeface="Microsoft Yahe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Microsoft Yahei"/>
                <a:ea typeface="Microsoft Yahei"/>
                <a:cs typeface="Microsoft Yahei"/>
                <a:sym typeface="Microsoft Yahe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Microsoft Yahei"/>
                <a:ea typeface="Microsoft Yahei"/>
                <a:cs typeface="Microsoft Yahei"/>
                <a:sym typeface="Microsoft Yahe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Microsoft Yahei"/>
                <a:ea typeface="Microsoft Yahei"/>
                <a:cs typeface="Microsoft Yahei"/>
                <a:sym typeface="Microsoft Yahe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Microsoft Yahei"/>
                <a:ea typeface="Microsoft Yahei"/>
                <a:cs typeface="Microsoft Yahei"/>
                <a:sym typeface="Microsoft Yahe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Microsoft Yahei"/>
                <a:ea typeface="Microsoft Yahei"/>
                <a:cs typeface="Microsoft Yahei"/>
                <a:sym typeface="Microsoft Yahe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Microsoft Yahei"/>
                <a:ea typeface="Microsoft Yahei"/>
                <a:cs typeface="Microsoft Yahei"/>
                <a:sym typeface="Microsoft Yahe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Microsoft Yahei"/>
                <a:ea typeface="Microsoft Yahei"/>
                <a:cs typeface="Microsoft Yahei"/>
                <a:sym typeface="Microsoft Yahei"/>
              </a:defRPr>
            </a:lvl9pPr>
          </a:lstStyle>
          <a:p/>
        </p:txBody>
      </p:sp>
      <p:sp>
        <p:nvSpPr>
          <p:cNvPr id="13" name="Google Shape;13;p2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9pPr>
          </a:lstStyle>
          <a:p/>
        </p:txBody>
      </p:sp>
      <p:sp>
        <p:nvSpPr>
          <p:cNvPr id="14" name="Google Shape;14;p2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9pPr>
          </a:lstStyle>
          <a:p/>
        </p:txBody>
      </p:sp>
      <p:sp>
        <p:nvSpPr>
          <p:cNvPr id="15" name="Google Shape;15;p2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9pPr>
          </a:lstStyle>
          <a:p>
            <a:pPr indent="0" lvl="0" marL="0" rtl="0" algn="l">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type="picTx">
  <p:cSld name="PICTURE_WITH_CAPTION_TEXT">
    <p:spTree>
      <p:nvGrpSpPr>
        <p:cNvPr id="70" name="Shape 70"/>
        <p:cNvGrpSpPr/>
        <p:nvPr/>
      </p:nvGrpSpPr>
      <p:grpSpPr>
        <a:xfrm>
          <a:off x="0" y="0"/>
          <a:ext cx="0" cy="0"/>
          <a:chOff x="0" y="0"/>
          <a:chExt cx="0" cy="0"/>
        </a:xfrm>
      </p:grpSpPr>
      <p:sp>
        <p:nvSpPr>
          <p:cNvPr id="71" name="Google Shape;71;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icrosoft Yahei"/>
              <a:buNone/>
              <a:defRPr b="0" i="0" sz="3200" u="none" cap="none" strike="noStrike">
                <a:solidFill>
                  <a:schemeClr val="dk1"/>
                </a:solidFill>
                <a:latin typeface="Microsoft Yahei"/>
                <a:ea typeface="Microsoft Yahei"/>
                <a:cs typeface="Microsoft Yahei"/>
                <a:sym typeface="Microsoft Yahe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2" name="Google Shape;72;p32"/>
          <p:cNvSpPr/>
          <p:nvPr>
            <p:ph idx="2" type="pic"/>
          </p:nvPr>
        </p:nvSpPr>
        <p:spPr>
          <a:xfrm>
            <a:off x="5183188" y="987425"/>
            <a:ext cx="6172200" cy="4873625"/>
          </a:xfrm>
          <a:prstGeom prst="rect">
            <a:avLst/>
          </a:prstGeom>
          <a:noFill/>
          <a:ln>
            <a:noFill/>
          </a:ln>
        </p:spPr>
      </p:sp>
      <p:sp>
        <p:nvSpPr>
          <p:cNvPr id="73" name="Google Shape;73;p3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Microsoft Yahei"/>
                <a:ea typeface="Microsoft Yahei"/>
                <a:cs typeface="Microsoft Yahei"/>
                <a:sym typeface="Microsoft Yahe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Microsoft Yahei"/>
                <a:ea typeface="Microsoft Yahei"/>
                <a:cs typeface="Microsoft Yahei"/>
                <a:sym typeface="Microsoft Yahe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Microsoft Yahei"/>
                <a:ea typeface="Microsoft Yahei"/>
                <a:cs typeface="Microsoft Yahei"/>
                <a:sym typeface="Microsoft Yahe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Microsoft Yahei"/>
                <a:ea typeface="Microsoft Yahei"/>
                <a:cs typeface="Microsoft Yahei"/>
                <a:sym typeface="Microsoft Yahe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Microsoft Yahei"/>
                <a:ea typeface="Microsoft Yahei"/>
                <a:cs typeface="Microsoft Yahei"/>
                <a:sym typeface="Microsoft Yahe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Microsoft Yahei"/>
                <a:ea typeface="Microsoft Yahei"/>
                <a:cs typeface="Microsoft Yahei"/>
                <a:sym typeface="Microsoft Yahe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Microsoft Yahei"/>
                <a:ea typeface="Microsoft Yahei"/>
                <a:cs typeface="Microsoft Yahei"/>
                <a:sym typeface="Microsoft Yahe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Microsoft Yahei"/>
                <a:ea typeface="Microsoft Yahei"/>
                <a:cs typeface="Microsoft Yahei"/>
                <a:sym typeface="Microsoft Yahe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Microsoft Yahei"/>
                <a:ea typeface="Microsoft Yahei"/>
                <a:cs typeface="Microsoft Yahei"/>
                <a:sym typeface="Microsoft Yahei"/>
              </a:defRPr>
            </a:lvl9pPr>
          </a:lstStyle>
          <a:p/>
        </p:txBody>
      </p:sp>
      <p:sp>
        <p:nvSpPr>
          <p:cNvPr id="74" name="Google Shape;74;p3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9pPr>
          </a:lstStyle>
          <a:p/>
        </p:txBody>
      </p:sp>
      <p:sp>
        <p:nvSpPr>
          <p:cNvPr id="75" name="Google Shape;75;p3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9pPr>
          </a:lstStyle>
          <a:p/>
        </p:txBody>
      </p:sp>
      <p:sp>
        <p:nvSpPr>
          <p:cNvPr id="76" name="Google Shape;76;p3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9pPr>
          </a:lstStyle>
          <a:p>
            <a:pPr indent="0" lvl="0" marL="0" rtl="0" algn="l">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竖排文字" type="vertTx">
  <p:cSld name="VERTICAL_TEXT">
    <p:spTree>
      <p:nvGrpSpPr>
        <p:cNvPr id="77" name="Shape 77"/>
        <p:cNvGrpSpPr/>
        <p:nvPr/>
      </p:nvGrpSpPr>
      <p:grpSpPr>
        <a:xfrm>
          <a:off x="0" y="0"/>
          <a:ext cx="0" cy="0"/>
          <a:chOff x="0" y="0"/>
          <a:chExt cx="0" cy="0"/>
        </a:xfrm>
      </p:grpSpPr>
      <p:sp>
        <p:nvSpPr>
          <p:cNvPr id="78" name="Google Shape;78;p3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Microsoft Yahei"/>
              <a:buNone/>
              <a:defRPr b="0" i="0" sz="4400" u="none" cap="none" strike="noStrike">
                <a:solidFill>
                  <a:schemeClr val="dk1"/>
                </a:solidFill>
                <a:latin typeface="Microsoft Yahei"/>
                <a:ea typeface="Microsoft Yahei"/>
                <a:cs typeface="Microsoft Yahei"/>
                <a:sym typeface="Microsoft Yahe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9" name="Google Shape;79;p3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Microsoft Yahei"/>
                <a:ea typeface="Microsoft Yahei"/>
                <a:cs typeface="Microsoft Yahei"/>
                <a:sym typeface="Microsoft Yahe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icrosoft Yahei"/>
                <a:ea typeface="Microsoft Yahei"/>
                <a:cs typeface="Microsoft Yahei"/>
                <a:sym typeface="Microsoft Yahe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icrosoft Yahei"/>
                <a:ea typeface="Microsoft Yahei"/>
                <a:cs typeface="Microsoft Yahei"/>
                <a:sym typeface="Microsoft Yahe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9pPr>
          </a:lstStyle>
          <a:p/>
        </p:txBody>
      </p:sp>
      <p:sp>
        <p:nvSpPr>
          <p:cNvPr id="80" name="Google Shape;80;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9pPr>
          </a:lstStyle>
          <a:p/>
        </p:txBody>
      </p:sp>
      <p:sp>
        <p:nvSpPr>
          <p:cNvPr id="81" name="Google Shape;81;p3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9pPr>
          </a:lstStyle>
          <a:p/>
        </p:txBody>
      </p:sp>
      <p:sp>
        <p:nvSpPr>
          <p:cNvPr id="82" name="Google Shape;82;p3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9pPr>
          </a:lstStyle>
          <a:p>
            <a:pPr indent="0" lvl="0" marL="0" rtl="0" algn="l">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竖排标题与文本" type="vertTitleAndTx">
  <p:cSld name="VERTICAL_TITLE_AND_VERTICAL_TEXT">
    <p:spTree>
      <p:nvGrpSpPr>
        <p:cNvPr id="83" name="Shape 83"/>
        <p:cNvGrpSpPr/>
        <p:nvPr/>
      </p:nvGrpSpPr>
      <p:grpSpPr>
        <a:xfrm>
          <a:off x="0" y="0"/>
          <a:ext cx="0" cy="0"/>
          <a:chOff x="0" y="0"/>
          <a:chExt cx="0" cy="0"/>
        </a:xfrm>
      </p:grpSpPr>
      <p:sp>
        <p:nvSpPr>
          <p:cNvPr id="84" name="Google Shape;84;p34"/>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Microsoft Yahei"/>
              <a:buNone/>
              <a:defRPr b="0" i="0" sz="4400" u="none" cap="none" strike="noStrike">
                <a:solidFill>
                  <a:schemeClr val="dk1"/>
                </a:solidFill>
                <a:latin typeface="Microsoft Yahei"/>
                <a:ea typeface="Microsoft Yahei"/>
                <a:cs typeface="Microsoft Yahei"/>
                <a:sym typeface="Microsoft Yahe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5" name="Google Shape;85;p3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Microsoft Yahei"/>
                <a:ea typeface="Microsoft Yahei"/>
                <a:cs typeface="Microsoft Yahei"/>
                <a:sym typeface="Microsoft Yahe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icrosoft Yahei"/>
                <a:ea typeface="Microsoft Yahei"/>
                <a:cs typeface="Microsoft Yahei"/>
                <a:sym typeface="Microsoft Yahe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icrosoft Yahei"/>
                <a:ea typeface="Microsoft Yahei"/>
                <a:cs typeface="Microsoft Yahei"/>
                <a:sym typeface="Microsoft Yahe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9pPr>
          </a:lstStyle>
          <a:p/>
        </p:txBody>
      </p:sp>
      <p:sp>
        <p:nvSpPr>
          <p:cNvPr id="86" name="Google Shape;86;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9pPr>
          </a:lstStyle>
          <a:p/>
        </p:txBody>
      </p:sp>
      <p:sp>
        <p:nvSpPr>
          <p:cNvPr id="87" name="Google Shape;87;p3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9pPr>
          </a:lstStyle>
          <a:p/>
        </p:txBody>
      </p:sp>
      <p:sp>
        <p:nvSpPr>
          <p:cNvPr id="88" name="Google Shape;88;p3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9pPr>
          </a:lstStyle>
          <a:p>
            <a:pPr indent="0" lvl="0" marL="0" rtl="0" algn="l">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16" name="Shape 16"/>
        <p:cNvGrpSpPr/>
        <p:nvPr/>
      </p:nvGrpSpPr>
      <p:grpSpPr>
        <a:xfrm>
          <a:off x="0" y="0"/>
          <a:ext cx="0" cy="0"/>
          <a:chOff x="0" y="0"/>
          <a:chExt cx="0" cy="0"/>
        </a:xfrm>
      </p:grpSpPr>
      <p:pic>
        <p:nvPicPr>
          <p:cNvPr id="17" name="Google Shape;17;p24"/>
          <p:cNvPicPr preferRelativeResize="0"/>
          <p:nvPr/>
        </p:nvPicPr>
        <p:blipFill rotWithShape="1">
          <a:blip r:embed="rId2">
            <a:alphaModFix/>
          </a:blip>
          <a:srcRect b="0" l="0" r="0" t="0"/>
          <a:stretch/>
        </p:blipFill>
        <p:spPr>
          <a:xfrm flipH="1">
            <a:off x="0" y="0"/>
            <a:ext cx="12187310" cy="6857999"/>
          </a:xfrm>
          <a:prstGeom prst="rect">
            <a:avLst/>
          </a:prstGeom>
          <a:noFill/>
          <a:ln>
            <a:noFill/>
          </a:ln>
        </p:spPr>
      </p:pic>
      <p:sp>
        <p:nvSpPr>
          <p:cNvPr id="18" name="Google Shape;18;p24"/>
          <p:cNvSpPr/>
          <p:nvPr/>
        </p:nvSpPr>
        <p:spPr>
          <a:xfrm>
            <a:off x="228600" y="147056"/>
            <a:ext cx="11766884" cy="6563888"/>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icrosoft Yahei"/>
              <a:ea typeface="Microsoft Yahei"/>
              <a:cs typeface="Microsoft Yahei"/>
              <a:sym typeface="Microsoft Yahei"/>
            </a:endParaRPr>
          </a:p>
        </p:txBody>
      </p:sp>
      <p:pic>
        <p:nvPicPr>
          <p:cNvPr descr="背景图案&#10;&#10;描述已自动生成" id="19" name="Google Shape;19;p24"/>
          <p:cNvPicPr preferRelativeResize="0"/>
          <p:nvPr/>
        </p:nvPicPr>
        <p:blipFill rotWithShape="1">
          <a:blip r:embed="rId3">
            <a:alphaModFix amt="50000"/>
          </a:blip>
          <a:srcRect b="0" l="0" r="0" t="0"/>
          <a:stretch/>
        </p:blipFill>
        <p:spPr>
          <a:xfrm>
            <a:off x="16042" y="-1"/>
            <a:ext cx="12192000" cy="685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20" name="Shape 20"/>
        <p:cNvGrpSpPr/>
        <p:nvPr/>
      </p:nvGrpSpPr>
      <p:grpSpPr>
        <a:xfrm>
          <a:off x="0" y="0"/>
          <a:ext cx="0" cy="0"/>
          <a:chOff x="0" y="0"/>
          <a:chExt cx="0" cy="0"/>
        </a:xfrm>
      </p:grpSpPr>
      <p:sp>
        <p:nvSpPr>
          <p:cNvPr id="21" name="Google Shape;21;p25"/>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Microsoft Yahei"/>
              <a:buNone/>
              <a:defRPr b="0" i="0" sz="4400" u="none" cap="none" strike="noStrike">
                <a:solidFill>
                  <a:schemeClr val="dk1"/>
                </a:solidFill>
                <a:latin typeface="Microsoft Yahei"/>
                <a:ea typeface="Microsoft Yahei"/>
                <a:cs typeface="Microsoft Yahei"/>
                <a:sym typeface="Microsoft Yahe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2" name="Google Shape;22;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Microsoft Yahei"/>
                <a:ea typeface="Microsoft Yahei"/>
                <a:cs typeface="Microsoft Yahei"/>
                <a:sym typeface="Microsoft Yahe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icrosoft Yahei"/>
                <a:ea typeface="Microsoft Yahei"/>
                <a:cs typeface="Microsoft Yahei"/>
                <a:sym typeface="Microsoft Yahe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icrosoft Yahei"/>
                <a:ea typeface="Microsoft Yahei"/>
                <a:cs typeface="Microsoft Yahei"/>
                <a:sym typeface="Microsoft Yahe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9pPr>
          </a:lstStyle>
          <a:p/>
        </p:txBody>
      </p:sp>
      <p:sp>
        <p:nvSpPr>
          <p:cNvPr id="23" name="Google Shape;23;p2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9pPr>
          </a:lstStyle>
          <a:p/>
        </p:txBody>
      </p:sp>
      <p:sp>
        <p:nvSpPr>
          <p:cNvPr id="24" name="Google Shape;24;p2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9pPr>
          </a:lstStyle>
          <a:p/>
        </p:txBody>
      </p:sp>
      <p:sp>
        <p:nvSpPr>
          <p:cNvPr id="25" name="Google Shape;25;p2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9pPr>
          </a:lstStyle>
          <a:p>
            <a:pPr indent="0" lvl="0" marL="0" rtl="0" algn="l">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type="secHead">
  <p:cSld name="SECTION_HEADER">
    <p:spTree>
      <p:nvGrpSpPr>
        <p:cNvPr id="26" name="Shape 26"/>
        <p:cNvGrpSpPr/>
        <p:nvPr/>
      </p:nvGrpSpPr>
      <p:grpSpPr>
        <a:xfrm>
          <a:off x="0" y="0"/>
          <a:ext cx="0" cy="0"/>
          <a:chOff x="0" y="0"/>
          <a:chExt cx="0" cy="0"/>
        </a:xfrm>
      </p:grpSpPr>
      <p:sp>
        <p:nvSpPr>
          <p:cNvPr id="27" name="Google Shape;27;p2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Microsoft Yahei"/>
              <a:buNone/>
              <a:defRPr b="0" i="0" sz="6000" u="none" cap="none" strike="noStrike">
                <a:solidFill>
                  <a:schemeClr val="dk1"/>
                </a:solidFill>
                <a:latin typeface="Microsoft Yahei"/>
                <a:ea typeface="Microsoft Yahei"/>
                <a:cs typeface="Microsoft Yahei"/>
                <a:sym typeface="Microsoft Yahe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 name="Google Shape;28;p2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Microsoft Yahei"/>
                <a:ea typeface="Microsoft Yahei"/>
                <a:cs typeface="Microsoft Yahei"/>
                <a:sym typeface="Microsoft Yahe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Microsoft Yahei"/>
                <a:ea typeface="Microsoft Yahei"/>
                <a:cs typeface="Microsoft Yahei"/>
                <a:sym typeface="Microsoft Yahe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Microsoft Yahei"/>
                <a:ea typeface="Microsoft Yahei"/>
                <a:cs typeface="Microsoft Yahei"/>
                <a:sym typeface="Microsoft Yahe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Microsoft Yahei"/>
                <a:ea typeface="Microsoft Yahei"/>
                <a:cs typeface="Microsoft Yahei"/>
                <a:sym typeface="Microsoft Yahe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Microsoft Yahei"/>
                <a:ea typeface="Microsoft Yahei"/>
                <a:cs typeface="Microsoft Yahei"/>
                <a:sym typeface="Microsoft Yahe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Microsoft Yahei"/>
                <a:ea typeface="Microsoft Yahei"/>
                <a:cs typeface="Microsoft Yahei"/>
                <a:sym typeface="Microsoft Yahe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Microsoft Yahei"/>
                <a:ea typeface="Microsoft Yahei"/>
                <a:cs typeface="Microsoft Yahei"/>
                <a:sym typeface="Microsoft Yahe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Microsoft Yahei"/>
                <a:ea typeface="Microsoft Yahei"/>
                <a:cs typeface="Microsoft Yahei"/>
                <a:sym typeface="Microsoft Yahe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Microsoft Yahei"/>
                <a:ea typeface="Microsoft Yahei"/>
                <a:cs typeface="Microsoft Yahei"/>
                <a:sym typeface="Microsoft Yahei"/>
              </a:defRPr>
            </a:lvl9pPr>
          </a:lstStyle>
          <a:p/>
        </p:txBody>
      </p:sp>
      <p:sp>
        <p:nvSpPr>
          <p:cNvPr id="29" name="Google Shape;29;p2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9pPr>
          </a:lstStyle>
          <a:p/>
        </p:txBody>
      </p:sp>
      <p:sp>
        <p:nvSpPr>
          <p:cNvPr id="30" name="Google Shape;30;p2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9pPr>
          </a:lstStyle>
          <a:p/>
        </p:txBody>
      </p:sp>
      <p:sp>
        <p:nvSpPr>
          <p:cNvPr id="31" name="Google Shape;31;p2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9pPr>
          </a:lstStyle>
          <a:p>
            <a:pPr indent="0" lvl="0" marL="0" rtl="0" algn="l">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32" name="Shape 32"/>
        <p:cNvGrpSpPr/>
        <p:nvPr/>
      </p:nvGrpSpPr>
      <p:grpSpPr>
        <a:xfrm>
          <a:off x="0" y="0"/>
          <a:ext cx="0" cy="0"/>
          <a:chOff x="0" y="0"/>
          <a:chExt cx="0" cy="0"/>
        </a:xfrm>
      </p:grpSpPr>
      <p:sp>
        <p:nvSpPr>
          <p:cNvPr id="33" name="Google Shape;33;p27"/>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Microsoft Yahei"/>
              <a:buNone/>
              <a:defRPr b="0" i="0" sz="4400" u="none" cap="none" strike="noStrike">
                <a:solidFill>
                  <a:schemeClr val="dk1"/>
                </a:solidFill>
                <a:latin typeface="Microsoft Yahei"/>
                <a:ea typeface="Microsoft Yahei"/>
                <a:cs typeface="Microsoft Yahei"/>
                <a:sym typeface="Microsoft Yahe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4" name="Google Shape;34;p2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Microsoft Yahei"/>
                <a:ea typeface="Microsoft Yahei"/>
                <a:cs typeface="Microsoft Yahei"/>
                <a:sym typeface="Microsoft Yahe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icrosoft Yahei"/>
                <a:ea typeface="Microsoft Yahei"/>
                <a:cs typeface="Microsoft Yahei"/>
                <a:sym typeface="Microsoft Yahe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icrosoft Yahei"/>
                <a:ea typeface="Microsoft Yahei"/>
                <a:cs typeface="Microsoft Yahei"/>
                <a:sym typeface="Microsoft Yahe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9pPr>
          </a:lstStyle>
          <a:p/>
        </p:txBody>
      </p:sp>
      <p:sp>
        <p:nvSpPr>
          <p:cNvPr id="35" name="Google Shape;35;p2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Microsoft Yahei"/>
                <a:ea typeface="Microsoft Yahei"/>
                <a:cs typeface="Microsoft Yahei"/>
                <a:sym typeface="Microsoft Yahe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icrosoft Yahei"/>
                <a:ea typeface="Microsoft Yahei"/>
                <a:cs typeface="Microsoft Yahei"/>
                <a:sym typeface="Microsoft Yahe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icrosoft Yahei"/>
                <a:ea typeface="Microsoft Yahei"/>
                <a:cs typeface="Microsoft Yahei"/>
                <a:sym typeface="Microsoft Yahe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9pPr>
          </a:lstStyle>
          <a:p/>
        </p:txBody>
      </p:sp>
      <p:sp>
        <p:nvSpPr>
          <p:cNvPr id="36" name="Google Shape;36;p2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9pPr>
          </a:lstStyle>
          <a:p/>
        </p:txBody>
      </p:sp>
      <p:sp>
        <p:nvSpPr>
          <p:cNvPr id="37" name="Google Shape;37;p2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9pPr>
          </a:lstStyle>
          <a:p/>
        </p:txBody>
      </p:sp>
      <p:sp>
        <p:nvSpPr>
          <p:cNvPr id="38" name="Google Shape;38;p2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9pPr>
          </a:lstStyle>
          <a:p>
            <a:pPr indent="0" lvl="0" marL="0" rtl="0" algn="l">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39" name="Shape 39"/>
        <p:cNvGrpSpPr/>
        <p:nvPr/>
      </p:nvGrpSpPr>
      <p:grpSpPr>
        <a:xfrm>
          <a:off x="0" y="0"/>
          <a:ext cx="0" cy="0"/>
          <a:chOff x="0" y="0"/>
          <a:chExt cx="0" cy="0"/>
        </a:xfrm>
      </p:grpSpPr>
      <p:sp>
        <p:nvSpPr>
          <p:cNvPr id="40" name="Google Shape;40;p28"/>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Microsoft Yahei"/>
              <a:buNone/>
              <a:defRPr b="0" i="0" sz="4400" u="none" cap="none" strike="noStrike">
                <a:solidFill>
                  <a:schemeClr val="dk1"/>
                </a:solidFill>
                <a:latin typeface="Microsoft Yahei"/>
                <a:ea typeface="Microsoft Yahei"/>
                <a:cs typeface="Microsoft Yahei"/>
                <a:sym typeface="Microsoft Yahe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1" name="Google Shape;41;p2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Microsoft Yahei"/>
                <a:ea typeface="Microsoft Yahei"/>
                <a:cs typeface="Microsoft Yahei"/>
                <a:sym typeface="Microsoft Yahe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Microsoft Yahei"/>
                <a:ea typeface="Microsoft Yahei"/>
                <a:cs typeface="Microsoft Yahei"/>
                <a:sym typeface="Microsoft Yahe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Microsoft Yahei"/>
                <a:ea typeface="Microsoft Yahei"/>
                <a:cs typeface="Microsoft Yahei"/>
                <a:sym typeface="Microsoft Yahe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9pPr>
          </a:lstStyle>
          <a:p/>
        </p:txBody>
      </p:sp>
      <p:sp>
        <p:nvSpPr>
          <p:cNvPr id="42" name="Google Shape;42;p2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Microsoft Yahei"/>
                <a:ea typeface="Microsoft Yahei"/>
                <a:cs typeface="Microsoft Yahei"/>
                <a:sym typeface="Microsoft Yahe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icrosoft Yahei"/>
                <a:ea typeface="Microsoft Yahei"/>
                <a:cs typeface="Microsoft Yahei"/>
                <a:sym typeface="Microsoft Yahe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icrosoft Yahei"/>
                <a:ea typeface="Microsoft Yahei"/>
                <a:cs typeface="Microsoft Yahei"/>
                <a:sym typeface="Microsoft Yahe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9pPr>
          </a:lstStyle>
          <a:p/>
        </p:txBody>
      </p:sp>
      <p:sp>
        <p:nvSpPr>
          <p:cNvPr id="43" name="Google Shape;43;p2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Microsoft Yahei"/>
                <a:ea typeface="Microsoft Yahei"/>
                <a:cs typeface="Microsoft Yahei"/>
                <a:sym typeface="Microsoft Yahe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Microsoft Yahei"/>
                <a:ea typeface="Microsoft Yahei"/>
                <a:cs typeface="Microsoft Yahei"/>
                <a:sym typeface="Microsoft Yahe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Microsoft Yahei"/>
                <a:ea typeface="Microsoft Yahei"/>
                <a:cs typeface="Microsoft Yahei"/>
                <a:sym typeface="Microsoft Yahe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9pPr>
          </a:lstStyle>
          <a:p/>
        </p:txBody>
      </p:sp>
      <p:sp>
        <p:nvSpPr>
          <p:cNvPr id="44" name="Google Shape;44;p2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Microsoft Yahei"/>
                <a:ea typeface="Microsoft Yahei"/>
                <a:cs typeface="Microsoft Yahei"/>
                <a:sym typeface="Microsoft Yahe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icrosoft Yahei"/>
                <a:ea typeface="Microsoft Yahei"/>
                <a:cs typeface="Microsoft Yahei"/>
                <a:sym typeface="Microsoft Yahe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icrosoft Yahei"/>
                <a:ea typeface="Microsoft Yahei"/>
                <a:cs typeface="Microsoft Yahei"/>
                <a:sym typeface="Microsoft Yahe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9pPr>
          </a:lstStyle>
          <a:p/>
        </p:txBody>
      </p:sp>
      <p:sp>
        <p:nvSpPr>
          <p:cNvPr id="45" name="Google Shape;45;p2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9pPr>
          </a:lstStyle>
          <a:p/>
        </p:txBody>
      </p:sp>
      <p:sp>
        <p:nvSpPr>
          <p:cNvPr id="46" name="Google Shape;46;p2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9pPr>
          </a:lstStyle>
          <a:p/>
        </p:txBody>
      </p:sp>
      <p:sp>
        <p:nvSpPr>
          <p:cNvPr id="47" name="Google Shape;47;p2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9pPr>
          </a:lstStyle>
          <a:p>
            <a:pPr indent="0" lvl="0" marL="0" rtl="0" algn="l">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比较">
  <p:cSld name="1_比较">
    <p:spTree>
      <p:nvGrpSpPr>
        <p:cNvPr id="48" name="Shape 48"/>
        <p:cNvGrpSpPr/>
        <p:nvPr/>
      </p:nvGrpSpPr>
      <p:grpSpPr>
        <a:xfrm>
          <a:off x="0" y="0"/>
          <a:ext cx="0" cy="0"/>
          <a:chOff x="0" y="0"/>
          <a:chExt cx="0" cy="0"/>
        </a:xfrm>
      </p:grpSpPr>
      <p:sp>
        <p:nvSpPr>
          <p:cNvPr id="49" name="Google Shape;49;p29"/>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Microsoft Yahei"/>
              <a:buNone/>
              <a:defRPr b="0" i="0" sz="4400" u="none" cap="none" strike="noStrike">
                <a:solidFill>
                  <a:schemeClr val="dk1"/>
                </a:solidFill>
                <a:latin typeface="Microsoft Yahei"/>
                <a:ea typeface="Microsoft Yahei"/>
                <a:cs typeface="Microsoft Yahei"/>
                <a:sym typeface="Microsoft Yahe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0" name="Google Shape;50;p2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Microsoft Yahei"/>
                <a:ea typeface="Microsoft Yahei"/>
                <a:cs typeface="Microsoft Yahei"/>
                <a:sym typeface="Microsoft Yahe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Microsoft Yahei"/>
                <a:ea typeface="Microsoft Yahei"/>
                <a:cs typeface="Microsoft Yahei"/>
                <a:sym typeface="Microsoft Yahe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Microsoft Yahei"/>
                <a:ea typeface="Microsoft Yahei"/>
                <a:cs typeface="Microsoft Yahei"/>
                <a:sym typeface="Microsoft Yahe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9pPr>
          </a:lstStyle>
          <a:p/>
        </p:txBody>
      </p:sp>
      <p:sp>
        <p:nvSpPr>
          <p:cNvPr id="51" name="Google Shape;51;p2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Microsoft Yahei"/>
                <a:ea typeface="Microsoft Yahei"/>
                <a:cs typeface="Microsoft Yahei"/>
                <a:sym typeface="Microsoft Yahe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icrosoft Yahei"/>
                <a:ea typeface="Microsoft Yahei"/>
                <a:cs typeface="Microsoft Yahei"/>
                <a:sym typeface="Microsoft Yahe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icrosoft Yahei"/>
                <a:ea typeface="Microsoft Yahei"/>
                <a:cs typeface="Microsoft Yahei"/>
                <a:sym typeface="Microsoft Yahe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9pPr>
          </a:lstStyle>
          <a:p/>
        </p:txBody>
      </p:sp>
      <p:sp>
        <p:nvSpPr>
          <p:cNvPr id="52" name="Google Shape;52;p2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Microsoft Yahei"/>
                <a:ea typeface="Microsoft Yahei"/>
                <a:cs typeface="Microsoft Yahei"/>
                <a:sym typeface="Microsoft Yahe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Microsoft Yahei"/>
                <a:ea typeface="Microsoft Yahei"/>
                <a:cs typeface="Microsoft Yahei"/>
                <a:sym typeface="Microsoft Yahe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Microsoft Yahei"/>
                <a:ea typeface="Microsoft Yahei"/>
                <a:cs typeface="Microsoft Yahei"/>
                <a:sym typeface="Microsoft Yahe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Microsoft Yahei"/>
                <a:ea typeface="Microsoft Yahei"/>
                <a:cs typeface="Microsoft Yahei"/>
                <a:sym typeface="Microsoft Yahei"/>
              </a:defRPr>
            </a:lvl9pPr>
          </a:lstStyle>
          <a:p/>
        </p:txBody>
      </p:sp>
      <p:sp>
        <p:nvSpPr>
          <p:cNvPr id="53" name="Google Shape;53;p2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Microsoft Yahei"/>
                <a:ea typeface="Microsoft Yahei"/>
                <a:cs typeface="Microsoft Yahei"/>
                <a:sym typeface="Microsoft Yahe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icrosoft Yahei"/>
                <a:ea typeface="Microsoft Yahei"/>
                <a:cs typeface="Microsoft Yahei"/>
                <a:sym typeface="Microsoft Yahe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icrosoft Yahei"/>
                <a:ea typeface="Microsoft Yahei"/>
                <a:cs typeface="Microsoft Yahei"/>
                <a:sym typeface="Microsoft Yahe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icrosoft Yahei"/>
                <a:ea typeface="Microsoft Yahei"/>
                <a:cs typeface="Microsoft Yahei"/>
                <a:sym typeface="Microsoft Yahei"/>
              </a:defRPr>
            </a:lvl9pPr>
          </a:lstStyle>
          <a:p/>
        </p:txBody>
      </p:sp>
      <p:sp>
        <p:nvSpPr>
          <p:cNvPr id="54" name="Google Shape;54;p2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9pPr>
          </a:lstStyle>
          <a:p/>
        </p:txBody>
      </p:sp>
      <p:sp>
        <p:nvSpPr>
          <p:cNvPr id="55" name="Google Shape;55;p2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9pPr>
          </a:lstStyle>
          <a:p/>
        </p:txBody>
      </p:sp>
      <p:sp>
        <p:nvSpPr>
          <p:cNvPr id="56" name="Google Shape;56;p2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9pPr>
          </a:lstStyle>
          <a:p>
            <a:pPr indent="0" lvl="0" marL="0" rtl="0" algn="l">
              <a:spcBef>
                <a:spcPts val="0"/>
              </a:spcBef>
              <a:spcAft>
                <a:spcPts val="0"/>
              </a:spcAft>
              <a:buNone/>
            </a:pPr>
            <a:fld id="{00000000-1234-1234-1234-123412341234}" type="slidenum">
              <a:rPr lang="zh-TW"/>
              <a:t>‹#›</a:t>
            </a:fld>
            <a:endParaRPr/>
          </a:p>
        </p:txBody>
      </p:sp>
      <p:sp>
        <p:nvSpPr>
          <p:cNvPr id="57" name="Google Shape;57;p29"/>
          <p:cNvSpPr txBox="1"/>
          <p:nvPr/>
        </p:nvSpPr>
        <p:spPr>
          <a:xfrm>
            <a:off x="1279055" y="6739570"/>
            <a:ext cx="1800200" cy="118430"/>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Clr>
                <a:srgbClr val="000000"/>
              </a:buClr>
              <a:buSzPts val="100"/>
              <a:buFont typeface="Arial"/>
              <a:buNone/>
            </a:pPr>
            <a:r>
              <a:rPr b="0" i="0" lang="zh-TW" sz="100" u="sng" cap="none" strike="noStrike">
                <a:solidFill>
                  <a:schemeClr val="hlink"/>
                </a:solidFill>
                <a:latin typeface="Microsoft Yahei"/>
                <a:ea typeface="Microsoft Yahei"/>
                <a:cs typeface="Microsoft Yahei"/>
                <a:sym typeface="Microsoft Yahei"/>
                <a:hlinkClick r:id="rId2"/>
              </a:rPr>
              <a:t>PPT模板</a:t>
            </a:r>
            <a:r>
              <a:rPr b="0" i="0" lang="zh-TW" sz="100" u="none" cap="none" strike="noStrike">
                <a:solidFill>
                  <a:srgbClr val="000000"/>
                </a:solidFill>
                <a:latin typeface="Microsoft Yahei"/>
                <a:ea typeface="Microsoft Yahei"/>
                <a:cs typeface="Microsoft Yahei"/>
                <a:sym typeface="Microsoft Yahei"/>
              </a:rPr>
              <a:t> http://www.1ppt.com/moban/ </a:t>
            </a:r>
            <a:endParaRPr b="0" i="0" sz="100" u="none" cap="none" strike="noStrike">
              <a:solidFill>
                <a:srgbClr val="000000"/>
              </a:solidFill>
              <a:latin typeface="Microsoft Yahei"/>
              <a:ea typeface="Microsoft Yahei"/>
              <a:cs typeface="Microsoft Yahei"/>
              <a:sym typeface="Microsoft Yahe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58" name="Shape 58"/>
        <p:cNvGrpSpPr/>
        <p:nvPr/>
      </p:nvGrpSpPr>
      <p:grpSpPr>
        <a:xfrm>
          <a:off x="0" y="0"/>
          <a:ext cx="0" cy="0"/>
          <a:chOff x="0" y="0"/>
          <a:chExt cx="0" cy="0"/>
        </a:xfrm>
      </p:grpSpPr>
      <p:sp>
        <p:nvSpPr>
          <p:cNvPr id="59" name="Google Shape;59;p3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Microsoft Yahei"/>
              <a:buNone/>
              <a:defRPr b="0" i="0" sz="4400" u="none" cap="none" strike="noStrike">
                <a:solidFill>
                  <a:schemeClr val="dk1"/>
                </a:solidFill>
                <a:latin typeface="Microsoft Yahei"/>
                <a:ea typeface="Microsoft Yahei"/>
                <a:cs typeface="Microsoft Yahei"/>
                <a:sym typeface="Microsoft Yahe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0" name="Google Shape;60;p3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9pPr>
          </a:lstStyle>
          <a:p/>
        </p:txBody>
      </p:sp>
      <p:sp>
        <p:nvSpPr>
          <p:cNvPr id="61" name="Google Shape;61;p3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9pPr>
          </a:lstStyle>
          <a:p/>
        </p:txBody>
      </p:sp>
      <p:sp>
        <p:nvSpPr>
          <p:cNvPr id="62" name="Google Shape;62;p3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9pPr>
          </a:lstStyle>
          <a:p>
            <a:pPr indent="0" lvl="0" marL="0" rtl="0" algn="l">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容与标题" type="objTx">
  <p:cSld name="OBJECT_WITH_CAPTION_TEXT">
    <p:spTree>
      <p:nvGrpSpPr>
        <p:cNvPr id="63" name="Shape 63"/>
        <p:cNvGrpSpPr/>
        <p:nvPr/>
      </p:nvGrpSpPr>
      <p:grpSpPr>
        <a:xfrm>
          <a:off x="0" y="0"/>
          <a:ext cx="0" cy="0"/>
          <a:chOff x="0" y="0"/>
          <a:chExt cx="0" cy="0"/>
        </a:xfrm>
      </p:grpSpPr>
      <p:sp>
        <p:nvSpPr>
          <p:cNvPr id="64" name="Google Shape;64;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icrosoft Yahei"/>
              <a:buNone/>
              <a:defRPr b="0" i="0" sz="3200" u="none" cap="none" strike="noStrike">
                <a:solidFill>
                  <a:schemeClr val="dk1"/>
                </a:solidFill>
                <a:latin typeface="Microsoft Yahei"/>
                <a:ea typeface="Microsoft Yahei"/>
                <a:cs typeface="Microsoft Yahei"/>
                <a:sym typeface="Microsoft Yahe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5" name="Google Shape;65;p3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Microsoft Yahei"/>
                <a:ea typeface="Microsoft Yahei"/>
                <a:cs typeface="Microsoft Yahei"/>
                <a:sym typeface="Microsoft Yahe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Microsoft Yahei"/>
                <a:ea typeface="Microsoft Yahei"/>
                <a:cs typeface="Microsoft Yahei"/>
                <a:sym typeface="Microsoft Yahe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icrosoft Yahei"/>
                <a:ea typeface="Microsoft Yahei"/>
                <a:cs typeface="Microsoft Yahei"/>
                <a:sym typeface="Microsoft Yahe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icrosoft Yahei"/>
                <a:ea typeface="Microsoft Yahei"/>
                <a:cs typeface="Microsoft Yahei"/>
                <a:sym typeface="Microsoft Yahe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icrosoft Yahei"/>
                <a:ea typeface="Microsoft Yahei"/>
                <a:cs typeface="Microsoft Yahei"/>
                <a:sym typeface="Microsoft Yahe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icrosoft Yahei"/>
                <a:ea typeface="Microsoft Yahei"/>
                <a:cs typeface="Microsoft Yahei"/>
                <a:sym typeface="Microsoft Yahe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icrosoft Yahei"/>
                <a:ea typeface="Microsoft Yahei"/>
                <a:cs typeface="Microsoft Yahei"/>
                <a:sym typeface="Microsoft Yahe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icrosoft Yahei"/>
                <a:ea typeface="Microsoft Yahei"/>
                <a:cs typeface="Microsoft Yahei"/>
                <a:sym typeface="Microsoft Yahe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icrosoft Yahei"/>
                <a:ea typeface="Microsoft Yahei"/>
                <a:cs typeface="Microsoft Yahei"/>
                <a:sym typeface="Microsoft Yahei"/>
              </a:defRPr>
            </a:lvl9pPr>
          </a:lstStyle>
          <a:p/>
        </p:txBody>
      </p:sp>
      <p:sp>
        <p:nvSpPr>
          <p:cNvPr id="66" name="Google Shape;66;p3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Microsoft Yahei"/>
                <a:ea typeface="Microsoft Yahei"/>
                <a:cs typeface="Microsoft Yahei"/>
                <a:sym typeface="Microsoft Yahe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Microsoft Yahei"/>
                <a:ea typeface="Microsoft Yahei"/>
                <a:cs typeface="Microsoft Yahei"/>
                <a:sym typeface="Microsoft Yahe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Microsoft Yahei"/>
                <a:ea typeface="Microsoft Yahei"/>
                <a:cs typeface="Microsoft Yahei"/>
                <a:sym typeface="Microsoft Yahe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Microsoft Yahei"/>
                <a:ea typeface="Microsoft Yahei"/>
                <a:cs typeface="Microsoft Yahei"/>
                <a:sym typeface="Microsoft Yahe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Microsoft Yahei"/>
                <a:ea typeface="Microsoft Yahei"/>
                <a:cs typeface="Microsoft Yahei"/>
                <a:sym typeface="Microsoft Yahe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Microsoft Yahei"/>
                <a:ea typeface="Microsoft Yahei"/>
                <a:cs typeface="Microsoft Yahei"/>
                <a:sym typeface="Microsoft Yahe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Microsoft Yahei"/>
                <a:ea typeface="Microsoft Yahei"/>
                <a:cs typeface="Microsoft Yahei"/>
                <a:sym typeface="Microsoft Yahe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Microsoft Yahei"/>
                <a:ea typeface="Microsoft Yahei"/>
                <a:cs typeface="Microsoft Yahei"/>
                <a:sym typeface="Microsoft Yahe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Microsoft Yahei"/>
                <a:ea typeface="Microsoft Yahei"/>
                <a:cs typeface="Microsoft Yahei"/>
                <a:sym typeface="Microsoft Yahei"/>
              </a:defRPr>
            </a:lvl9pPr>
          </a:lstStyle>
          <a:p/>
        </p:txBody>
      </p:sp>
      <p:sp>
        <p:nvSpPr>
          <p:cNvPr id="67" name="Google Shape;67;p3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9pPr>
          </a:lstStyle>
          <a:p/>
        </p:txBody>
      </p:sp>
      <p:sp>
        <p:nvSpPr>
          <p:cNvPr id="68" name="Google Shape;68;p3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icrosoft Yahei"/>
                <a:ea typeface="Microsoft Yahei"/>
                <a:cs typeface="Microsoft Yahei"/>
                <a:sym typeface="Microsoft Yahei"/>
              </a:defRPr>
            </a:lvl9pPr>
          </a:lstStyle>
          <a:p/>
        </p:txBody>
      </p:sp>
      <p:sp>
        <p:nvSpPr>
          <p:cNvPr id="69" name="Google Shape;69;p3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Microsoft Yahei"/>
                <a:ea typeface="Microsoft Yahei"/>
                <a:cs typeface="Microsoft Yahei"/>
                <a:sym typeface="Microsoft Yahei"/>
              </a:defRPr>
            </a:lvl9pPr>
          </a:lstStyle>
          <a:p>
            <a:pPr indent="0" lvl="0" marL="0" rtl="0" algn="l">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orient="horz" pos="4088">
          <p15:clr>
            <a:srgbClr val="F26B43"/>
          </p15:clr>
        </p15:guide>
        <p15:guide id="3" orient="horz" pos="232">
          <p15:clr>
            <a:srgbClr val="F26B43"/>
          </p15:clr>
        </p15:guide>
        <p15:guide id="4" pos="3840">
          <p15:clr>
            <a:srgbClr val="F26B43"/>
          </p15:clr>
        </p15:guide>
        <p15:guide id="5" pos="325">
          <p15:clr>
            <a:srgbClr val="F26B43"/>
          </p15:clr>
        </p15:guide>
        <p15:guide id="6" pos="735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12.pn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24.png"/><Relationship Id="rId5"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
          <p:cNvPicPr preferRelativeResize="0"/>
          <p:nvPr/>
        </p:nvPicPr>
        <p:blipFill rotWithShape="1">
          <a:blip r:embed="rId3">
            <a:alphaModFix/>
          </a:blip>
          <a:srcRect b="0" l="0" r="0" t="0"/>
          <a:stretch/>
        </p:blipFill>
        <p:spPr>
          <a:xfrm flipH="1">
            <a:off x="0" y="0"/>
            <a:ext cx="12187310" cy="6857999"/>
          </a:xfrm>
          <a:prstGeom prst="rect">
            <a:avLst/>
          </a:prstGeom>
          <a:noFill/>
          <a:ln>
            <a:noFill/>
          </a:ln>
        </p:spPr>
      </p:pic>
      <p:grpSp>
        <p:nvGrpSpPr>
          <p:cNvPr id="94" name="Google Shape;94;p1"/>
          <p:cNvGrpSpPr/>
          <p:nvPr/>
        </p:nvGrpSpPr>
        <p:grpSpPr>
          <a:xfrm>
            <a:off x="5999858" y="1173018"/>
            <a:ext cx="5998178" cy="3842328"/>
            <a:chOff x="343654" y="1603169"/>
            <a:chExt cx="5215535" cy="2483589"/>
          </a:xfrm>
        </p:grpSpPr>
        <p:sp>
          <p:nvSpPr>
            <p:cNvPr id="95" name="Google Shape;95;p1"/>
            <p:cNvSpPr/>
            <p:nvPr/>
          </p:nvSpPr>
          <p:spPr>
            <a:xfrm>
              <a:off x="557139" y="1733884"/>
              <a:ext cx="4788564" cy="2282084"/>
            </a:xfrm>
            <a:prstGeom prst="rect">
              <a:avLst/>
            </a:prstGeom>
            <a:solidFill>
              <a:srgbClr val="8473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0" lang="zh-TW" sz="3600" u="none" cap="none" strike="noStrike">
                  <a:solidFill>
                    <a:schemeClr val="lt2"/>
                  </a:solidFill>
                  <a:latin typeface="Avenir"/>
                  <a:ea typeface="Avenir"/>
                  <a:cs typeface="Avenir"/>
                  <a:sym typeface="Avenir"/>
                </a:rPr>
                <a:t>高雄市立仁武高中</a:t>
              </a:r>
              <a:br>
                <a:rPr b="0" i="0" lang="zh-TW" sz="3600" u="none" cap="none" strike="noStrike">
                  <a:solidFill>
                    <a:schemeClr val="lt2"/>
                  </a:solidFill>
                  <a:latin typeface="Avenir"/>
                  <a:ea typeface="Avenir"/>
                  <a:cs typeface="Avenir"/>
                  <a:sym typeface="Avenir"/>
                </a:rPr>
              </a:br>
              <a:r>
                <a:rPr b="0" i="0" lang="zh-TW" sz="3600" u="none" cap="none" strike="noStrike">
                  <a:solidFill>
                    <a:schemeClr val="lt2"/>
                  </a:solidFill>
                  <a:latin typeface="Avenir"/>
                  <a:ea typeface="Avenir"/>
                  <a:cs typeface="Avenir"/>
                  <a:sym typeface="Avenir"/>
                </a:rPr>
                <a:t>   </a:t>
              </a:r>
              <a:r>
                <a:rPr b="0" i="0" lang="zh-TW" sz="3600" u="none" cap="none" strike="noStrike">
                  <a:solidFill>
                    <a:schemeClr val="lt2"/>
                  </a:solidFill>
                  <a:latin typeface="Arial"/>
                  <a:ea typeface="Arial"/>
                  <a:cs typeface="Arial"/>
                  <a:sym typeface="Arial"/>
                </a:rPr>
                <a:t>高二下自主學習	 </a:t>
              </a:r>
              <a:endParaRPr b="0" i="0" sz="3600" u="none" cap="none" strike="noStrike">
                <a:solidFill>
                  <a:schemeClr val="lt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0" i="0" lang="zh-TW" sz="3600" u="none" cap="none" strike="noStrike">
                  <a:solidFill>
                    <a:schemeClr val="lt2"/>
                  </a:solidFill>
                  <a:latin typeface="Arial"/>
                  <a:ea typeface="Arial"/>
                  <a:cs typeface="Arial"/>
                  <a:sym typeface="Arial"/>
                </a:rPr>
                <a:t>成果報告</a:t>
              </a:r>
              <a:br>
                <a:rPr b="0" i="0" lang="zh-TW" sz="3600" u="none" cap="none" strike="noStrike">
                  <a:solidFill>
                    <a:schemeClr val="lt2"/>
                  </a:solidFill>
                  <a:latin typeface="Arial"/>
                  <a:ea typeface="Arial"/>
                  <a:cs typeface="Arial"/>
                  <a:sym typeface="Arial"/>
                </a:rPr>
              </a:br>
              <a:r>
                <a:rPr b="0" i="0" lang="zh-TW" sz="3600" u="none" cap="none" strike="noStrike">
                  <a:solidFill>
                    <a:schemeClr val="lt2"/>
                  </a:solidFill>
                  <a:latin typeface="Arial"/>
                  <a:ea typeface="Arial"/>
                  <a:cs typeface="Arial"/>
                  <a:sym typeface="Arial"/>
                </a:rPr>
                <a:t>   (超普通心理學)</a:t>
              </a:r>
              <a:endParaRPr b="0" i="0" sz="3600" u="none" cap="none" strike="noStrike">
                <a:solidFill>
                  <a:schemeClr val="lt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0" i="0" lang="zh-TW" sz="3600" u="none" cap="none" strike="noStrike">
                  <a:solidFill>
                    <a:schemeClr val="lt2"/>
                  </a:solidFill>
                  <a:latin typeface="Arial"/>
                  <a:ea typeface="Arial"/>
                  <a:cs typeface="Arial"/>
                  <a:sym typeface="Arial"/>
                </a:rPr>
                <a:t>實施人:502 14 陳柏睿</a:t>
              </a:r>
              <a:endParaRPr b="0" i="0" sz="3600" u="none" cap="none" strike="noStrike">
                <a:solidFill>
                  <a:schemeClr val="lt2"/>
                </a:solidFill>
                <a:latin typeface="Arial"/>
                <a:ea typeface="Arial"/>
                <a:cs typeface="Arial"/>
                <a:sym typeface="Arial"/>
              </a:endParaRPr>
            </a:p>
          </p:txBody>
        </p:sp>
        <p:grpSp>
          <p:nvGrpSpPr>
            <p:cNvPr id="96" name="Google Shape;96;p1"/>
            <p:cNvGrpSpPr/>
            <p:nvPr/>
          </p:nvGrpSpPr>
          <p:grpSpPr>
            <a:xfrm>
              <a:off x="343654" y="1603169"/>
              <a:ext cx="5215535" cy="2483589"/>
              <a:chOff x="343654" y="1413895"/>
              <a:chExt cx="5613010" cy="2672863"/>
            </a:xfrm>
          </p:grpSpPr>
          <p:sp>
            <p:nvSpPr>
              <p:cNvPr id="97" name="Google Shape;97;p1"/>
              <p:cNvSpPr/>
              <p:nvPr/>
            </p:nvSpPr>
            <p:spPr>
              <a:xfrm>
                <a:off x="2920280" y="3888586"/>
                <a:ext cx="229879" cy="198172"/>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icrosoft Yahei"/>
                  <a:ea typeface="Microsoft Yahei"/>
                  <a:cs typeface="Microsoft Yahei"/>
                  <a:sym typeface="Microsoft Yahei"/>
                </a:endParaRPr>
              </a:p>
            </p:txBody>
          </p:sp>
          <p:grpSp>
            <p:nvGrpSpPr>
              <p:cNvPr id="98" name="Google Shape;98;p1"/>
              <p:cNvGrpSpPr/>
              <p:nvPr/>
            </p:nvGrpSpPr>
            <p:grpSpPr>
              <a:xfrm>
                <a:off x="343654" y="1413895"/>
                <a:ext cx="5613010" cy="2672863"/>
                <a:chOff x="343654" y="1413895"/>
                <a:chExt cx="5613010" cy="2672863"/>
              </a:xfrm>
            </p:grpSpPr>
            <p:sp>
              <p:nvSpPr>
                <p:cNvPr id="99" name="Google Shape;99;p1"/>
                <p:cNvSpPr/>
                <p:nvPr/>
              </p:nvSpPr>
              <p:spPr>
                <a:xfrm>
                  <a:off x="343654" y="1568640"/>
                  <a:ext cx="5613010" cy="2504049"/>
                </a:xfrm>
                <a:custGeom>
                  <a:rect b="b" l="l" r="r" t="t"/>
                  <a:pathLst>
                    <a:path extrusionOk="0" h="2504049" w="5613010">
                      <a:moveTo>
                        <a:pt x="1" y="914400"/>
                      </a:moveTo>
                      <a:lnTo>
                        <a:pt x="1" y="0"/>
                      </a:lnTo>
                      <a:lnTo>
                        <a:pt x="5613010" y="0"/>
                      </a:lnTo>
                      <a:lnTo>
                        <a:pt x="5584875" y="2504049"/>
                      </a:lnTo>
                      <a:lnTo>
                        <a:pt x="2855742" y="2504049"/>
                      </a:lnTo>
                      <a:lnTo>
                        <a:pt x="2686930" y="2264898"/>
                      </a:lnTo>
                      <a:lnTo>
                        <a:pt x="2532186" y="2489981"/>
                      </a:lnTo>
                      <a:lnTo>
                        <a:pt x="1" y="2489981"/>
                      </a:lnTo>
                      <a:cubicBezTo>
                        <a:pt x="1" y="2147667"/>
                        <a:pt x="0" y="1805354"/>
                        <a:pt x="0" y="1463040"/>
                      </a:cubicBezTo>
                    </a:path>
                  </a:pathLst>
                </a:cu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icrosoft Yahei"/>
                    <a:ea typeface="Microsoft Yahei"/>
                    <a:cs typeface="Microsoft Yahei"/>
                    <a:sym typeface="Microsoft Yahei"/>
                  </a:endParaRPr>
                </a:p>
              </p:txBody>
            </p:sp>
            <p:sp>
              <p:nvSpPr>
                <p:cNvPr id="100" name="Google Shape;100;p1"/>
                <p:cNvSpPr/>
                <p:nvPr/>
              </p:nvSpPr>
              <p:spPr>
                <a:xfrm>
                  <a:off x="470265" y="1413895"/>
                  <a:ext cx="5345722" cy="2644726"/>
                </a:xfrm>
                <a:custGeom>
                  <a:rect b="b" l="l" r="r" t="t"/>
                  <a:pathLst>
                    <a:path extrusionOk="0" h="2644726" w="5345722">
                      <a:moveTo>
                        <a:pt x="5345722" y="914401"/>
                      </a:moveTo>
                      <a:lnTo>
                        <a:pt x="5345722" y="0"/>
                      </a:lnTo>
                      <a:lnTo>
                        <a:pt x="0" y="0"/>
                      </a:lnTo>
                      <a:lnTo>
                        <a:pt x="0" y="2644726"/>
                      </a:lnTo>
                    </a:path>
                  </a:pathLst>
                </a:custGeom>
                <a:no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icrosoft Yahei"/>
                    <a:ea typeface="Microsoft Yahei"/>
                    <a:cs typeface="Microsoft Yahei"/>
                    <a:sym typeface="Microsoft Yahei"/>
                  </a:endParaRPr>
                </a:p>
              </p:txBody>
            </p:sp>
            <p:cxnSp>
              <p:nvCxnSpPr>
                <p:cNvPr id="101" name="Google Shape;101;p1"/>
                <p:cNvCxnSpPr/>
                <p:nvPr/>
              </p:nvCxnSpPr>
              <p:spPr>
                <a:xfrm>
                  <a:off x="5815987" y="3439643"/>
                  <a:ext cx="0" cy="647115"/>
                </a:xfrm>
                <a:prstGeom prst="straightConnector1">
                  <a:avLst/>
                </a:prstGeom>
                <a:noFill/>
                <a:ln cap="flat" cmpd="sng" w="25400">
                  <a:solidFill>
                    <a:schemeClr val="lt1"/>
                  </a:solidFill>
                  <a:prstDash val="solid"/>
                  <a:miter lim="800000"/>
                  <a:headEnd len="sm" w="sm" type="none"/>
                  <a:tailEnd len="sm" w="sm" type="none"/>
                </a:ln>
              </p:spPr>
            </p:cxnSp>
          </p:grpSp>
        </p:grpSp>
      </p:gr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10"/>
          <p:cNvPicPr preferRelativeResize="0"/>
          <p:nvPr/>
        </p:nvPicPr>
        <p:blipFill rotWithShape="1">
          <a:blip r:embed="rId3">
            <a:alphaModFix/>
          </a:blip>
          <a:srcRect b="0" l="0" r="0" t="0"/>
          <a:stretch/>
        </p:blipFill>
        <p:spPr>
          <a:xfrm>
            <a:off x="6096000" y="138157"/>
            <a:ext cx="5917115" cy="6568196"/>
          </a:xfrm>
          <a:prstGeom prst="rect">
            <a:avLst/>
          </a:prstGeom>
          <a:noFill/>
          <a:ln>
            <a:noFill/>
          </a:ln>
        </p:spPr>
      </p:pic>
      <p:sp>
        <p:nvSpPr>
          <p:cNvPr id="207" name="Google Shape;207;p10"/>
          <p:cNvSpPr/>
          <p:nvPr/>
        </p:nvSpPr>
        <p:spPr>
          <a:xfrm>
            <a:off x="178885" y="151647"/>
            <a:ext cx="12196800" cy="694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chemeClr val="dk1"/>
              </a:solidFill>
              <a:latin typeface="Microsoft Yahei"/>
              <a:ea typeface="Microsoft Yahei"/>
              <a:cs typeface="Microsoft Yahei"/>
              <a:sym typeface="Microsoft Yahei"/>
            </a:endParaRPr>
          </a:p>
        </p:txBody>
      </p:sp>
      <p:sp>
        <p:nvSpPr>
          <p:cNvPr id="208" name="Google Shape;208;p10"/>
          <p:cNvSpPr/>
          <p:nvPr/>
        </p:nvSpPr>
        <p:spPr>
          <a:xfrm>
            <a:off x="6643442" y="803561"/>
            <a:ext cx="4914594" cy="5218545"/>
          </a:xfrm>
          <a:prstGeom prst="rect">
            <a:avLst/>
          </a:prstGeom>
          <a:blipFill rotWithShape="1">
            <a:blip r:embed="rId4">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Microsoft Yahei"/>
              <a:ea typeface="Microsoft Yahei"/>
              <a:cs typeface="Microsoft Yahei"/>
              <a:sym typeface="Microsoft Yahei"/>
            </a:endParaRPr>
          </a:p>
        </p:txBody>
      </p:sp>
      <p:sp>
        <p:nvSpPr>
          <p:cNvPr id="209" name="Google Shape;209;p10"/>
          <p:cNvSpPr/>
          <p:nvPr/>
        </p:nvSpPr>
        <p:spPr>
          <a:xfrm>
            <a:off x="550837" y="803560"/>
            <a:ext cx="4914594" cy="5218545"/>
          </a:xfrm>
          <a:prstGeom prst="rect">
            <a:avLst/>
          </a:prstGeom>
          <a:blipFill rotWithShape="1">
            <a:blip r:embed="rId4">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Microsoft Yahei"/>
              <a:ea typeface="Microsoft Yahei"/>
              <a:cs typeface="Microsoft Yahei"/>
              <a:sym typeface="Microsoft Yahei"/>
            </a:endParaRPr>
          </a:p>
        </p:txBody>
      </p:sp>
      <p:sp>
        <p:nvSpPr>
          <p:cNvPr id="210" name="Google Shape;210;p10"/>
          <p:cNvSpPr txBox="1"/>
          <p:nvPr/>
        </p:nvSpPr>
        <p:spPr>
          <a:xfrm>
            <a:off x="550837" y="2194951"/>
            <a:ext cx="4914594"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zh-TW" sz="2800" u="none" cap="none" strike="noStrike">
                <a:solidFill>
                  <a:schemeClr val="dk1"/>
                </a:solidFill>
                <a:latin typeface="Arial"/>
                <a:ea typeface="Arial"/>
                <a:cs typeface="Arial"/>
                <a:sym typeface="Arial"/>
              </a:rPr>
              <a:t>規劃進度:</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zh-TW" sz="2800" u="none" cap="none" strike="noStrike">
                <a:solidFill>
                  <a:schemeClr val="dk1"/>
                </a:solidFill>
                <a:latin typeface="Arial"/>
                <a:ea typeface="Arial"/>
                <a:cs typeface="Arial"/>
                <a:sym typeface="Arial"/>
              </a:rPr>
              <a:t>	利用自主學習的時間每次都閱讀兩章至三章，然後做統整，反思當天讀的章節</a:t>
            </a:r>
            <a:endParaRPr b="0" i="0" sz="1400" u="none" cap="none" strike="noStrike">
              <a:solidFill>
                <a:srgbClr val="000000"/>
              </a:solidFill>
              <a:latin typeface="Arial"/>
              <a:ea typeface="Arial"/>
              <a:cs typeface="Arial"/>
              <a:sym typeface="Arial"/>
            </a:endParaRPr>
          </a:p>
        </p:txBody>
      </p:sp>
      <p:sp>
        <p:nvSpPr>
          <p:cNvPr id="211" name="Google Shape;211;p10"/>
          <p:cNvSpPr txBox="1"/>
          <p:nvPr/>
        </p:nvSpPr>
        <p:spPr>
          <a:xfrm>
            <a:off x="6643442" y="1659285"/>
            <a:ext cx="4914594" cy="35394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zh-TW" sz="2800" u="none" cap="none" strike="noStrike">
                <a:solidFill>
                  <a:schemeClr val="dk1"/>
                </a:solidFill>
                <a:latin typeface="Arial"/>
                <a:ea typeface="Arial"/>
                <a:cs typeface="Arial"/>
                <a:sym typeface="Arial"/>
              </a:rPr>
              <a:t>修正方向:</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zh-TW" sz="2800" u="none" cap="none" strike="noStrike">
                <a:solidFill>
                  <a:schemeClr val="dk1"/>
                </a:solidFill>
                <a:latin typeface="Arial"/>
                <a:ea typeface="Arial"/>
                <a:cs typeface="Arial"/>
                <a:sym typeface="Arial"/>
              </a:rPr>
              <a:t>1.剛開始讀時有按時完成，但時間一久有些厭倦，所以改成一週讀第一本，下週讀另一本2.有時會容易分心，讓自己聽一下音樂調整狀態</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zh-TW" sz="2800" u="none" cap="none" strike="noStrike">
                <a:solidFill>
                  <a:schemeClr val="dk1"/>
                </a:solidFill>
                <a:latin typeface="Arial"/>
                <a:ea typeface="Arial"/>
                <a:cs typeface="Arial"/>
                <a:sym typeface="Arial"/>
              </a:rPr>
              <a:t>3.進度未達標，當週末把進度跟上</a:t>
            </a:r>
            <a:endParaRPr b="0" i="0" sz="1400" u="none" cap="none" strike="noStrike">
              <a:solidFill>
                <a:srgbClr val="000000"/>
              </a:solidFill>
              <a:latin typeface="Arial"/>
              <a:ea typeface="Arial"/>
              <a:cs typeface="Arial"/>
              <a:sym typeface="Arial"/>
            </a:endParaRPr>
          </a:p>
        </p:txBody>
      </p:sp>
      <p:sp>
        <p:nvSpPr>
          <p:cNvPr id="212" name="Google Shape;212;p10"/>
          <p:cNvSpPr txBox="1"/>
          <p:nvPr/>
        </p:nvSpPr>
        <p:spPr>
          <a:xfrm>
            <a:off x="188267" y="62105"/>
            <a:ext cx="2646878"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0" i="0" lang="zh-TW" sz="4800" u="none" cap="none" strike="noStrike">
                <a:solidFill>
                  <a:schemeClr val="dk1"/>
                </a:solidFill>
                <a:latin typeface="Arial"/>
                <a:ea typeface="Arial"/>
                <a:cs typeface="Arial"/>
                <a:sym typeface="Arial"/>
              </a:rPr>
              <a:t>施行過程</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1"/>
          <p:cNvSpPr/>
          <p:nvPr/>
        </p:nvSpPr>
        <p:spPr>
          <a:xfrm>
            <a:off x="178885" y="151647"/>
            <a:ext cx="12196800" cy="694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chemeClr val="dk1"/>
              </a:solidFill>
              <a:latin typeface="Microsoft Yahei"/>
              <a:ea typeface="Microsoft Yahei"/>
              <a:cs typeface="Microsoft Yahei"/>
              <a:sym typeface="Microsoft Yahei"/>
            </a:endParaRPr>
          </a:p>
        </p:txBody>
      </p:sp>
      <p:sp>
        <p:nvSpPr>
          <p:cNvPr id="218" name="Google Shape;218;p11"/>
          <p:cNvSpPr txBox="1"/>
          <p:nvPr/>
        </p:nvSpPr>
        <p:spPr>
          <a:xfrm>
            <a:off x="188267" y="62105"/>
            <a:ext cx="2646878"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0" i="0" lang="zh-TW" sz="4800" u="none" cap="none" strike="noStrike">
                <a:solidFill>
                  <a:schemeClr val="dk1"/>
                </a:solidFill>
                <a:latin typeface="Arial"/>
                <a:ea typeface="Arial"/>
                <a:cs typeface="Arial"/>
                <a:sym typeface="Arial"/>
              </a:rPr>
              <a:t>過程記錄</a:t>
            </a:r>
            <a:endParaRPr b="0" i="0" sz="1400" u="none" cap="none" strike="noStrike">
              <a:solidFill>
                <a:srgbClr val="000000"/>
              </a:solidFill>
              <a:latin typeface="Arial"/>
              <a:ea typeface="Arial"/>
              <a:cs typeface="Arial"/>
              <a:sym typeface="Arial"/>
            </a:endParaRPr>
          </a:p>
        </p:txBody>
      </p:sp>
      <p:sp>
        <p:nvSpPr>
          <p:cNvPr id="219" name="Google Shape;219;p11"/>
          <p:cNvSpPr txBox="1"/>
          <p:nvPr/>
        </p:nvSpPr>
        <p:spPr>
          <a:xfrm>
            <a:off x="943703" y="1020011"/>
            <a:ext cx="1697901"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zh-TW" sz="3600" u="none" cap="none" strike="noStrike">
                <a:solidFill>
                  <a:srgbClr val="000000"/>
                </a:solidFill>
                <a:latin typeface="Arial"/>
                <a:ea typeface="Arial"/>
                <a:cs typeface="Arial"/>
                <a:sym typeface="Arial"/>
              </a:rPr>
              <a:t>計畫表:</a:t>
            </a:r>
            <a:endParaRPr b="0" i="0" sz="3600" u="none" cap="none" strike="noStrike">
              <a:solidFill>
                <a:srgbClr val="000000"/>
              </a:solidFill>
              <a:latin typeface="Arial"/>
              <a:ea typeface="Arial"/>
              <a:cs typeface="Arial"/>
              <a:sym typeface="Arial"/>
            </a:endParaRPr>
          </a:p>
        </p:txBody>
      </p:sp>
      <p:graphicFrame>
        <p:nvGraphicFramePr>
          <p:cNvPr id="220" name="Google Shape;220;p11"/>
          <p:cNvGraphicFramePr/>
          <p:nvPr/>
        </p:nvGraphicFramePr>
        <p:xfrm>
          <a:off x="1792653" y="1666342"/>
          <a:ext cx="3000000" cy="3000000"/>
        </p:xfrm>
        <a:graphic>
          <a:graphicData uri="http://schemas.openxmlformats.org/drawingml/2006/table">
            <a:tbl>
              <a:tblPr bandRow="1" firstRow="1">
                <a:noFill/>
                <a:tableStyleId>{7B4886D9-CCDD-487D-9804-5CA020027348}</a:tableStyleId>
              </a:tblPr>
              <a:tblGrid>
                <a:gridCol w="2094650"/>
                <a:gridCol w="2358475"/>
                <a:gridCol w="1830800"/>
                <a:gridCol w="2325550"/>
              </a:tblGrid>
              <a:tr h="370850">
                <a:tc>
                  <a:txBody>
                    <a:bodyPr/>
                    <a:lstStyle/>
                    <a:p>
                      <a:pPr indent="0" lvl="0" marL="0" marR="0" rtl="0" algn="ctr">
                        <a:lnSpc>
                          <a:spcPct val="100000"/>
                        </a:lnSpc>
                        <a:spcBef>
                          <a:spcPts val="0"/>
                        </a:spcBef>
                        <a:spcAft>
                          <a:spcPts val="0"/>
                        </a:spcAft>
                        <a:buClr>
                          <a:srgbClr val="000000"/>
                        </a:buClr>
                        <a:buSzPts val="2000"/>
                        <a:buFont typeface="Arial"/>
                        <a:buNone/>
                      </a:pPr>
                      <a:r>
                        <a:rPr lang="zh-TW" sz="2000" u="none" cap="none" strike="noStrike"/>
                        <a:t>周次</a:t>
                      </a:r>
                      <a:endParaRPr sz="20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lang="zh-TW" sz="2000" u="none" cap="none" strike="noStrike"/>
                        <a:t>學習進度</a:t>
                      </a:r>
                      <a:endParaRPr sz="20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lang="zh-TW" sz="2000" u="none" cap="none" strike="noStrike"/>
                        <a:t>自評</a:t>
                      </a:r>
                      <a:endParaRPr sz="20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lang="zh-TW" sz="2000" u="none" cap="none" strike="noStrike"/>
                        <a:t>是否達成預期進度</a:t>
                      </a:r>
                      <a:endParaRPr sz="1400" u="none" cap="none" strike="noStrike"/>
                    </a:p>
                  </a:txBody>
                  <a:tcPr marT="45725" marB="45725" marR="91450" marL="91450"/>
                </a:tc>
              </a:tr>
              <a:tr h="370850">
                <a:tc>
                  <a:txBody>
                    <a:bodyPr/>
                    <a:lstStyle/>
                    <a:p>
                      <a:pPr indent="0" lvl="0" marL="0" marR="0" rtl="0" algn="ctr">
                        <a:lnSpc>
                          <a:spcPct val="100000"/>
                        </a:lnSpc>
                        <a:spcBef>
                          <a:spcPts val="0"/>
                        </a:spcBef>
                        <a:spcAft>
                          <a:spcPts val="0"/>
                        </a:spcAft>
                        <a:buClr>
                          <a:srgbClr val="000000"/>
                        </a:buClr>
                        <a:buSzPts val="2000"/>
                        <a:buFont typeface="Arial"/>
                        <a:buNone/>
                      </a:pPr>
                      <a:r>
                        <a:rPr lang="zh-TW" sz="2000" u="none" cap="none" strike="noStrike"/>
                        <a:t>1</a:t>
                      </a:r>
                      <a:endParaRPr sz="20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lang="zh-TW" sz="2000" u="none" cap="none" strike="noStrike"/>
                        <a:t>尋找想要的書籍</a:t>
                      </a:r>
                      <a:endParaRPr sz="20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lang="zh-TW" sz="2000" u="none" cap="none" strike="noStrike"/>
                        <a:t>認真</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lang="zh-TW" sz="2000" u="none" cap="none" strike="noStrike"/>
                        <a:t>是</a:t>
                      </a:r>
                      <a:endParaRPr sz="1400" u="none" cap="none" strike="noStrike"/>
                    </a:p>
                  </a:txBody>
                  <a:tcPr marT="45725" marB="45725" marR="91450" marL="91450"/>
                </a:tc>
              </a:tr>
              <a:tr h="370850">
                <a:tc>
                  <a:txBody>
                    <a:bodyPr/>
                    <a:lstStyle/>
                    <a:p>
                      <a:pPr indent="0" lvl="0" marL="0" marR="0" rtl="0" algn="ctr">
                        <a:lnSpc>
                          <a:spcPct val="100000"/>
                        </a:lnSpc>
                        <a:spcBef>
                          <a:spcPts val="0"/>
                        </a:spcBef>
                        <a:spcAft>
                          <a:spcPts val="0"/>
                        </a:spcAft>
                        <a:buClr>
                          <a:srgbClr val="000000"/>
                        </a:buClr>
                        <a:buSzPts val="2000"/>
                        <a:buFont typeface="Arial"/>
                        <a:buNone/>
                      </a:pPr>
                      <a:r>
                        <a:rPr lang="zh-TW" sz="2000" u="none" cap="none" strike="noStrike"/>
                        <a:t>2</a:t>
                      </a:r>
                      <a:endParaRPr sz="20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lang="zh-TW" sz="2000" u="none" cap="none" strike="noStrike"/>
                        <a:t>觀看書籍(一)第一二章，重點摘要</a:t>
                      </a:r>
                      <a:endParaRPr sz="1400" u="none" cap="none" strike="noStrike"/>
                    </a:p>
                  </a:txBody>
                  <a:tcPr marT="45725" marB="45725" marR="91450" marL="91450"/>
                </a:tc>
                <a:tc>
                  <a:txBody>
                    <a:bodyPr/>
                    <a:lstStyle/>
                    <a:p>
                      <a:pPr indent="0" lvl="0" marL="0" marR="0" rtl="0" algn="ctr">
                        <a:lnSpc>
                          <a:spcPct val="150000"/>
                        </a:lnSpc>
                        <a:spcBef>
                          <a:spcPts val="0"/>
                        </a:spcBef>
                        <a:spcAft>
                          <a:spcPts val="0"/>
                        </a:spcAft>
                        <a:buClr>
                          <a:srgbClr val="000000"/>
                        </a:buClr>
                        <a:buSzPts val="2000"/>
                        <a:buFont typeface="Arial"/>
                        <a:buNone/>
                      </a:pPr>
                      <a:r>
                        <a:rPr lang="zh-TW" sz="2000" u="none" cap="none" strike="noStrike"/>
                        <a:t>認真</a:t>
                      </a:r>
                      <a:endParaRPr sz="1400" u="none" cap="none" strike="noStrike"/>
                    </a:p>
                  </a:txBody>
                  <a:tcPr marT="45725" marB="45725" marR="91450" marL="91450"/>
                </a:tc>
                <a:tc>
                  <a:txBody>
                    <a:bodyPr/>
                    <a:lstStyle/>
                    <a:p>
                      <a:pPr indent="0" lvl="0" marL="0" marR="0" rtl="0" algn="ctr">
                        <a:lnSpc>
                          <a:spcPct val="150000"/>
                        </a:lnSpc>
                        <a:spcBef>
                          <a:spcPts val="0"/>
                        </a:spcBef>
                        <a:spcAft>
                          <a:spcPts val="0"/>
                        </a:spcAft>
                        <a:buClr>
                          <a:srgbClr val="000000"/>
                        </a:buClr>
                        <a:buSzPts val="2000"/>
                        <a:buFont typeface="Arial"/>
                        <a:buNone/>
                      </a:pPr>
                      <a:r>
                        <a:rPr lang="zh-TW" sz="2000" u="none" cap="none" strike="noStrike"/>
                        <a:t>是</a:t>
                      </a:r>
                      <a:endParaRPr sz="1400" u="none" cap="none" strike="noStrike"/>
                    </a:p>
                  </a:txBody>
                  <a:tcPr marT="45725" marB="45725" marR="91450" marL="91450"/>
                </a:tc>
              </a:tr>
              <a:tr h="370850">
                <a:tc>
                  <a:txBody>
                    <a:bodyPr/>
                    <a:lstStyle/>
                    <a:p>
                      <a:pPr indent="0" lvl="0" marL="0" marR="0" rtl="0" algn="ctr">
                        <a:lnSpc>
                          <a:spcPct val="100000"/>
                        </a:lnSpc>
                        <a:spcBef>
                          <a:spcPts val="0"/>
                        </a:spcBef>
                        <a:spcAft>
                          <a:spcPts val="0"/>
                        </a:spcAft>
                        <a:buClr>
                          <a:srgbClr val="000000"/>
                        </a:buClr>
                        <a:buSzPts val="2000"/>
                        <a:buFont typeface="Arial"/>
                        <a:buNone/>
                      </a:pPr>
                      <a:r>
                        <a:rPr lang="zh-TW" sz="2000" u="none" cap="none" strike="noStrike"/>
                        <a:t>3</a:t>
                      </a:r>
                      <a:endParaRPr sz="20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lang="zh-TW" sz="2000" u="none" cap="none" strike="noStrike"/>
                        <a:t>觀看書籍(一)第三四章，重點摘要</a:t>
                      </a:r>
                      <a:endParaRPr sz="1400" u="none" cap="none" strike="noStrike"/>
                    </a:p>
                  </a:txBody>
                  <a:tcPr marT="45725" marB="45725" marR="91450" marL="91450"/>
                </a:tc>
                <a:tc>
                  <a:txBody>
                    <a:bodyPr/>
                    <a:lstStyle/>
                    <a:p>
                      <a:pPr indent="0" lvl="0" marL="0" marR="0" rtl="0" algn="ctr">
                        <a:lnSpc>
                          <a:spcPct val="150000"/>
                        </a:lnSpc>
                        <a:spcBef>
                          <a:spcPts val="0"/>
                        </a:spcBef>
                        <a:spcAft>
                          <a:spcPts val="0"/>
                        </a:spcAft>
                        <a:buClr>
                          <a:srgbClr val="000000"/>
                        </a:buClr>
                        <a:buSzPts val="2000"/>
                        <a:buFont typeface="Arial"/>
                        <a:buNone/>
                      </a:pPr>
                      <a:r>
                        <a:rPr lang="zh-TW" sz="2000" u="none" cap="none" strike="noStrike"/>
                        <a:t>普通</a:t>
                      </a:r>
                      <a:endParaRPr sz="1400" u="none" cap="none" strike="noStrike"/>
                    </a:p>
                  </a:txBody>
                  <a:tcPr marT="45725" marB="45725" marR="91450" marL="91450"/>
                </a:tc>
                <a:tc>
                  <a:txBody>
                    <a:bodyPr/>
                    <a:lstStyle/>
                    <a:p>
                      <a:pPr indent="0" lvl="0" marL="0" marR="0" rtl="0" algn="ctr">
                        <a:lnSpc>
                          <a:spcPct val="150000"/>
                        </a:lnSpc>
                        <a:spcBef>
                          <a:spcPts val="0"/>
                        </a:spcBef>
                        <a:spcAft>
                          <a:spcPts val="0"/>
                        </a:spcAft>
                        <a:buClr>
                          <a:srgbClr val="000000"/>
                        </a:buClr>
                        <a:buSzPts val="2000"/>
                        <a:buFont typeface="Arial"/>
                        <a:buNone/>
                      </a:pPr>
                      <a:r>
                        <a:rPr lang="zh-TW" sz="2000" u="none" cap="none" strike="noStrike"/>
                        <a:t>是</a:t>
                      </a:r>
                      <a:endParaRPr sz="1400" u="none" cap="none" strike="noStrike"/>
                    </a:p>
                  </a:txBody>
                  <a:tcPr marT="45725" marB="45725" marR="91450" marL="91450"/>
                </a:tc>
              </a:tr>
              <a:tr h="370850">
                <a:tc>
                  <a:txBody>
                    <a:bodyPr/>
                    <a:lstStyle/>
                    <a:p>
                      <a:pPr indent="0" lvl="0" marL="0" marR="0" rtl="0" algn="ctr">
                        <a:lnSpc>
                          <a:spcPct val="100000"/>
                        </a:lnSpc>
                        <a:spcBef>
                          <a:spcPts val="0"/>
                        </a:spcBef>
                        <a:spcAft>
                          <a:spcPts val="0"/>
                        </a:spcAft>
                        <a:buClr>
                          <a:srgbClr val="000000"/>
                        </a:buClr>
                        <a:buSzPts val="2000"/>
                        <a:buFont typeface="Arial"/>
                        <a:buNone/>
                      </a:pPr>
                      <a:r>
                        <a:rPr lang="zh-TW" sz="2000" u="none" cap="none" strike="noStrike"/>
                        <a:t>4</a:t>
                      </a:r>
                      <a:endParaRPr sz="20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lang="zh-TW" sz="2000" u="none" cap="none" strike="noStrike"/>
                        <a:t>觀看書籍(二)第一二章，重點摘要</a:t>
                      </a:r>
                      <a:endParaRPr sz="1400" u="none" cap="none" strike="noStrike"/>
                    </a:p>
                  </a:txBody>
                  <a:tcPr marT="45725" marB="45725" marR="91450" marL="91450"/>
                </a:tc>
                <a:tc>
                  <a:txBody>
                    <a:bodyPr/>
                    <a:lstStyle/>
                    <a:p>
                      <a:pPr indent="0" lvl="0" marL="0" marR="0" rtl="0" algn="ctr">
                        <a:lnSpc>
                          <a:spcPct val="150000"/>
                        </a:lnSpc>
                        <a:spcBef>
                          <a:spcPts val="0"/>
                        </a:spcBef>
                        <a:spcAft>
                          <a:spcPts val="0"/>
                        </a:spcAft>
                        <a:buClr>
                          <a:srgbClr val="000000"/>
                        </a:buClr>
                        <a:buSzPts val="2000"/>
                        <a:buFont typeface="Arial"/>
                        <a:buNone/>
                      </a:pPr>
                      <a:r>
                        <a:rPr lang="zh-TW" sz="2000" u="none" cap="none" strike="noStrike"/>
                        <a:t>認真</a:t>
                      </a:r>
                      <a:endParaRPr sz="1400" u="none" cap="none" strike="noStrike"/>
                    </a:p>
                  </a:txBody>
                  <a:tcPr marT="45725" marB="45725" marR="91450" marL="91450"/>
                </a:tc>
                <a:tc>
                  <a:txBody>
                    <a:bodyPr/>
                    <a:lstStyle/>
                    <a:p>
                      <a:pPr indent="0" lvl="0" marL="0" marR="0" rtl="0" algn="ctr">
                        <a:lnSpc>
                          <a:spcPct val="150000"/>
                        </a:lnSpc>
                        <a:spcBef>
                          <a:spcPts val="0"/>
                        </a:spcBef>
                        <a:spcAft>
                          <a:spcPts val="0"/>
                        </a:spcAft>
                        <a:buClr>
                          <a:srgbClr val="000000"/>
                        </a:buClr>
                        <a:buSzPts val="2000"/>
                        <a:buFont typeface="Arial"/>
                        <a:buNone/>
                      </a:pPr>
                      <a:r>
                        <a:rPr lang="zh-TW" sz="2000" u="none" cap="none" strike="noStrike"/>
                        <a:t>是</a:t>
                      </a:r>
                      <a:endParaRPr sz="1400" u="none" cap="none" strike="noStrike"/>
                    </a:p>
                  </a:txBody>
                  <a:tcPr marT="45725" marB="45725" marR="91450" marL="91450"/>
                </a:tc>
              </a:tr>
              <a:tr h="370850">
                <a:tc>
                  <a:txBody>
                    <a:bodyPr/>
                    <a:lstStyle/>
                    <a:p>
                      <a:pPr indent="0" lvl="0" marL="0" marR="0" rtl="0" algn="ctr">
                        <a:lnSpc>
                          <a:spcPct val="100000"/>
                        </a:lnSpc>
                        <a:spcBef>
                          <a:spcPts val="0"/>
                        </a:spcBef>
                        <a:spcAft>
                          <a:spcPts val="0"/>
                        </a:spcAft>
                        <a:buClr>
                          <a:srgbClr val="000000"/>
                        </a:buClr>
                        <a:buSzPts val="2000"/>
                        <a:buFont typeface="Arial"/>
                        <a:buNone/>
                      </a:pPr>
                      <a:r>
                        <a:rPr lang="zh-TW" sz="2000" u="none" cap="none" strike="noStrike"/>
                        <a:t>5</a:t>
                      </a:r>
                      <a:endParaRPr sz="20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lang="zh-TW" sz="2000" u="none" cap="none" strike="noStrike"/>
                        <a:t>觀看書籍(二)第三四章，重點摘要</a:t>
                      </a:r>
                      <a:endParaRPr sz="1400" u="none" cap="none" strike="noStrike"/>
                    </a:p>
                  </a:txBody>
                  <a:tcPr marT="45725" marB="45725" marR="91450" marL="91450"/>
                </a:tc>
                <a:tc>
                  <a:txBody>
                    <a:bodyPr/>
                    <a:lstStyle/>
                    <a:p>
                      <a:pPr indent="0" lvl="0" marL="0" marR="0" rtl="0" algn="ctr">
                        <a:lnSpc>
                          <a:spcPct val="150000"/>
                        </a:lnSpc>
                        <a:spcBef>
                          <a:spcPts val="0"/>
                        </a:spcBef>
                        <a:spcAft>
                          <a:spcPts val="0"/>
                        </a:spcAft>
                        <a:buClr>
                          <a:srgbClr val="000000"/>
                        </a:buClr>
                        <a:buSzPts val="2000"/>
                        <a:buFont typeface="Arial"/>
                        <a:buNone/>
                      </a:pPr>
                      <a:r>
                        <a:rPr lang="zh-TW" sz="2000" u="none" cap="none" strike="noStrike"/>
                        <a:t>認真</a:t>
                      </a:r>
                      <a:endParaRPr sz="1400" u="none" cap="none" strike="noStrike"/>
                    </a:p>
                  </a:txBody>
                  <a:tcPr marT="45725" marB="45725" marR="91450" marL="91450"/>
                </a:tc>
                <a:tc>
                  <a:txBody>
                    <a:bodyPr/>
                    <a:lstStyle/>
                    <a:p>
                      <a:pPr indent="0" lvl="0" marL="0" marR="0" rtl="0" algn="ctr">
                        <a:lnSpc>
                          <a:spcPct val="150000"/>
                        </a:lnSpc>
                        <a:spcBef>
                          <a:spcPts val="0"/>
                        </a:spcBef>
                        <a:spcAft>
                          <a:spcPts val="0"/>
                        </a:spcAft>
                        <a:buClr>
                          <a:srgbClr val="000000"/>
                        </a:buClr>
                        <a:buSzPts val="2000"/>
                        <a:buFont typeface="Arial"/>
                        <a:buNone/>
                      </a:pPr>
                      <a:r>
                        <a:rPr lang="zh-TW" sz="2000" u="none" cap="none" strike="noStrike"/>
                        <a:t>是</a:t>
                      </a:r>
                      <a:endParaRPr sz="1400" u="none" cap="none" strike="noStrike"/>
                    </a:p>
                  </a:txBody>
                  <a:tcPr marT="45725" marB="45725" marR="91450" marL="91450"/>
                </a:tc>
              </a:tr>
              <a:tr h="370850">
                <a:tc>
                  <a:txBody>
                    <a:bodyPr/>
                    <a:lstStyle/>
                    <a:p>
                      <a:pPr indent="0" lvl="0" marL="0" marR="0" rtl="0" algn="ctr">
                        <a:lnSpc>
                          <a:spcPct val="100000"/>
                        </a:lnSpc>
                        <a:spcBef>
                          <a:spcPts val="0"/>
                        </a:spcBef>
                        <a:spcAft>
                          <a:spcPts val="0"/>
                        </a:spcAft>
                        <a:buClr>
                          <a:srgbClr val="000000"/>
                        </a:buClr>
                        <a:buSzPts val="2000"/>
                        <a:buFont typeface="Arial"/>
                        <a:buNone/>
                      </a:pPr>
                      <a:r>
                        <a:rPr lang="zh-TW" sz="2000" u="none" cap="none" strike="noStrike"/>
                        <a:t>6~12</a:t>
                      </a:r>
                      <a:endParaRPr sz="20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lang="zh-TW" sz="2000" u="none" cap="none" strike="noStrike"/>
                        <a:t>觀看書籍兩章，重點摘要</a:t>
                      </a:r>
                      <a:endParaRPr sz="1400" u="none" cap="none" strike="noStrike"/>
                    </a:p>
                  </a:txBody>
                  <a:tcPr marT="45725" marB="45725" marR="91450" marL="91450"/>
                </a:tc>
                <a:tc>
                  <a:txBody>
                    <a:bodyPr/>
                    <a:lstStyle/>
                    <a:p>
                      <a:pPr indent="0" lvl="0" marL="0" marR="0" rtl="0" algn="ctr">
                        <a:lnSpc>
                          <a:spcPct val="150000"/>
                        </a:lnSpc>
                        <a:spcBef>
                          <a:spcPts val="0"/>
                        </a:spcBef>
                        <a:spcAft>
                          <a:spcPts val="0"/>
                        </a:spcAft>
                        <a:buClr>
                          <a:srgbClr val="000000"/>
                        </a:buClr>
                        <a:buSzPts val="2000"/>
                        <a:buFont typeface="Arial"/>
                        <a:buNone/>
                      </a:pPr>
                      <a:r>
                        <a:rPr lang="zh-TW" sz="2000" u="none" cap="none" strike="noStrike"/>
                        <a:t>普通</a:t>
                      </a:r>
                      <a:endParaRPr sz="2000" u="none" cap="none" strike="noStrike"/>
                    </a:p>
                  </a:txBody>
                  <a:tcPr marT="45725" marB="45725" marR="91450" marL="91450"/>
                </a:tc>
                <a:tc>
                  <a:txBody>
                    <a:bodyPr/>
                    <a:lstStyle/>
                    <a:p>
                      <a:pPr indent="0" lvl="0" marL="0" marR="0" rtl="0" algn="ctr">
                        <a:lnSpc>
                          <a:spcPct val="150000"/>
                        </a:lnSpc>
                        <a:spcBef>
                          <a:spcPts val="0"/>
                        </a:spcBef>
                        <a:spcAft>
                          <a:spcPts val="0"/>
                        </a:spcAft>
                        <a:buClr>
                          <a:srgbClr val="000000"/>
                        </a:buClr>
                        <a:buSzPts val="2000"/>
                        <a:buFont typeface="Arial"/>
                        <a:buNone/>
                      </a:pPr>
                      <a:r>
                        <a:rPr lang="zh-TW" sz="2000" u="none" cap="none" strike="noStrike"/>
                        <a:t>是</a:t>
                      </a:r>
                      <a:endParaRPr sz="1400" u="none" cap="none" strike="noStrike"/>
                    </a:p>
                  </a:txBody>
                  <a:tcPr marT="45725" marB="45725" marR="91450" marL="91450"/>
                </a:tc>
              </a:tr>
              <a:tr h="370850">
                <a:tc>
                  <a:txBody>
                    <a:bodyPr/>
                    <a:lstStyle/>
                    <a:p>
                      <a:pPr indent="0" lvl="0" marL="0" marR="0" rtl="0" algn="ctr">
                        <a:lnSpc>
                          <a:spcPct val="100000"/>
                        </a:lnSpc>
                        <a:spcBef>
                          <a:spcPts val="0"/>
                        </a:spcBef>
                        <a:spcAft>
                          <a:spcPts val="0"/>
                        </a:spcAft>
                        <a:buClr>
                          <a:srgbClr val="000000"/>
                        </a:buClr>
                        <a:buSzPts val="2000"/>
                        <a:buFont typeface="Arial"/>
                        <a:buNone/>
                      </a:pPr>
                      <a:r>
                        <a:rPr lang="zh-TW" sz="2000" u="none" cap="none" strike="noStrike"/>
                        <a:t>13~18</a:t>
                      </a:r>
                      <a:endParaRPr sz="20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lang="zh-TW" sz="2000" u="none" cap="none" strike="noStrike"/>
                        <a:t>統整資料做ppt</a:t>
                      </a:r>
                      <a:endParaRPr sz="20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lang="zh-TW" sz="2000" u="none" cap="none" strike="noStrike"/>
                        <a:t>認真</a:t>
                      </a:r>
                      <a:endParaRPr sz="20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lang="zh-TW" sz="2000" u="none" cap="none" strike="noStrike"/>
                        <a:t>是</a:t>
                      </a:r>
                      <a:endParaRPr sz="1400" u="none" cap="none" strike="noStrike"/>
                    </a:p>
                  </a:txBody>
                  <a:tcPr marT="45725" marB="45725" marR="91450" marL="91450"/>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14"/>
          <p:cNvPicPr preferRelativeResize="0"/>
          <p:nvPr/>
        </p:nvPicPr>
        <p:blipFill rotWithShape="1">
          <a:blip r:embed="rId3">
            <a:alphaModFix/>
          </a:blip>
          <a:srcRect b="0" l="0" r="0" t="0"/>
          <a:stretch/>
        </p:blipFill>
        <p:spPr>
          <a:xfrm flipH="1">
            <a:off x="0" y="0"/>
            <a:ext cx="12187310" cy="6857999"/>
          </a:xfrm>
          <a:prstGeom prst="rect">
            <a:avLst/>
          </a:prstGeom>
          <a:noFill/>
          <a:ln>
            <a:noFill/>
          </a:ln>
        </p:spPr>
      </p:pic>
      <p:grpSp>
        <p:nvGrpSpPr>
          <p:cNvPr id="226" name="Google Shape;226;p14"/>
          <p:cNvGrpSpPr/>
          <p:nvPr/>
        </p:nvGrpSpPr>
        <p:grpSpPr>
          <a:xfrm>
            <a:off x="5917379" y="1924575"/>
            <a:ext cx="5215535" cy="2483589"/>
            <a:chOff x="343654" y="1603169"/>
            <a:chExt cx="5215535" cy="2483589"/>
          </a:xfrm>
        </p:grpSpPr>
        <p:sp>
          <p:nvSpPr>
            <p:cNvPr id="227" name="Google Shape;227;p14"/>
            <p:cNvSpPr/>
            <p:nvPr/>
          </p:nvSpPr>
          <p:spPr>
            <a:xfrm>
              <a:off x="553458" y="1733884"/>
              <a:ext cx="4788564" cy="2326730"/>
            </a:xfrm>
            <a:prstGeom prst="rect">
              <a:avLst/>
            </a:prstGeom>
            <a:solidFill>
              <a:srgbClr val="847361">
                <a:alpha val="6156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icrosoft Yahei"/>
                <a:ea typeface="Microsoft Yahei"/>
                <a:cs typeface="Microsoft Yahei"/>
                <a:sym typeface="Microsoft Yahei"/>
              </a:endParaRPr>
            </a:p>
          </p:txBody>
        </p:sp>
        <p:grpSp>
          <p:nvGrpSpPr>
            <p:cNvPr id="228" name="Google Shape;228;p14"/>
            <p:cNvGrpSpPr/>
            <p:nvPr/>
          </p:nvGrpSpPr>
          <p:grpSpPr>
            <a:xfrm>
              <a:off x="343654" y="1603169"/>
              <a:ext cx="5215535" cy="2483589"/>
              <a:chOff x="343654" y="1413895"/>
              <a:chExt cx="5613010" cy="2672863"/>
            </a:xfrm>
          </p:grpSpPr>
          <p:sp>
            <p:nvSpPr>
              <p:cNvPr id="229" name="Google Shape;229;p14"/>
              <p:cNvSpPr/>
              <p:nvPr/>
            </p:nvSpPr>
            <p:spPr>
              <a:xfrm>
                <a:off x="2920280" y="3888586"/>
                <a:ext cx="229879" cy="198172"/>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icrosoft Yahei"/>
                  <a:ea typeface="Microsoft Yahei"/>
                  <a:cs typeface="Microsoft Yahei"/>
                  <a:sym typeface="Microsoft Yahei"/>
                </a:endParaRPr>
              </a:p>
            </p:txBody>
          </p:sp>
          <p:grpSp>
            <p:nvGrpSpPr>
              <p:cNvPr id="230" name="Google Shape;230;p14"/>
              <p:cNvGrpSpPr/>
              <p:nvPr/>
            </p:nvGrpSpPr>
            <p:grpSpPr>
              <a:xfrm>
                <a:off x="343654" y="1413895"/>
                <a:ext cx="5613010" cy="2672863"/>
                <a:chOff x="343654" y="1413895"/>
                <a:chExt cx="5613010" cy="2672863"/>
              </a:xfrm>
            </p:grpSpPr>
            <p:sp>
              <p:nvSpPr>
                <p:cNvPr id="231" name="Google Shape;231;p14"/>
                <p:cNvSpPr/>
                <p:nvPr/>
              </p:nvSpPr>
              <p:spPr>
                <a:xfrm>
                  <a:off x="343654" y="1568640"/>
                  <a:ext cx="5613010" cy="2504049"/>
                </a:xfrm>
                <a:custGeom>
                  <a:rect b="b" l="l" r="r" t="t"/>
                  <a:pathLst>
                    <a:path extrusionOk="0" h="2504049" w="5613010">
                      <a:moveTo>
                        <a:pt x="1" y="914400"/>
                      </a:moveTo>
                      <a:lnTo>
                        <a:pt x="1" y="0"/>
                      </a:lnTo>
                      <a:lnTo>
                        <a:pt x="5613010" y="0"/>
                      </a:lnTo>
                      <a:lnTo>
                        <a:pt x="5584875" y="2504049"/>
                      </a:lnTo>
                      <a:lnTo>
                        <a:pt x="2855742" y="2504049"/>
                      </a:lnTo>
                      <a:lnTo>
                        <a:pt x="2686930" y="2264898"/>
                      </a:lnTo>
                      <a:lnTo>
                        <a:pt x="2532186" y="2489981"/>
                      </a:lnTo>
                      <a:lnTo>
                        <a:pt x="1" y="2489981"/>
                      </a:lnTo>
                      <a:cubicBezTo>
                        <a:pt x="1" y="2147667"/>
                        <a:pt x="0" y="1805354"/>
                        <a:pt x="0" y="1463040"/>
                      </a:cubicBezTo>
                    </a:path>
                  </a:pathLst>
                </a:cu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icrosoft Yahei"/>
                    <a:ea typeface="Microsoft Yahei"/>
                    <a:cs typeface="Microsoft Yahei"/>
                    <a:sym typeface="Microsoft Yahei"/>
                  </a:endParaRPr>
                </a:p>
              </p:txBody>
            </p:sp>
            <p:sp>
              <p:nvSpPr>
                <p:cNvPr id="232" name="Google Shape;232;p14"/>
                <p:cNvSpPr/>
                <p:nvPr/>
              </p:nvSpPr>
              <p:spPr>
                <a:xfrm>
                  <a:off x="470265" y="1413895"/>
                  <a:ext cx="5345722" cy="2644726"/>
                </a:xfrm>
                <a:custGeom>
                  <a:rect b="b" l="l" r="r" t="t"/>
                  <a:pathLst>
                    <a:path extrusionOk="0" h="2644726" w="5345722">
                      <a:moveTo>
                        <a:pt x="5345722" y="914401"/>
                      </a:moveTo>
                      <a:lnTo>
                        <a:pt x="5345722" y="0"/>
                      </a:lnTo>
                      <a:lnTo>
                        <a:pt x="0" y="0"/>
                      </a:lnTo>
                      <a:lnTo>
                        <a:pt x="0" y="2644726"/>
                      </a:lnTo>
                    </a:path>
                  </a:pathLst>
                </a:custGeom>
                <a:no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icrosoft Yahei"/>
                    <a:ea typeface="Microsoft Yahei"/>
                    <a:cs typeface="Microsoft Yahei"/>
                    <a:sym typeface="Microsoft Yahei"/>
                  </a:endParaRPr>
                </a:p>
              </p:txBody>
            </p:sp>
            <p:cxnSp>
              <p:nvCxnSpPr>
                <p:cNvPr id="233" name="Google Shape;233;p14"/>
                <p:cNvCxnSpPr/>
                <p:nvPr/>
              </p:nvCxnSpPr>
              <p:spPr>
                <a:xfrm>
                  <a:off x="5815987" y="3439643"/>
                  <a:ext cx="0" cy="647115"/>
                </a:xfrm>
                <a:prstGeom prst="straightConnector1">
                  <a:avLst/>
                </a:prstGeom>
                <a:noFill/>
                <a:ln cap="flat" cmpd="sng" w="25400">
                  <a:solidFill>
                    <a:schemeClr val="lt1"/>
                  </a:solidFill>
                  <a:prstDash val="solid"/>
                  <a:miter lim="800000"/>
                  <a:headEnd len="sm" w="sm" type="none"/>
                  <a:tailEnd len="sm" w="sm" type="none"/>
                </a:ln>
              </p:spPr>
            </p:cxnSp>
          </p:grpSp>
        </p:grpSp>
      </p:grpSp>
      <p:grpSp>
        <p:nvGrpSpPr>
          <p:cNvPr id="234" name="Google Shape;234;p14"/>
          <p:cNvGrpSpPr/>
          <p:nvPr/>
        </p:nvGrpSpPr>
        <p:grpSpPr>
          <a:xfrm>
            <a:off x="7041562" y="2723915"/>
            <a:ext cx="2923504" cy="1255027"/>
            <a:chOff x="1223085" y="4193677"/>
            <a:chExt cx="2923504" cy="1255027"/>
          </a:xfrm>
        </p:grpSpPr>
        <p:sp>
          <p:nvSpPr>
            <p:cNvPr id="235" name="Google Shape;235;p14"/>
            <p:cNvSpPr txBox="1"/>
            <p:nvPr/>
          </p:nvSpPr>
          <p:spPr>
            <a:xfrm>
              <a:off x="1790291" y="4193677"/>
              <a:ext cx="1832756" cy="101562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6000"/>
                <a:buFont typeface="Arial"/>
                <a:buNone/>
              </a:pPr>
              <a:r>
                <a:rPr b="0" i="0" lang="zh-TW" sz="6000" u="none" cap="none" strike="noStrike">
                  <a:solidFill>
                    <a:schemeClr val="lt1"/>
                  </a:solidFill>
                  <a:latin typeface="Arial"/>
                  <a:ea typeface="Arial"/>
                  <a:cs typeface="Arial"/>
                  <a:sym typeface="Arial"/>
                </a:rPr>
                <a:t>成果</a:t>
              </a:r>
              <a:endParaRPr b="0" i="0" sz="6000" u="none" cap="none" strike="noStrike">
                <a:solidFill>
                  <a:schemeClr val="lt1"/>
                </a:solidFill>
                <a:latin typeface="Arial"/>
                <a:ea typeface="Arial"/>
                <a:cs typeface="Arial"/>
                <a:sym typeface="Arial"/>
              </a:endParaRPr>
            </a:p>
          </p:txBody>
        </p:sp>
        <p:cxnSp>
          <p:nvCxnSpPr>
            <p:cNvPr id="236" name="Google Shape;236;p14"/>
            <p:cNvCxnSpPr/>
            <p:nvPr/>
          </p:nvCxnSpPr>
          <p:spPr>
            <a:xfrm>
              <a:off x="1223085" y="5448704"/>
              <a:ext cx="2923504" cy="0"/>
            </a:xfrm>
            <a:prstGeom prst="straightConnector1">
              <a:avLst/>
            </a:prstGeom>
            <a:noFill/>
            <a:ln cap="flat" cmpd="sng" w="12700">
              <a:solidFill>
                <a:schemeClr val="lt1"/>
              </a:solidFill>
              <a:prstDash val="dash"/>
              <a:miter lim="800000"/>
              <a:headEnd len="sm" w="sm" type="none"/>
              <a:tailEnd len="sm" w="sm" type="none"/>
            </a:ln>
          </p:spPr>
        </p:cxn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5"/>
          <p:cNvSpPr/>
          <p:nvPr/>
        </p:nvSpPr>
        <p:spPr>
          <a:xfrm>
            <a:off x="8744994" y="0"/>
            <a:ext cx="3447006" cy="6858000"/>
          </a:xfrm>
          <a:custGeom>
            <a:rect b="b" l="l" r="r" t="t"/>
            <a:pathLst>
              <a:path extrusionOk="0" h="6858000" w="3447006">
                <a:moveTo>
                  <a:pt x="2181290" y="0"/>
                </a:moveTo>
                <a:lnTo>
                  <a:pt x="3447006" y="0"/>
                </a:lnTo>
                <a:lnTo>
                  <a:pt x="3447006" y="6858000"/>
                </a:lnTo>
                <a:lnTo>
                  <a:pt x="0" y="6858000"/>
                </a:lnTo>
                <a:lnTo>
                  <a:pt x="151825" y="6780240"/>
                </a:lnTo>
                <a:cubicBezTo>
                  <a:pt x="1715168" y="5930981"/>
                  <a:pt x="2776447" y="4274632"/>
                  <a:pt x="2776447" y="2370407"/>
                </a:cubicBezTo>
                <a:cubicBezTo>
                  <a:pt x="2776447" y="1613046"/>
                  <a:pt x="2608566" y="894894"/>
                  <a:pt x="2307989" y="251136"/>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icrosoft Yahei"/>
              <a:ea typeface="Microsoft Yahei"/>
              <a:cs typeface="Microsoft Yahei"/>
              <a:sym typeface="Microsoft Yahei"/>
            </a:endParaRPr>
          </a:p>
        </p:txBody>
      </p:sp>
      <p:sp>
        <p:nvSpPr>
          <p:cNvPr id="242" name="Google Shape;242;p15"/>
          <p:cNvSpPr/>
          <p:nvPr/>
        </p:nvSpPr>
        <p:spPr>
          <a:xfrm>
            <a:off x="10686828" y="0"/>
            <a:ext cx="1505172" cy="6858000"/>
          </a:xfrm>
          <a:custGeom>
            <a:rect b="b" l="l" r="r" t="t"/>
            <a:pathLst>
              <a:path extrusionOk="0" h="6858000" w="1505172">
                <a:moveTo>
                  <a:pt x="0" y="0"/>
                </a:moveTo>
                <a:lnTo>
                  <a:pt x="1505172" y="0"/>
                </a:lnTo>
                <a:lnTo>
                  <a:pt x="1505172" y="6858000"/>
                </a:lnTo>
                <a:lnTo>
                  <a:pt x="0" y="6858000"/>
                </a:lnTo>
                <a:lnTo>
                  <a:pt x="56460" y="6769932"/>
                </a:lnTo>
                <a:cubicBezTo>
                  <a:pt x="648375" y="5795769"/>
                  <a:pt x="989235" y="4652191"/>
                  <a:pt x="989235" y="3429000"/>
                </a:cubicBezTo>
                <a:cubicBezTo>
                  <a:pt x="989235" y="2205810"/>
                  <a:pt x="648375" y="1062231"/>
                  <a:pt x="56460" y="88069"/>
                </a:cubicBezTo>
                <a:close/>
              </a:path>
            </a:pathLst>
          </a:custGeom>
          <a:solidFill>
            <a:srgbClr val="8473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icrosoft Yahei"/>
              <a:ea typeface="Microsoft Yahei"/>
              <a:cs typeface="Microsoft Yahei"/>
              <a:sym typeface="Microsoft Yahei"/>
            </a:endParaRPr>
          </a:p>
        </p:txBody>
      </p:sp>
      <p:grpSp>
        <p:nvGrpSpPr>
          <p:cNvPr id="243" name="Google Shape;243;p15"/>
          <p:cNvGrpSpPr/>
          <p:nvPr/>
        </p:nvGrpSpPr>
        <p:grpSpPr>
          <a:xfrm>
            <a:off x="1120991" y="1371611"/>
            <a:ext cx="712587" cy="712587"/>
            <a:chOff x="1308718" y="4508016"/>
            <a:chExt cx="914400" cy="914400"/>
          </a:xfrm>
        </p:grpSpPr>
        <p:sp>
          <p:nvSpPr>
            <p:cNvPr id="244" name="Google Shape;244;p15"/>
            <p:cNvSpPr/>
            <p:nvPr/>
          </p:nvSpPr>
          <p:spPr>
            <a:xfrm>
              <a:off x="1308718" y="4508016"/>
              <a:ext cx="914400" cy="914400"/>
            </a:xfrm>
            <a:prstGeom prst="ellipse">
              <a:avLst/>
            </a:prstGeom>
            <a:solidFill>
              <a:srgbClr val="8473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icrosoft Yahei"/>
                <a:ea typeface="Microsoft Yahei"/>
                <a:cs typeface="Microsoft Yahei"/>
                <a:sym typeface="Microsoft Yahei"/>
              </a:endParaRPr>
            </a:p>
          </p:txBody>
        </p:sp>
        <p:pic>
          <p:nvPicPr>
            <p:cNvPr id="245" name="Google Shape;245;p15"/>
            <p:cNvPicPr preferRelativeResize="0"/>
            <p:nvPr/>
          </p:nvPicPr>
          <p:blipFill rotWithShape="1">
            <a:blip r:embed="rId3">
              <a:alphaModFix/>
            </a:blip>
            <a:srcRect b="0" l="0" r="0" t="0"/>
            <a:stretch/>
          </p:blipFill>
          <p:spPr>
            <a:xfrm>
              <a:off x="1512786" y="4711740"/>
              <a:ext cx="506264" cy="506264"/>
            </a:xfrm>
            <a:prstGeom prst="rect">
              <a:avLst/>
            </a:prstGeom>
            <a:noFill/>
            <a:ln>
              <a:noFill/>
            </a:ln>
          </p:spPr>
        </p:pic>
      </p:grpSp>
      <p:sp>
        <p:nvSpPr>
          <p:cNvPr id="246" name="Google Shape;246;p15"/>
          <p:cNvSpPr txBox="1"/>
          <p:nvPr/>
        </p:nvSpPr>
        <p:spPr>
          <a:xfrm>
            <a:off x="1992607" y="1496311"/>
            <a:ext cx="2723337"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zh-TW" sz="2800" u="none" cap="none" strike="noStrike">
                <a:solidFill>
                  <a:srgbClr val="847361"/>
                </a:solidFill>
                <a:latin typeface="Microsoft Yahei"/>
                <a:ea typeface="Microsoft Yahei"/>
                <a:cs typeface="Microsoft Yahei"/>
                <a:sym typeface="Microsoft Yahei"/>
              </a:rPr>
              <a:t>第一次執行成果</a:t>
            </a:r>
            <a:endParaRPr b="0" i="0" sz="2800" u="none" cap="none" strike="noStrike">
              <a:solidFill>
                <a:srgbClr val="000000"/>
              </a:solidFill>
              <a:latin typeface="Arial"/>
              <a:ea typeface="Arial"/>
              <a:cs typeface="Arial"/>
              <a:sym typeface="Arial"/>
            </a:endParaRPr>
          </a:p>
        </p:txBody>
      </p:sp>
      <p:sp>
        <p:nvSpPr>
          <p:cNvPr id="247" name="Google Shape;247;p15"/>
          <p:cNvSpPr txBox="1"/>
          <p:nvPr/>
        </p:nvSpPr>
        <p:spPr>
          <a:xfrm>
            <a:off x="153846" y="83865"/>
            <a:ext cx="2646878"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0" i="0" lang="zh-TW" sz="4800" u="none" cap="none" strike="noStrike">
                <a:solidFill>
                  <a:srgbClr val="000000"/>
                </a:solidFill>
                <a:latin typeface="Arial"/>
                <a:ea typeface="Arial"/>
                <a:cs typeface="Arial"/>
                <a:sym typeface="Arial"/>
              </a:rPr>
              <a:t>執行成果</a:t>
            </a:r>
            <a:endParaRPr b="0" i="0" sz="1400" u="none" cap="none" strike="noStrike">
              <a:solidFill>
                <a:srgbClr val="000000"/>
              </a:solidFill>
              <a:latin typeface="Arial"/>
              <a:ea typeface="Arial"/>
              <a:cs typeface="Arial"/>
              <a:sym typeface="Arial"/>
            </a:endParaRPr>
          </a:p>
        </p:txBody>
      </p:sp>
      <p:sp>
        <p:nvSpPr>
          <p:cNvPr id="248" name="Google Shape;248;p15"/>
          <p:cNvSpPr txBox="1"/>
          <p:nvPr/>
        </p:nvSpPr>
        <p:spPr>
          <a:xfrm>
            <a:off x="1992607" y="2459504"/>
            <a:ext cx="6911416"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zh-TW" sz="2400" u="none" cap="none" strike="noStrike">
                <a:solidFill>
                  <a:srgbClr val="3F3F3F"/>
                </a:solidFill>
                <a:latin typeface="Arial"/>
                <a:ea typeface="Arial"/>
                <a:cs typeface="Arial"/>
                <a:sym typeface="Arial"/>
              </a:rPr>
              <a:t>剛開始的計畫是把第一本看完做完ppt再做第二本，但實行幾週後發現這樣一直下去會越來越無法專心，一心會想去看另一本書的內容，且有幾章也很漫長枯燥，於是我換著讀，一週讀第一本，一週讀第二本，兩本一起跑進度。</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6"/>
          <p:cNvSpPr/>
          <p:nvPr/>
        </p:nvSpPr>
        <p:spPr>
          <a:xfrm>
            <a:off x="8744994" y="0"/>
            <a:ext cx="3447006" cy="6858000"/>
          </a:xfrm>
          <a:custGeom>
            <a:rect b="b" l="l" r="r" t="t"/>
            <a:pathLst>
              <a:path extrusionOk="0" h="6858000" w="3447006">
                <a:moveTo>
                  <a:pt x="2181290" y="0"/>
                </a:moveTo>
                <a:lnTo>
                  <a:pt x="3447006" y="0"/>
                </a:lnTo>
                <a:lnTo>
                  <a:pt x="3447006" y="6858000"/>
                </a:lnTo>
                <a:lnTo>
                  <a:pt x="0" y="6858000"/>
                </a:lnTo>
                <a:lnTo>
                  <a:pt x="151825" y="6780240"/>
                </a:lnTo>
                <a:cubicBezTo>
                  <a:pt x="1715168" y="5930981"/>
                  <a:pt x="2776447" y="4274632"/>
                  <a:pt x="2776447" y="2370407"/>
                </a:cubicBezTo>
                <a:cubicBezTo>
                  <a:pt x="2776447" y="1613046"/>
                  <a:pt x="2608566" y="894894"/>
                  <a:pt x="2307989" y="251136"/>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icrosoft Yahei"/>
              <a:ea typeface="Microsoft Yahei"/>
              <a:cs typeface="Microsoft Yahei"/>
              <a:sym typeface="Microsoft Yahei"/>
            </a:endParaRPr>
          </a:p>
        </p:txBody>
      </p:sp>
      <p:sp>
        <p:nvSpPr>
          <p:cNvPr id="254" name="Google Shape;254;p16"/>
          <p:cNvSpPr/>
          <p:nvPr/>
        </p:nvSpPr>
        <p:spPr>
          <a:xfrm>
            <a:off x="10686828" y="0"/>
            <a:ext cx="1505172" cy="6858000"/>
          </a:xfrm>
          <a:custGeom>
            <a:rect b="b" l="l" r="r" t="t"/>
            <a:pathLst>
              <a:path extrusionOk="0" h="6858000" w="1505172">
                <a:moveTo>
                  <a:pt x="0" y="0"/>
                </a:moveTo>
                <a:lnTo>
                  <a:pt x="1505172" y="0"/>
                </a:lnTo>
                <a:lnTo>
                  <a:pt x="1505172" y="6858000"/>
                </a:lnTo>
                <a:lnTo>
                  <a:pt x="0" y="6858000"/>
                </a:lnTo>
                <a:lnTo>
                  <a:pt x="56460" y="6769932"/>
                </a:lnTo>
                <a:cubicBezTo>
                  <a:pt x="648375" y="5795769"/>
                  <a:pt x="989235" y="4652191"/>
                  <a:pt x="989235" y="3429000"/>
                </a:cubicBezTo>
                <a:cubicBezTo>
                  <a:pt x="989235" y="2205810"/>
                  <a:pt x="648375" y="1062231"/>
                  <a:pt x="56460" y="88069"/>
                </a:cubicBezTo>
                <a:close/>
              </a:path>
            </a:pathLst>
          </a:custGeom>
          <a:solidFill>
            <a:srgbClr val="8473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icrosoft Yahei"/>
              <a:ea typeface="Microsoft Yahei"/>
              <a:cs typeface="Microsoft Yahei"/>
              <a:sym typeface="Microsoft Yahei"/>
            </a:endParaRPr>
          </a:p>
        </p:txBody>
      </p:sp>
      <p:grpSp>
        <p:nvGrpSpPr>
          <p:cNvPr id="255" name="Google Shape;255;p16"/>
          <p:cNvGrpSpPr/>
          <p:nvPr/>
        </p:nvGrpSpPr>
        <p:grpSpPr>
          <a:xfrm>
            <a:off x="1120991" y="1371611"/>
            <a:ext cx="712587" cy="712587"/>
            <a:chOff x="1308718" y="4508016"/>
            <a:chExt cx="914400" cy="914400"/>
          </a:xfrm>
        </p:grpSpPr>
        <p:sp>
          <p:nvSpPr>
            <p:cNvPr id="256" name="Google Shape;256;p16"/>
            <p:cNvSpPr/>
            <p:nvPr/>
          </p:nvSpPr>
          <p:spPr>
            <a:xfrm>
              <a:off x="1308718" y="4508016"/>
              <a:ext cx="914400" cy="914400"/>
            </a:xfrm>
            <a:prstGeom prst="ellipse">
              <a:avLst/>
            </a:prstGeom>
            <a:solidFill>
              <a:srgbClr val="8473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icrosoft Yahei"/>
                <a:ea typeface="Microsoft Yahei"/>
                <a:cs typeface="Microsoft Yahei"/>
                <a:sym typeface="Microsoft Yahei"/>
              </a:endParaRPr>
            </a:p>
          </p:txBody>
        </p:sp>
        <p:pic>
          <p:nvPicPr>
            <p:cNvPr id="257" name="Google Shape;257;p16"/>
            <p:cNvPicPr preferRelativeResize="0"/>
            <p:nvPr/>
          </p:nvPicPr>
          <p:blipFill rotWithShape="1">
            <a:blip r:embed="rId3">
              <a:alphaModFix/>
            </a:blip>
            <a:srcRect b="0" l="0" r="0" t="0"/>
            <a:stretch/>
          </p:blipFill>
          <p:spPr>
            <a:xfrm>
              <a:off x="1512786" y="4711740"/>
              <a:ext cx="506264" cy="506264"/>
            </a:xfrm>
            <a:prstGeom prst="rect">
              <a:avLst/>
            </a:prstGeom>
            <a:noFill/>
            <a:ln>
              <a:noFill/>
            </a:ln>
          </p:spPr>
        </p:pic>
      </p:grpSp>
      <p:sp>
        <p:nvSpPr>
          <p:cNvPr id="258" name="Google Shape;258;p16"/>
          <p:cNvSpPr txBox="1"/>
          <p:nvPr/>
        </p:nvSpPr>
        <p:spPr>
          <a:xfrm>
            <a:off x="1992607" y="1496311"/>
            <a:ext cx="2723337"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zh-TW" sz="2800" u="none" cap="none" strike="noStrike">
                <a:solidFill>
                  <a:srgbClr val="847361"/>
                </a:solidFill>
                <a:latin typeface="Microsoft Yahei"/>
                <a:ea typeface="Microsoft Yahei"/>
                <a:cs typeface="Microsoft Yahei"/>
                <a:sym typeface="Microsoft Yahei"/>
              </a:rPr>
              <a:t>修正後執行成果</a:t>
            </a:r>
            <a:endParaRPr b="0" i="0" sz="2800" u="none" cap="none" strike="noStrike">
              <a:solidFill>
                <a:srgbClr val="000000"/>
              </a:solidFill>
              <a:latin typeface="Arial"/>
              <a:ea typeface="Arial"/>
              <a:cs typeface="Arial"/>
              <a:sym typeface="Arial"/>
            </a:endParaRPr>
          </a:p>
        </p:txBody>
      </p:sp>
      <p:sp>
        <p:nvSpPr>
          <p:cNvPr id="259" name="Google Shape;259;p16"/>
          <p:cNvSpPr txBox="1"/>
          <p:nvPr/>
        </p:nvSpPr>
        <p:spPr>
          <a:xfrm>
            <a:off x="153846" y="83865"/>
            <a:ext cx="2646878"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0" i="0" lang="zh-TW" sz="4800" u="none" cap="none" strike="noStrike">
                <a:solidFill>
                  <a:srgbClr val="000000"/>
                </a:solidFill>
                <a:latin typeface="Arial"/>
                <a:ea typeface="Arial"/>
                <a:cs typeface="Arial"/>
                <a:sym typeface="Arial"/>
              </a:rPr>
              <a:t>執行成果</a:t>
            </a:r>
            <a:endParaRPr b="0" i="0" sz="1400" u="none" cap="none" strike="noStrike">
              <a:solidFill>
                <a:srgbClr val="000000"/>
              </a:solidFill>
              <a:latin typeface="Arial"/>
              <a:ea typeface="Arial"/>
              <a:cs typeface="Arial"/>
              <a:sym typeface="Arial"/>
            </a:endParaRPr>
          </a:p>
        </p:txBody>
      </p:sp>
      <p:sp>
        <p:nvSpPr>
          <p:cNvPr id="260" name="Google Shape;260;p16"/>
          <p:cNvSpPr txBox="1"/>
          <p:nvPr/>
        </p:nvSpPr>
        <p:spPr>
          <a:xfrm>
            <a:off x="2084970" y="2828835"/>
            <a:ext cx="6911416"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zh-TW" sz="2400" u="none" cap="none" strike="noStrike">
                <a:solidFill>
                  <a:srgbClr val="3F3F3F"/>
                </a:solidFill>
                <a:latin typeface="Arial"/>
                <a:ea typeface="Arial"/>
                <a:cs typeface="Arial"/>
                <a:sym typeface="Arial"/>
              </a:rPr>
              <a:t>我覺得修正後有幫助我更專注在當週的進度，因為每週都會換著看，兩本都有保持一定進度，且我也更可以把兩本重點處融合在一起。</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id="265" name="Google Shape;265;p17"/>
          <p:cNvPicPr preferRelativeResize="0"/>
          <p:nvPr/>
        </p:nvPicPr>
        <p:blipFill rotWithShape="1">
          <a:blip r:embed="rId3">
            <a:alphaModFix/>
          </a:blip>
          <a:srcRect b="0" l="0" r="0" t="0"/>
          <a:stretch/>
        </p:blipFill>
        <p:spPr>
          <a:xfrm flipH="1">
            <a:off x="0" y="0"/>
            <a:ext cx="12187310" cy="6857999"/>
          </a:xfrm>
          <a:prstGeom prst="rect">
            <a:avLst/>
          </a:prstGeom>
          <a:noFill/>
          <a:ln>
            <a:noFill/>
          </a:ln>
        </p:spPr>
      </p:pic>
      <p:grpSp>
        <p:nvGrpSpPr>
          <p:cNvPr id="266" name="Google Shape;266;p17"/>
          <p:cNvGrpSpPr/>
          <p:nvPr/>
        </p:nvGrpSpPr>
        <p:grpSpPr>
          <a:xfrm>
            <a:off x="5917379" y="1924575"/>
            <a:ext cx="5215535" cy="2483589"/>
            <a:chOff x="343654" y="1603169"/>
            <a:chExt cx="5215535" cy="2483589"/>
          </a:xfrm>
        </p:grpSpPr>
        <p:sp>
          <p:nvSpPr>
            <p:cNvPr id="267" name="Google Shape;267;p17"/>
            <p:cNvSpPr/>
            <p:nvPr/>
          </p:nvSpPr>
          <p:spPr>
            <a:xfrm>
              <a:off x="553458" y="1733884"/>
              <a:ext cx="4788564" cy="2326730"/>
            </a:xfrm>
            <a:prstGeom prst="rect">
              <a:avLst/>
            </a:prstGeom>
            <a:solidFill>
              <a:srgbClr val="847361">
                <a:alpha val="6156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icrosoft Yahei"/>
                <a:ea typeface="Microsoft Yahei"/>
                <a:cs typeface="Microsoft Yahei"/>
                <a:sym typeface="Microsoft Yahei"/>
              </a:endParaRPr>
            </a:p>
          </p:txBody>
        </p:sp>
        <p:grpSp>
          <p:nvGrpSpPr>
            <p:cNvPr id="268" name="Google Shape;268;p17"/>
            <p:cNvGrpSpPr/>
            <p:nvPr/>
          </p:nvGrpSpPr>
          <p:grpSpPr>
            <a:xfrm>
              <a:off x="343654" y="1603169"/>
              <a:ext cx="5215535" cy="2483589"/>
              <a:chOff x="343654" y="1413895"/>
              <a:chExt cx="5613010" cy="2672863"/>
            </a:xfrm>
          </p:grpSpPr>
          <p:sp>
            <p:nvSpPr>
              <p:cNvPr id="269" name="Google Shape;269;p17"/>
              <p:cNvSpPr/>
              <p:nvPr/>
            </p:nvSpPr>
            <p:spPr>
              <a:xfrm>
                <a:off x="2920280" y="3888586"/>
                <a:ext cx="229879" cy="198172"/>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icrosoft Yahei"/>
                  <a:ea typeface="Microsoft Yahei"/>
                  <a:cs typeface="Microsoft Yahei"/>
                  <a:sym typeface="Microsoft Yahei"/>
                </a:endParaRPr>
              </a:p>
            </p:txBody>
          </p:sp>
          <p:grpSp>
            <p:nvGrpSpPr>
              <p:cNvPr id="270" name="Google Shape;270;p17"/>
              <p:cNvGrpSpPr/>
              <p:nvPr/>
            </p:nvGrpSpPr>
            <p:grpSpPr>
              <a:xfrm>
                <a:off x="343654" y="1413895"/>
                <a:ext cx="5613010" cy="2672863"/>
                <a:chOff x="343654" y="1413895"/>
                <a:chExt cx="5613010" cy="2672863"/>
              </a:xfrm>
            </p:grpSpPr>
            <p:sp>
              <p:nvSpPr>
                <p:cNvPr id="271" name="Google Shape;271;p17"/>
                <p:cNvSpPr/>
                <p:nvPr/>
              </p:nvSpPr>
              <p:spPr>
                <a:xfrm>
                  <a:off x="343654" y="1568640"/>
                  <a:ext cx="5613010" cy="2504049"/>
                </a:xfrm>
                <a:custGeom>
                  <a:rect b="b" l="l" r="r" t="t"/>
                  <a:pathLst>
                    <a:path extrusionOk="0" h="2504049" w="5613010">
                      <a:moveTo>
                        <a:pt x="1" y="914400"/>
                      </a:moveTo>
                      <a:lnTo>
                        <a:pt x="1" y="0"/>
                      </a:lnTo>
                      <a:lnTo>
                        <a:pt x="5613010" y="0"/>
                      </a:lnTo>
                      <a:lnTo>
                        <a:pt x="5584875" y="2504049"/>
                      </a:lnTo>
                      <a:lnTo>
                        <a:pt x="2855742" y="2504049"/>
                      </a:lnTo>
                      <a:lnTo>
                        <a:pt x="2686930" y="2264898"/>
                      </a:lnTo>
                      <a:lnTo>
                        <a:pt x="2532186" y="2489981"/>
                      </a:lnTo>
                      <a:lnTo>
                        <a:pt x="1" y="2489981"/>
                      </a:lnTo>
                      <a:cubicBezTo>
                        <a:pt x="1" y="2147667"/>
                        <a:pt x="0" y="1805354"/>
                        <a:pt x="0" y="1463040"/>
                      </a:cubicBezTo>
                    </a:path>
                  </a:pathLst>
                </a:cu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icrosoft Yahei"/>
                    <a:ea typeface="Microsoft Yahei"/>
                    <a:cs typeface="Microsoft Yahei"/>
                    <a:sym typeface="Microsoft Yahei"/>
                  </a:endParaRPr>
                </a:p>
              </p:txBody>
            </p:sp>
            <p:sp>
              <p:nvSpPr>
                <p:cNvPr id="272" name="Google Shape;272;p17"/>
                <p:cNvSpPr/>
                <p:nvPr/>
              </p:nvSpPr>
              <p:spPr>
                <a:xfrm>
                  <a:off x="470265" y="1413895"/>
                  <a:ext cx="5345722" cy="2644726"/>
                </a:xfrm>
                <a:custGeom>
                  <a:rect b="b" l="l" r="r" t="t"/>
                  <a:pathLst>
                    <a:path extrusionOk="0" h="2644726" w="5345722">
                      <a:moveTo>
                        <a:pt x="5345722" y="914401"/>
                      </a:moveTo>
                      <a:lnTo>
                        <a:pt x="5345722" y="0"/>
                      </a:lnTo>
                      <a:lnTo>
                        <a:pt x="0" y="0"/>
                      </a:lnTo>
                      <a:lnTo>
                        <a:pt x="0" y="2644726"/>
                      </a:lnTo>
                    </a:path>
                  </a:pathLst>
                </a:custGeom>
                <a:no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icrosoft Yahei"/>
                    <a:ea typeface="Microsoft Yahei"/>
                    <a:cs typeface="Microsoft Yahei"/>
                    <a:sym typeface="Microsoft Yahei"/>
                  </a:endParaRPr>
                </a:p>
              </p:txBody>
            </p:sp>
            <p:cxnSp>
              <p:nvCxnSpPr>
                <p:cNvPr id="273" name="Google Shape;273;p17"/>
                <p:cNvCxnSpPr/>
                <p:nvPr/>
              </p:nvCxnSpPr>
              <p:spPr>
                <a:xfrm>
                  <a:off x="5815987" y="3439643"/>
                  <a:ext cx="0" cy="647115"/>
                </a:xfrm>
                <a:prstGeom prst="straightConnector1">
                  <a:avLst/>
                </a:prstGeom>
                <a:noFill/>
                <a:ln cap="flat" cmpd="sng" w="25400">
                  <a:solidFill>
                    <a:schemeClr val="lt1"/>
                  </a:solidFill>
                  <a:prstDash val="solid"/>
                  <a:miter lim="800000"/>
                  <a:headEnd len="sm" w="sm" type="none"/>
                  <a:tailEnd len="sm" w="sm" type="none"/>
                </a:ln>
              </p:spPr>
            </p:cxnSp>
          </p:grpSp>
        </p:grpSp>
      </p:grpSp>
      <p:grpSp>
        <p:nvGrpSpPr>
          <p:cNvPr id="274" name="Google Shape;274;p17"/>
          <p:cNvGrpSpPr/>
          <p:nvPr/>
        </p:nvGrpSpPr>
        <p:grpSpPr>
          <a:xfrm>
            <a:off x="7041562" y="2723915"/>
            <a:ext cx="2923504" cy="1255027"/>
            <a:chOff x="1223085" y="4193677"/>
            <a:chExt cx="2923504" cy="1255027"/>
          </a:xfrm>
        </p:grpSpPr>
        <p:sp>
          <p:nvSpPr>
            <p:cNvPr id="275" name="Google Shape;275;p17"/>
            <p:cNvSpPr txBox="1"/>
            <p:nvPr/>
          </p:nvSpPr>
          <p:spPr>
            <a:xfrm>
              <a:off x="1790291" y="4193677"/>
              <a:ext cx="1832756" cy="101562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6000"/>
                <a:buFont typeface="Arial"/>
                <a:buNone/>
              </a:pPr>
              <a:r>
                <a:rPr b="0" i="0" lang="zh-TW" sz="6000" u="none" cap="none" strike="noStrike">
                  <a:solidFill>
                    <a:schemeClr val="lt1"/>
                  </a:solidFill>
                  <a:latin typeface="Arial"/>
                  <a:ea typeface="Arial"/>
                  <a:cs typeface="Arial"/>
                  <a:sym typeface="Arial"/>
                </a:rPr>
                <a:t>反思</a:t>
              </a:r>
              <a:endParaRPr b="0" i="0" sz="6000" u="none" cap="none" strike="noStrike">
                <a:solidFill>
                  <a:schemeClr val="lt1"/>
                </a:solidFill>
                <a:latin typeface="Arial"/>
                <a:ea typeface="Arial"/>
                <a:cs typeface="Arial"/>
                <a:sym typeface="Arial"/>
              </a:endParaRPr>
            </a:p>
          </p:txBody>
        </p:sp>
        <p:cxnSp>
          <p:nvCxnSpPr>
            <p:cNvPr id="276" name="Google Shape;276;p17"/>
            <p:cNvCxnSpPr/>
            <p:nvPr/>
          </p:nvCxnSpPr>
          <p:spPr>
            <a:xfrm>
              <a:off x="1223085" y="5448704"/>
              <a:ext cx="2923504" cy="0"/>
            </a:xfrm>
            <a:prstGeom prst="straightConnector1">
              <a:avLst/>
            </a:prstGeom>
            <a:noFill/>
            <a:ln cap="flat" cmpd="sng" w="12700">
              <a:solidFill>
                <a:schemeClr val="lt1"/>
              </a:solidFill>
              <a:prstDash val="dash"/>
              <a:miter lim="800000"/>
              <a:headEnd len="sm" w="sm" type="none"/>
              <a:tailEnd len="sm" w="sm" type="none"/>
            </a:ln>
          </p:spPr>
        </p:cxn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p18"/>
          <p:cNvPicPr preferRelativeResize="0"/>
          <p:nvPr/>
        </p:nvPicPr>
        <p:blipFill rotWithShape="1">
          <a:blip r:embed="rId3">
            <a:alphaModFix/>
          </a:blip>
          <a:srcRect b="0" l="0" r="0" t="0"/>
          <a:stretch/>
        </p:blipFill>
        <p:spPr>
          <a:xfrm flipH="1">
            <a:off x="231703" y="108285"/>
            <a:ext cx="5459233" cy="6629398"/>
          </a:xfrm>
          <a:prstGeom prst="rect">
            <a:avLst/>
          </a:prstGeom>
          <a:noFill/>
          <a:ln>
            <a:noFill/>
          </a:ln>
        </p:spPr>
      </p:pic>
      <p:sp>
        <p:nvSpPr>
          <p:cNvPr id="282" name="Google Shape;282;p18"/>
          <p:cNvSpPr/>
          <p:nvPr/>
        </p:nvSpPr>
        <p:spPr>
          <a:xfrm>
            <a:off x="1364345" y="1043696"/>
            <a:ext cx="3984848" cy="4761080"/>
          </a:xfrm>
          <a:prstGeom prst="rect">
            <a:avLst/>
          </a:prstGeom>
          <a:solidFill>
            <a:srgbClr val="8473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Microsoft Yahei"/>
              <a:ea typeface="Microsoft Yahei"/>
              <a:cs typeface="Microsoft Yahei"/>
              <a:sym typeface="Microsoft Yahei"/>
            </a:endParaRPr>
          </a:p>
        </p:txBody>
      </p:sp>
      <p:sp>
        <p:nvSpPr>
          <p:cNvPr id="283" name="Google Shape;283;p18"/>
          <p:cNvSpPr/>
          <p:nvPr/>
        </p:nvSpPr>
        <p:spPr>
          <a:xfrm>
            <a:off x="2159616" y="3412157"/>
            <a:ext cx="2384675" cy="45719"/>
          </a:xfrm>
          <a:prstGeom prst="rect">
            <a:avLst/>
          </a:prstGeom>
          <a:solidFill>
            <a:srgbClr val="ECF5D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Microsoft Yahei"/>
              <a:ea typeface="Microsoft Yahei"/>
              <a:cs typeface="Microsoft Yahei"/>
              <a:sym typeface="Microsoft Yahei"/>
            </a:endParaRPr>
          </a:p>
        </p:txBody>
      </p:sp>
      <p:sp>
        <p:nvSpPr>
          <p:cNvPr id="284" name="Google Shape;284;p18"/>
          <p:cNvSpPr txBox="1"/>
          <p:nvPr/>
        </p:nvSpPr>
        <p:spPr>
          <a:xfrm>
            <a:off x="2033330" y="2591987"/>
            <a:ext cx="2646878"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0" i="0" lang="zh-TW" sz="4800" u="none" cap="none" strike="noStrike">
                <a:solidFill>
                  <a:schemeClr val="lt1"/>
                </a:solidFill>
                <a:latin typeface="Arial"/>
                <a:ea typeface="Arial"/>
                <a:cs typeface="Arial"/>
                <a:sym typeface="Arial"/>
              </a:rPr>
              <a:t>學習反思</a:t>
            </a:r>
            <a:endParaRPr b="0" i="0" sz="1400" u="none" cap="none" strike="noStrike">
              <a:solidFill>
                <a:srgbClr val="000000"/>
              </a:solidFill>
              <a:latin typeface="Arial"/>
              <a:ea typeface="Arial"/>
              <a:cs typeface="Arial"/>
              <a:sym typeface="Arial"/>
            </a:endParaRPr>
          </a:p>
        </p:txBody>
      </p:sp>
      <p:sp>
        <p:nvSpPr>
          <p:cNvPr id="285" name="Google Shape;285;p18"/>
          <p:cNvSpPr txBox="1"/>
          <p:nvPr/>
        </p:nvSpPr>
        <p:spPr>
          <a:xfrm>
            <a:off x="5818909" y="477288"/>
            <a:ext cx="6040582"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zh-TW" sz="2800" u="none" cap="none" strike="noStrike">
                <a:solidFill>
                  <a:srgbClr val="000000"/>
                </a:solidFill>
                <a:latin typeface="Arial"/>
                <a:ea typeface="Arial"/>
                <a:cs typeface="Arial"/>
                <a:sym typeface="Arial"/>
              </a:rPr>
              <a:t>1.善良如你我的普通人，付出的善意越多，他們的貪慾就有可能越大</a:t>
            </a:r>
            <a:endParaRPr b="0" i="0" sz="1400" u="none" cap="none" strike="noStrike">
              <a:solidFill>
                <a:srgbClr val="000000"/>
              </a:solidFill>
              <a:latin typeface="Arial"/>
              <a:ea typeface="Arial"/>
              <a:cs typeface="Arial"/>
              <a:sym typeface="Arial"/>
            </a:endParaRPr>
          </a:p>
        </p:txBody>
      </p:sp>
      <p:sp>
        <p:nvSpPr>
          <p:cNvPr id="286" name="Google Shape;286;p18"/>
          <p:cNvSpPr txBox="1"/>
          <p:nvPr/>
        </p:nvSpPr>
        <p:spPr>
          <a:xfrm>
            <a:off x="6096000" y="1569940"/>
            <a:ext cx="5459232"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zh-TW" sz="2400" u="none" cap="none" strike="noStrike">
                <a:solidFill>
                  <a:srgbClr val="0070C0"/>
                </a:solidFill>
                <a:latin typeface="Arial"/>
                <a:ea typeface="Arial"/>
                <a:cs typeface="Arial"/>
                <a:sym typeface="Arial"/>
              </a:rPr>
              <a:t>適當的善良才可既幫了別人，又不委屈自己</a:t>
            </a:r>
            <a:endParaRPr b="0" i="0" sz="1400" u="none" cap="none" strike="noStrike">
              <a:solidFill>
                <a:srgbClr val="000000"/>
              </a:solidFill>
              <a:latin typeface="Arial"/>
              <a:ea typeface="Arial"/>
              <a:cs typeface="Arial"/>
              <a:sym typeface="Arial"/>
            </a:endParaRPr>
          </a:p>
        </p:txBody>
      </p:sp>
      <p:sp>
        <p:nvSpPr>
          <p:cNvPr id="287" name="Google Shape;287;p18"/>
          <p:cNvSpPr txBox="1"/>
          <p:nvPr/>
        </p:nvSpPr>
        <p:spPr>
          <a:xfrm>
            <a:off x="5896259" y="3007485"/>
            <a:ext cx="5963232"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zh-TW" sz="2800" u="none" cap="none" strike="noStrike">
                <a:solidFill>
                  <a:srgbClr val="000000"/>
                </a:solidFill>
                <a:latin typeface="Arial"/>
                <a:ea typeface="Arial"/>
                <a:cs typeface="Arial"/>
                <a:sym typeface="Arial"/>
              </a:rPr>
              <a:t>2.奮鬥的路上，選擇了，就要一步步地走下去。人生不迷茫，先得自己堅強；要想給人力量，先讓自己發光。</a:t>
            </a:r>
            <a:endParaRPr b="0" i="0" sz="1400" u="none" cap="none" strike="noStrike">
              <a:solidFill>
                <a:srgbClr val="000000"/>
              </a:solidFill>
              <a:latin typeface="Arial"/>
              <a:ea typeface="Arial"/>
              <a:cs typeface="Arial"/>
              <a:sym typeface="Arial"/>
            </a:endParaRPr>
          </a:p>
        </p:txBody>
      </p:sp>
      <p:sp>
        <p:nvSpPr>
          <p:cNvPr id="288" name="Google Shape;288;p18"/>
          <p:cNvSpPr txBox="1"/>
          <p:nvPr/>
        </p:nvSpPr>
        <p:spPr>
          <a:xfrm>
            <a:off x="1943554" y="3477848"/>
            <a:ext cx="2816797"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zh-TW" sz="4400" u="none" cap="none" strike="noStrike">
                <a:solidFill>
                  <a:srgbClr val="F2F2F2"/>
                </a:solidFill>
                <a:latin typeface="Arial"/>
                <a:ea typeface="Arial"/>
                <a:cs typeface="Arial"/>
                <a:sym typeface="Arial"/>
              </a:rPr>
              <a:t>(名言佳句)</a:t>
            </a:r>
            <a:endParaRPr b="0" i="0" sz="4400" u="none" cap="none" strike="noStrike">
              <a:solidFill>
                <a:srgbClr val="F2F2F2"/>
              </a:solidFill>
              <a:latin typeface="Arial"/>
              <a:ea typeface="Arial"/>
              <a:cs typeface="Arial"/>
              <a:sym typeface="Arial"/>
            </a:endParaRPr>
          </a:p>
        </p:txBody>
      </p:sp>
      <p:sp>
        <p:nvSpPr>
          <p:cNvPr id="289" name="Google Shape;289;p18"/>
          <p:cNvSpPr txBox="1"/>
          <p:nvPr/>
        </p:nvSpPr>
        <p:spPr>
          <a:xfrm>
            <a:off x="6148259" y="4604488"/>
            <a:ext cx="5459232" cy="1200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zh-TW" sz="2400" u="none" cap="none" strike="noStrike">
                <a:solidFill>
                  <a:srgbClr val="0070C0"/>
                </a:solidFill>
                <a:latin typeface="Arial"/>
                <a:ea typeface="Arial"/>
                <a:cs typeface="Arial"/>
                <a:sym typeface="Arial"/>
              </a:rPr>
              <a:t>在有限的選擇中去選，一直堅持到底，堅持自己喜歡的，不一定能很快成功；但堅持自己不喜歡的，一定很難成功。</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id="294" name="Google Shape;294;p19"/>
          <p:cNvPicPr preferRelativeResize="0"/>
          <p:nvPr/>
        </p:nvPicPr>
        <p:blipFill rotWithShape="1">
          <a:blip r:embed="rId3">
            <a:alphaModFix/>
          </a:blip>
          <a:srcRect b="0" l="0" r="0" t="0"/>
          <a:stretch/>
        </p:blipFill>
        <p:spPr>
          <a:xfrm flipH="1">
            <a:off x="231703" y="108285"/>
            <a:ext cx="5459233" cy="6629398"/>
          </a:xfrm>
          <a:prstGeom prst="rect">
            <a:avLst/>
          </a:prstGeom>
          <a:noFill/>
          <a:ln>
            <a:noFill/>
          </a:ln>
        </p:spPr>
      </p:pic>
      <p:sp>
        <p:nvSpPr>
          <p:cNvPr id="295" name="Google Shape;295;p19"/>
          <p:cNvSpPr/>
          <p:nvPr/>
        </p:nvSpPr>
        <p:spPr>
          <a:xfrm>
            <a:off x="1364345" y="1043696"/>
            <a:ext cx="3984848" cy="4761080"/>
          </a:xfrm>
          <a:prstGeom prst="rect">
            <a:avLst/>
          </a:prstGeom>
          <a:solidFill>
            <a:srgbClr val="8473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Microsoft Yahei"/>
              <a:ea typeface="Microsoft Yahei"/>
              <a:cs typeface="Microsoft Yahei"/>
              <a:sym typeface="Microsoft Yahei"/>
            </a:endParaRPr>
          </a:p>
        </p:txBody>
      </p:sp>
      <p:sp>
        <p:nvSpPr>
          <p:cNvPr id="296" name="Google Shape;296;p19"/>
          <p:cNvSpPr/>
          <p:nvPr/>
        </p:nvSpPr>
        <p:spPr>
          <a:xfrm>
            <a:off x="2159616" y="3412157"/>
            <a:ext cx="2384675" cy="45719"/>
          </a:xfrm>
          <a:prstGeom prst="rect">
            <a:avLst/>
          </a:prstGeom>
          <a:solidFill>
            <a:srgbClr val="ECF5D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Microsoft Yahei"/>
              <a:ea typeface="Microsoft Yahei"/>
              <a:cs typeface="Microsoft Yahei"/>
              <a:sym typeface="Microsoft Yahei"/>
            </a:endParaRPr>
          </a:p>
        </p:txBody>
      </p:sp>
      <p:sp>
        <p:nvSpPr>
          <p:cNvPr id="297" name="Google Shape;297;p19"/>
          <p:cNvSpPr txBox="1"/>
          <p:nvPr/>
        </p:nvSpPr>
        <p:spPr>
          <a:xfrm>
            <a:off x="2033330" y="2591987"/>
            <a:ext cx="2646878"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0" i="0" lang="zh-TW" sz="4800" u="none" cap="none" strike="noStrike">
                <a:solidFill>
                  <a:schemeClr val="lt1"/>
                </a:solidFill>
                <a:latin typeface="Arial"/>
                <a:ea typeface="Arial"/>
                <a:cs typeface="Arial"/>
                <a:sym typeface="Arial"/>
              </a:rPr>
              <a:t>學習反思</a:t>
            </a:r>
            <a:endParaRPr b="0" i="0" sz="1400" u="none" cap="none" strike="noStrike">
              <a:solidFill>
                <a:srgbClr val="000000"/>
              </a:solidFill>
              <a:latin typeface="Arial"/>
              <a:ea typeface="Arial"/>
              <a:cs typeface="Arial"/>
              <a:sym typeface="Arial"/>
            </a:endParaRPr>
          </a:p>
        </p:txBody>
      </p:sp>
      <p:sp>
        <p:nvSpPr>
          <p:cNvPr id="298" name="Google Shape;298;p19"/>
          <p:cNvSpPr txBox="1"/>
          <p:nvPr/>
        </p:nvSpPr>
        <p:spPr>
          <a:xfrm>
            <a:off x="5620325" y="280200"/>
            <a:ext cx="6414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zh-TW" sz="3200" u="none" cap="none" strike="noStrike">
                <a:solidFill>
                  <a:srgbClr val="3F3F3F"/>
                </a:solidFill>
                <a:latin typeface="Microsoft Yahei"/>
                <a:ea typeface="Microsoft Yahei"/>
                <a:cs typeface="Microsoft Yahei"/>
                <a:sym typeface="Microsoft Yahei"/>
              </a:rPr>
              <a:t>《</a:t>
            </a:r>
            <a:r>
              <a:rPr b="0" i="0" lang="zh-TW" sz="3200" u="none" cap="none" strike="noStrike">
                <a:solidFill>
                  <a:srgbClr val="171616"/>
                </a:solidFill>
                <a:latin typeface="Arial"/>
                <a:ea typeface="Arial"/>
                <a:cs typeface="Arial"/>
                <a:sym typeface="Arial"/>
              </a:rPr>
              <a:t>你可以有情緒但不要往心裡去</a:t>
            </a:r>
            <a:r>
              <a:rPr b="0" i="0" lang="zh-TW" sz="3200" u="none" cap="none" strike="noStrike">
                <a:solidFill>
                  <a:srgbClr val="3F3F3F"/>
                </a:solidFill>
                <a:latin typeface="Microsoft Yahei"/>
                <a:ea typeface="Microsoft Yahei"/>
                <a:cs typeface="Microsoft Yahei"/>
                <a:sym typeface="Microsoft Yahei"/>
              </a:rPr>
              <a:t>》</a:t>
            </a:r>
            <a:endParaRPr b="0" i="0" sz="3200" u="none" cap="none" strike="noStrike">
              <a:solidFill>
                <a:srgbClr val="3F3F3F"/>
              </a:solidFill>
              <a:latin typeface="Microsoft Yahei"/>
              <a:ea typeface="Microsoft Yahei"/>
              <a:cs typeface="Microsoft Yahei"/>
              <a:sym typeface="Microsoft Yahei"/>
            </a:endParaRPr>
          </a:p>
        </p:txBody>
      </p:sp>
      <p:sp>
        <p:nvSpPr>
          <p:cNvPr id="299" name="Google Shape;299;p19"/>
          <p:cNvSpPr txBox="1"/>
          <p:nvPr/>
        </p:nvSpPr>
        <p:spPr>
          <a:xfrm>
            <a:off x="5690936" y="1142705"/>
            <a:ext cx="6344045" cy="19389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zh-TW" sz="2400" u="none" cap="none" strike="noStrike">
                <a:solidFill>
                  <a:srgbClr val="002060"/>
                </a:solidFill>
                <a:latin typeface="Arial"/>
                <a:ea typeface="Arial"/>
                <a:cs typeface="Arial"/>
                <a:sym typeface="Arial"/>
              </a:rPr>
              <a:t>有時減少情緒內耗不要想一些未發生的事或對某些事情抱太大的期望，且最重要的是自我認同感，接受自我有令人難以啟齒的過去，珍惜當下不停流過去，也不對未來抱太大期望，保持平常心接受一切。</a:t>
            </a:r>
            <a:endParaRPr b="0" i="0" sz="1400" u="none" cap="none" strike="noStrike">
              <a:solidFill>
                <a:srgbClr val="000000"/>
              </a:solidFill>
              <a:latin typeface="Arial"/>
              <a:ea typeface="Arial"/>
              <a:cs typeface="Arial"/>
              <a:sym typeface="Arial"/>
            </a:endParaRPr>
          </a:p>
        </p:txBody>
      </p:sp>
      <p:sp>
        <p:nvSpPr>
          <p:cNvPr id="300" name="Google Shape;300;p19"/>
          <p:cNvSpPr txBox="1"/>
          <p:nvPr/>
        </p:nvSpPr>
        <p:spPr>
          <a:xfrm>
            <a:off x="5620325" y="3617750"/>
            <a:ext cx="5124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zh-TW" sz="3200" u="none" cap="none" strike="noStrike">
                <a:solidFill>
                  <a:srgbClr val="3F3F3F"/>
                </a:solidFill>
                <a:latin typeface="Microsoft Yahei"/>
                <a:ea typeface="Microsoft Yahei"/>
                <a:cs typeface="Microsoft Yahei"/>
                <a:sym typeface="Microsoft Yahei"/>
              </a:rPr>
              <a:t>《</a:t>
            </a:r>
            <a:r>
              <a:rPr b="0" i="0" lang="zh-TW" sz="3200" u="none" cap="none" strike="noStrike">
                <a:solidFill>
                  <a:srgbClr val="171616"/>
                </a:solidFill>
                <a:latin typeface="Arial"/>
                <a:ea typeface="Arial"/>
                <a:cs typeface="Arial"/>
                <a:sym typeface="Arial"/>
              </a:rPr>
              <a:t>你的善良必須有點鋒芒</a:t>
            </a:r>
            <a:r>
              <a:rPr b="0" i="0" lang="zh-TW" sz="3200" u="none" cap="none" strike="noStrike">
                <a:solidFill>
                  <a:srgbClr val="3F3F3F"/>
                </a:solidFill>
                <a:latin typeface="Microsoft Yahei"/>
                <a:ea typeface="Microsoft Yahei"/>
                <a:cs typeface="Microsoft Yahei"/>
                <a:sym typeface="Microsoft Yahei"/>
              </a:rPr>
              <a:t>》</a:t>
            </a:r>
            <a:endParaRPr b="0" i="0" sz="3200" u="none" cap="none" strike="noStrike">
              <a:solidFill>
                <a:srgbClr val="3F3F3F"/>
              </a:solidFill>
              <a:latin typeface="Microsoft Yahei"/>
              <a:ea typeface="Microsoft Yahei"/>
              <a:cs typeface="Microsoft Yahei"/>
              <a:sym typeface="Microsoft Yahei"/>
            </a:endParaRPr>
          </a:p>
        </p:txBody>
      </p:sp>
      <p:cxnSp>
        <p:nvCxnSpPr>
          <p:cNvPr id="301" name="Google Shape;301;p19"/>
          <p:cNvCxnSpPr/>
          <p:nvPr/>
        </p:nvCxnSpPr>
        <p:spPr>
          <a:xfrm>
            <a:off x="6096000" y="3281127"/>
            <a:ext cx="5467926" cy="0"/>
          </a:xfrm>
          <a:prstGeom prst="straightConnector1">
            <a:avLst/>
          </a:prstGeom>
          <a:noFill/>
          <a:ln cap="flat" cmpd="sng" w="9525">
            <a:solidFill>
              <a:schemeClr val="dk1"/>
            </a:solidFill>
            <a:prstDash val="solid"/>
            <a:miter lim="800000"/>
            <a:headEnd len="sm" w="sm" type="none"/>
            <a:tailEnd len="sm" w="sm" type="none"/>
          </a:ln>
        </p:spPr>
      </p:cxnSp>
      <p:sp>
        <p:nvSpPr>
          <p:cNvPr id="302" name="Google Shape;302;p19"/>
          <p:cNvSpPr txBox="1"/>
          <p:nvPr/>
        </p:nvSpPr>
        <p:spPr>
          <a:xfrm>
            <a:off x="5765620" y="4458723"/>
            <a:ext cx="6269361" cy="15696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zh-TW" sz="2400" u="none" cap="none" strike="noStrike">
                <a:solidFill>
                  <a:srgbClr val="002060"/>
                </a:solidFill>
                <a:latin typeface="Arial"/>
                <a:ea typeface="Arial"/>
                <a:cs typeface="Arial"/>
                <a:sym typeface="Arial"/>
              </a:rPr>
              <a:t>要勇於直視自己，善良要給會善待自己的人，不要給只想利用自己的人，人生不是別人的，不是別人說什麼就一定要，要過自己喜歡的人生，也要堅持自己所選擇的。</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0"/>
          <p:cNvSpPr/>
          <p:nvPr/>
        </p:nvSpPr>
        <p:spPr>
          <a:xfrm>
            <a:off x="517236" y="323273"/>
            <a:ext cx="11249891" cy="5163127"/>
          </a:xfrm>
          <a:prstGeom prst="rect">
            <a:avLst/>
          </a:prstGeom>
          <a:solidFill>
            <a:srgbClr val="F4F4F2"/>
          </a:solidFill>
          <a:ln cap="flat" cmpd="sng" w="28575">
            <a:solidFill>
              <a:srgbClr val="84736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F3F3F"/>
              </a:solidFill>
              <a:latin typeface="Microsoft Yahei"/>
              <a:ea typeface="Microsoft Yahei"/>
              <a:cs typeface="Microsoft Yahei"/>
              <a:sym typeface="Microsoft Yahei"/>
            </a:endParaRPr>
          </a:p>
        </p:txBody>
      </p:sp>
      <p:sp>
        <p:nvSpPr>
          <p:cNvPr id="308" name="Google Shape;308;p20"/>
          <p:cNvSpPr/>
          <p:nvPr/>
        </p:nvSpPr>
        <p:spPr>
          <a:xfrm>
            <a:off x="4655128" y="5327054"/>
            <a:ext cx="2872508" cy="718512"/>
          </a:xfrm>
          <a:prstGeom prst="rect">
            <a:avLst/>
          </a:prstGeom>
          <a:solidFill>
            <a:srgbClr val="847361"/>
          </a:solidFill>
          <a:ln cap="flat" cmpd="sng" w="12700">
            <a:solidFill>
              <a:srgbClr val="84736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F3F3F"/>
              </a:solidFill>
              <a:latin typeface="Microsoft Yahei"/>
              <a:ea typeface="Microsoft Yahei"/>
              <a:cs typeface="Microsoft Yahei"/>
              <a:sym typeface="Microsoft Yahei"/>
            </a:endParaRPr>
          </a:p>
        </p:txBody>
      </p:sp>
      <p:sp>
        <p:nvSpPr>
          <p:cNvPr id="309" name="Google Shape;309;p20"/>
          <p:cNvSpPr txBox="1"/>
          <p:nvPr/>
        </p:nvSpPr>
        <p:spPr>
          <a:xfrm>
            <a:off x="4764644" y="5327054"/>
            <a:ext cx="2633684"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0" i="0" lang="zh-TW" sz="4800" u="none" cap="none" strike="noStrike">
                <a:solidFill>
                  <a:schemeClr val="lt1"/>
                </a:solidFill>
                <a:latin typeface="Arial"/>
                <a:ea typeface="Arial"/>
                <a:cs typeface="Arial"/>
                <a:sym typeface="Arial"/>
              </a:rPr>
              <a:t>閱讀書籍</a:t>
            </a:r>
            <a:endParaRPr b="0" i="0" sz="1400" u="none" cap="none" strike="noStrike">
              <a:solidFill>
                <a:srgbClr val="000000"/>
              </a:solidFill>
              <a:latin typeface="Arial"/>
              <a:ea typeface="Arial"/>
              <a:cs typeface="Arial"/>
              <a:sym typeface="Arial"/>
            </a:endParaRPr>
          </a:p>
        </p:txBody>
      </p:sp>
      <p:pic>
        <p:nvPicPr>
          <p:cNvPr id="310" name="Google Shape;310;p20"/>
          <p:cNvPicPr preferRelativeResize="0"/>
          <p:nvPr/>
        </p:nvPicPr>
        <p:blipFill rotWithShape="1">
          <a:blip r:embed="rId3">
            <a:alphaModFix/>
          </a:blip>
          <a:srcRect b="12257" l="36116" r="36214" t="15149"/>
          <a:stretch/>
        </p:blipFill>
        <p:spPr>
          <a:xfrm>
            <a:off x="607624" y="413309"/>
            <a:ext cx="3687286" cy="4810547"/>
          </a:xfrm>
          <a:prstGeom prst="rect">
            <a:avLst/>
          </a:prstGeom>
          <a:noFill/>
          <a:ln>
            <a:noFill/>
          </a:ln>
        </p:spPr>
      </p:pic>
      <p:pic>
        <p:nvPicPr>
          <p:cNvPr id="311" name="Google Shape;311;p20"/>
          <p:cNvPicPr preferRelativeResize="0"/>
          <p:nvPr/>
        </p:nvPicPr>
        <p:blipFill rotWithShape="1">
          <a:blip r:embed="rId4">
            <a:alphaModFix/>
          </a:blip>
          <a:srcRect b="17910" l="6673" r="65295" t="13276"/>
          <a:stretch/>
        </p:blipFill>
        <p:spPr>
          <a:xfrm>
            <a:off x="4395386" y="368772"/>
            <a:ext cx="3612542" cy="4850329"/>
          </a:xfrm>
          <a:prstGeom prst="rect">
            <a:avLst/>
          </a:prstGeom>
          <a:noFill/>
          <a:ln>
            <a:noFill/>
          </a:ln>
        </p:spPr>
      </p:pic>
      <p:pic>
        <p:nvPicPr>
          <p:cNvPr id="312" name="Google Shape;312;p20"/>
          <p:cNvPicPr preferRelativeResize="0"/>
          <p:nvPr/>
        </p:nvPicPr>
        <p:blipFill rotWithShape="1">
          <a:blip r:embed="rId5">
            <a:alphaModFix/>
          </a:blip>
          <a:srcRect b="16391" l="6283" r="64767" t="12108"/>
          <a:stretch/>
        </p:blipFill>
        <p:spPr>
          <a:xfrm>
            <a:off x="8126671" y="413309"/>
            <a:ext cx="3521713" cy="480579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1"/>
          <p:cNvSpPr/>
          <p:nvPr/>
        </p:nvSpPr>
        <p:spPr>
          <a:xfrm>
            <a:off x="6400800" y="0"/>
            <a:ext cx="5791200" cy="6858000"/>
          </a:xfrm>
          <a:custGeom>
            <a:rect b="b" l="l" r="r" t="t"/>
            <a:pathLst>
              <a:path extrusionOk="0" h="6858000" w="5791200">
                <a:moveTo>
                  <a:pt x="1341120" y="0"/>
                </a:moveTo>
                <a:lnTo>
                  <a:pt x="5791200" y="0"/>
                </a:lnTo>
                <a:lnTo>
                  <a:pt x="5791200" y="6858000"/>
                </a:lnTo>
                <a:lnTo>
                  <a:pt x="0" y="6858000"/>
                </a:lnTo>
                <a:lnTo>
                  <a:pt x="1341120" y="0"/>
                </a:lnTo>
                <a:close/>
              </a:path>
            </a:pathLst>
          </a:custGeom>
          <a:blipFill rotWithShape="1">
            <a:blip r:embed="rId3">
              <a:alphaModFix/>
            </a:blip>
            <a:tile algn="tl" flip="none" tx="-4953000" sx="100000" ty="0" sy="10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icrosoft Yahei"/>
              <a:ea typeface="Microsoft Yahei"/>
              <a:cs typeface="Microsoft Yahei"/>
              <a:sym typeface="Microsoft Yahei"/>
            </a:endParaRPr>
          </a:p>
        </p:txBody>
      </p:sp>
      <p:sp>
        <p:nvSpPr>
          <p:cNvPr id="318" name="Google Shape;318;p21"/>
          <p:cNvSpPr/>
          <p:nvPr/>
        </p:nvSpPr>
        <p:spPr>
          <a:xfrm>
            <a:off x="10044545" y="0"/>
            <a:ext cx="2147455" cy="6858000"/>
          </a:xfrm>
          <a:custGeom>
            <a:rect b="b" l="l" r="r" t="t"/>
            <a:pathLst>
              <a:path extrusionOk="0" h="6858000" w="2147455">
                <a:moveTo>
                  <a:pt x="1039091" y="0"/>
                </a:moveTo>
                <a:lnTo>
                  <a:pt x="2147455" y="0"/>
                </a:lnTo>
                <a:lnTo>
                  <a:pt x="2147455" y="6858000"/>
                </a:lnTo>
                <a:lnTo>
                  <a:pt x="0" y="6858000"/>
                </a:lnTo>
                <a:lnTo>
                  <a:pt x="1039091" y="0"/>
                </a:lnTo>
                <a:close/>
              </a:path>
            </a:pathLst>
          </a:custGeom>
          <a:solidFill>
            <a:srgbClr val="8473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icrosoft Yahei"/>
              <a:ea typeface="Microsoft Yahei"/>
              <a:cs typeface="Microsoft Yahei"/>
              <a:sym typeface="Microsoft Yahei"/>
            </a:endParaRPr>
          </a:p>
        </p:txBody>
      </p:sp>
      <p:sp>
        <p:nvSpPr>
          <p:cNvPr id="319" name="Google Shape;319;p21"/>
          <p:cNvSpPr txBox="1"/>
          <p:nvPr/>
        </p:nvSpPr>
        <p:spPr>
          <a:xfrm>
            <a:off x="1987466" y="3013522"/>
            <a:ext cx="2667662"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0" i="0" lang="zh-TW" sz="4800" u="none" cap="none" strike="noStrike">
                <a:solidFill>
                  <a:srgbClr val="000000"/>
                </a:solidFill>
                <a:latin typeface="Arial"/>
                <a:ea typeface="Arial"/>
                <a:cs typeface="Arial"/>
                <a:sym typeface="Arial"/>
              </a:rPr>
              <a:t>報告結束</a:t>
            </a:r>
            <a:endParaRPr b="0" i="0" sz="48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2"/>
          <p:cNvPicPr preferRelativeResize="0"/>
          <p:nvPr/>
        </p:nvPicPr>
        <p:blipFill rotWithShape="1">
          <a:blip r:embed="rId3">
            <a:alphaModFix/>
          </a:blip>
          <a:srcRect b="0" l="0" r="0" t="0"/>
          <a:stretch/>
        </p:blipFill>
        <p:spPr>
          <a:xfrm flipH="1">
            <a:off x="0" y="0"/>
            <a:ext cx="12187310" cy="2938790"/>
          </a:xfrm>
          <a:prstGeom prst="rect">
            <a:avLst/>
          </a:prstGeom>
          <a:noFill/>
          <a:ln>
            <a:noFill/>
          </a:ln>
        </p:spPr>
      </p:pic>
      <p:sp>
        <p:nvSpPr>
          <p:cNvPr id="107" name="Google Shape;107;p2"/>
          <p:cNvSpPr txBox="1"/>
          <p:nvPr/>
        </p:nvSpPr>
        <p:spPr>
          <a:xfrm>
            <a:off x="0" y="3075077"/>
            <a:ext cx="2189747" cy="707846"/>
          </a:xfrm>
          <a:prstGeom prst="rect">
            <a:avLst/>
          </a:prstGeom>
          <a:solidFill>
            <a:srgbClr val="84736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zh-TW" sz="4000" u="none" cap="none" strike="noStrike">
                <a:solidFill>
                  <a:schemeClr val="lt2"/>
                </a:solidFill>
                <a:latin typeface="Arial"/>
                <a:ea typeface="Arial"/>
                <a:cs typeface="Arial"/>
                <a:sym typeface="Arial"/>
              </a:rPr>
              <a:t>目錄</a:t>
            </a:r>
            <a:endParaRPr b="0" i="0" sz="4000" u="none" cap="none" strike="noStrike">
              <a:solidFill>
                <a:schemeClr val="lt2"/>
              </a:solidFill>
              <a:latin typeface="DFKai-SB"/>
              <a:ea typeface="DFKai-SB"/>
              <a:cs typeface="DFKai-SB"/>
              <a:sym typeface="DFKai-SB"/>
            </a:endParaRPr>
          </a:p>
        </p:txBody>
      </p:sp>
      <p:sp>
        <p:nvSpPr>
          <p:cNvPr id="108" name="Google Shape;108;p2"/>
          <p:cNvSpPr txBox="1"/>
          <p:nvPr/>
        </p:nvSpPr>
        <p:spPr>
          <a:xfrm>
            <a:off x="823882" y="4737942"/>
            <a:ext cx="2086200" cy="1523700"/>
          </a:xfrm>
          <a:prstGeom prst="rect">
            <a:avLst/>
          </a:prstGeom>
          <a:noFill/>
          <a:ln>
            <a:noFill/>
          </a:ln>
        </p:spPr>
        <p:txBody>
          <a:bodyPr anchorCtr="0" anchor="t" bIns="45700" lIns="91425" spcFirstLastPara="1" rIns="91425" wrap="square" tIns="45700">
            <a:spAutoFit/>
          </a:bodyPr>
          <a:lstStyle/>
          <a:p>
            <a:pPr indent="31750" lvl="0" marL="0" marR="0" rtl="0" algn="l">
              <a:lnSpc>
                <a:spcPct val="100000"/>
              </a:lnSpc>
              <a:spcBef>
                <a:spcPts val="0"/>
              </a:spcBef>
              <a:spcAft>
                <a:spcPts val="0"/>
              </a:spcAft>
              <a:buClr>
                <a:srgbClr val="201449"/>
              </a:buClr>
              <a:buSzPts val="3100"/>
              <a:buFont typeface="Arial"/>
              <a:buChar char="•"/>
            </a:pPr>
            <a:r>
              <a:rPr b="0" i="0" lang="zh-TW" sz="2700" u="none" cap="none" strike="noStrike">
                <a:solidFill>
                  <a:srgbClr val="201449"/>
                </a:solidFill>
                <a:latin typeface="Arial"/>
                <a:ea typeface="Arial"/>
                <a:cs typeface="Arial"/>
                <a:sym typeface="Arial"/>
              </a:rPr>
              <a:t>簡介</a:t>
            </a:r>
            <a:endParaRPr b="0" i="0" sz="1500" u="none" cap="none" strike="noStrike">
              <a:solidFill>
                <a:srgbClr val="7162FE"/>
              </a:solidFill>
              <a:latin typeface="Arial"/>
              <a:ea typeface="Arial"/>
              <a:cs typeface="Arial"/>
              <a:sym typeface="Arial"/>
            </a:endParaRPr>
          </a:p>
          <a:p>
            <a:pPr indent="31750" lvl="0" marL="0" marR="0" rtl="0" algn="l">
              <a:lnSpc>
                <a:spcPct val="100000"/>
              </a:lnSpc>
              <a:spcBef>
                <a:spcPts val="0"/>
              </a:spcBef>
              <a:spcAft>
                <a:spcPts val="0"/>
              </a:spcAft>
              <a:buClr>
                <a:srgbClr val="201449"/>
              </a:buClr>
              <a:buSzPts val="3100"/>
              <a:buFont typeface="Arial"/>
              <a:buChar char="•"/>
            </a:pPr>
            <a:r>
              <a:rPr b="0" i="0" lang="zh-TW" sz="2700" u="none" cap="none" strike="noStrike">
                <a:solidFill>
                  <a:srgbClr val="201449"/>
                </a:solidFill>
                <a:latin typeface="Arial"/>
                <a:ea typeface="Arial"/>
                <a:cs typeface="Arial"/>
                <a:sym typeface="Arial"/>
              </a:rPr>
              <a:t>選書動機</a:t>
            </a:r>
            <a:endParaRPr b="0" i="0" sz="2700" u="none" cap="none" strike="noStrike">
              <a:solidFill>
                <a:srgbClr val="201449"/>
              </a:solidFill>
              <a:latin typeface="Arial"/>
              <a:ea typeface="Arial"/>
              <a:cs typeface="Arial"/>
              <a:sym typeface="Arial"/>
            </a:endParaRPr>
          </a:p>
          <a:p>
            <a:pPr indent="31750" lvl="0" marL="0" marR="0" rtl="0" algn="l">
              <a:lnSpc>
                <a:spcPct val="100000"/>
              </a:lnSpc>
              <a:spcBef>
                <a:spcPts val="0"/>
              </a:spcBef>
              <a:spcAft>
                <a:spcPts val="0"/>
              </a:spcAft>
              <a:buClr>
                <a:srgbClr val="201449"/>
              </a:buClr>
              <a:buSzPts val="3100"/>
              <a:buFont typeface="Arial"/>
              <a:buChar char="•"/>
            </a:pPr>
            <a:r>
              <a:rPr b="0" i="0" lang="zh-TW" sz="2700" u="none" cap="none" strike="noStrike">
                <a:solidFill>
                  <a:srgbClr val="222A35"/>
                </a:solidFill>
                <a:latin typeface="Arial"/>
                <a:ea typeface="Arial"/>
                <a:cs typeface="Arial"/>
                <a:sym typeface="Arial"/>
              </a:rPr>
              <a:t>目標策略</a:t>
            </a:r>
            <a:endParaRPr b="0" i="0" sz="900" u="none" cap="none" strike="noStrike">
              <a:solidFill>
                <a:srgbClr val="000000"/>
              </a:solidFill>
              <a:latin typeface="Arial"/>
              <a:ea typeface="Arial"/>
              <a:cs typeface="Arial"/>
              <a:sym typeface="Arial"/>
            </a:endParaRPr>
          </a:p>
        </p:txBody>
      </p:sp>
      <p:sp>
        <p:nvSpPr>
          <p:cNvPr id="109" name="Google Shape;109;p2"/>
          <p:cNvSpPr txBox="1"/>
          <p:nvPr/>
        </p:nvSpPr>
        <p:spPr>
          <a:xfrm>
            <a:off x="3673264" y="4737942"/>
            <a:ext cx="2057100" cy="1277400"/>
          </a:xfrm>
          <a:prstGeom prst="rect">
            <a:avLst/>
          </a:prstGeom>
          <a:noFill/>
          <a:ln>
            <a:noFill/>
          </a:ln>
        </p:spPr>
        <p:txBody>
          <a:bodyPr anchorCtr="0" anchor="t" bIns="45700" lIns="91425" spcFirstLastPara="1" rIns="91425" wrap="square" tIns="45700">
            <a:spAutoFit/>
          </a:bodyPr>
          <a:lstStyle/>
          <a:p>
            <a:pPr indent="31750" lvl="0" marL="0" marR="0" rtl="0" algn="l">
              <a:lnSpc>
                <a:spcPct val="100000"/>
              </a:lnSpc>
              <a:spcBef>
                <a:spcPts val="0"/>
              </a:spcBef>
              <a:spcAft>
                <a:spcPts val="0"/>
              </a:spcAft>
              <a:buClr>
                <a:srgbClr val="201449"/>
              </a:buClr>
              <a:buSzPts val="3100"/>
              <a:buFont typeface="Arial"/>
              <a:buChar char="•"/>
            </a:pPr>
            <a:r>
              <a:rPr b="0" i="0" lang="zh-TW" sz="2700" u="none" cap="none" strike="noStrike">
                <a:solidFill>
                  <a:srgbClr val="201449"/>
                </a:solidFill>
                <a:latin typeface="Arial"/>
                <a:ea typeface="Arial"/>
                <a:cs typeface="Arial"/>
                <a:sym typeface="Arial"/>
              </a:rPr>
              <a:t>施行過程</a:t>
            </a:r>
            <a:endParaRPr b="0" i="0" sz="2700" u="none" cap="none" strike="noStrike">
              <a:solidFill>
                <a:srgbClr val="201449"/>
              </a:solidFill>
              <a:latin typeface="Arial"/>
              <a:ea typeface="Arial"/>
              <a:cs typeface="Arial"/>
              <a:sym typeface="Arial"/>
            </a:endParaRPr>
          </a:p>
          <a:p>
            <a:pPr indent="228600" lvl="0" marL="0" marR="0" rtl="0" algn="l">
              <a:lnSpc>
                <a:spcPct val="100000"/>
              </a:lnSpc>
              <a:spcBef>
                <a:spcPts val="0"/>
              </a:spcBef>
              <a:spcAft>
                <a:spcPts val="0"/>
              </a:spcAft>
              <a:buClr>
                <a:srgbClr val="201449"/>
              </a:buClr>
              <a:buSzPts val="3600"/>
              <a:buFont typeface="Arial"/>
              <a:buNone/>
            </a:pPr>
            <a:r>
              <a:t/>
            </a:r>
            <a:endParaRPr b="0" i="0" sz="1500" u="none" cap="none" strike="noStrike">
              <a:solidFill>
                <a:srgbClr val="201449"/>
              </a:solidFill>
              <a:latin typeface="Arial"/>
              <a:ea typeface="Arial"/>
              <a:cs typeface="Arial"/>
              <a:sym typeface="Arial"/>
            </a:endParaRPr>
          </a:p>
          <a:p>
            <a:pPr indent="31750" lvl="0" marL="0" marR="0" rtl="0" algn="l">
              <a:lnSpc>
                <a:spcPct val="100000"/>
              </a:lnSpc>
              <a:spcBef>
                <a:spcPts val="0"/>
              </a:spcBef>
              <a:spcAft>
                <a:spcPts val="0"/>
              </a:spcAft>
              <a:buClr>
                <a:srgbClr val="201449"/>
              </a:buClr>
              <a:buSzPts val="3100"/>
              <a:buFont typeface="Arial"/>
              <a:buChar char="•"/>
            </a:pPr>
            <a:r>
              <a:rPr b="0" i="0" lang="zh-TW" sz="2700" u="none" cap="none" strike="noStrike">
                <a:solidFill>
                  <a:srgbClr val="201449"/>
                </a:solidFill>
                <a:latin typeface="Arial"/>
                <a:ea typeface="Arial"/>
                <a:cs typeface="Arial"/>
                <a:sym typeface="Arial"/>
              </a:rPr>
              <a:t>過程記錄</a:t>
            </a:r>
            <a:endParaRPr b="0" i="0" sz="2700" u="none" cap="none" strike="noStrike">
              <a:solidFill>
                <a:srgbClr val="201449"/>
              </a:solidFill>
              <a:latin typeface="Arial"/>
              <a:ea typeface="Arial"/>
              <a:cs typeface="Arial"/>
              <a:sym typeface="Arial"/>
            </a:endParaRPr>
          </a:p>
        </p:txBody>
      </p:sp>
      <p:sp>
        <p:nvSpPr>
          <p:cNvPr id="110" name="Google Shape;110;p2"/>
          <p:cNvSpPr txBox="1"/>
          <p:nvPr/>
        </p:nvSpPr>
        <p:spPr>
          <a:xfrm>
            <a:off x="692726" y="3899109"/>
            <a:ext cx="110799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zh-TW" sz="3600" u="none" cap="none" strike="noStrike">
                <a:solidFill>
                  <a:srgbClr val="201449"/>
                </a:solidFill>
                <a:latin typeface="Arial"/>
                <a:ea typeface="Arial"/>
                <a:cs typeface="Arial"/>
                <a:sym typeface="Arial"/>
              </a:rPr>
              <a:t>動機</a:t>
            </a:r>
            <a:endParaRPr b="0" i="0" sz="1400" u="none" cap="none" strike="noStrike">
              <a:solidFill>
                <a:srgbClr val="000000"/>
              </a:solidFill>
              <a:latin typeface="Arial"/>
              <a:ea typeface="Arial"/>
              <a:cs typeface="Arial"/>
              <a:sym typeface="Arial"/>
            </a:endParaRPr>
          </a:p>
        </p:txBody>
      </p:sp>
      <p:sp>
        <p:nvSpPr>
          <p:cNvPr id="111" name="Google Shape;111;p2"/>
          <p:cNvSpPr/>
          <p:nvPr/>
        </p:nvSpPr>
        <p:spPr>
          <a:xfrm>
            <a:off x="620104" y="4661617"/>
            <a:ext cx="2262600" cy="1759200"/>
          </a:xfrm>
          <a:prstGeom prst="roundRect">
            <a:avLst>
              <a:gd fmla="val 16667" name="adj"/>
            </a:avLst>
          </a:prstGeom>
          <a:noFill/>
          <a:ln cap="flat" cmpd="sng" w="25400">
            <a:solidFill>
              <a:srgbClr val="17161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2" name="Google Shape;112;p2"/>
          <p:cNvSpPr txBox="1"/>
          <p:nvPr/>
        </p:nvSpPr>
        <p:spPr>
          <a:xfrm>
            <a:off x="3497992" y="3899108"/>
            <a:ext cx="110799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zh-TW" sz="3600" u="none" cap="none" strike="noStrike">
                <a:solidFill>
                  <a:srgbClr val="201449"/>
                </a:solidFill>
                <a:latin typeface="Arial"/>
                <a:ea typeface="Arial"/>
                <a:cs typeface="Arial"/>
                <a:sym typeface="Arial"/>
              </a:rPr>
              <a:t>過程</a:t>
            </a:r>
            <a:endParaRPr b="0" i="0" sz="1400" u="none" cap="none" strike="noStrike">
              <a:solidFill>
                <a:srgbClr val="000000"/>
              </a:solidFill>
              <a:latin typeface="Arial"/>
              <a:ea typeface="Arial"/>
              <a:cs typeface="Arial"/>
              <a:sym typeface="Arial"/>
            </a:endParaRPr>
          </a:p>
        </p:txBody>
      </p:sp>
      <p:sp>
        <p:nvSpPr>
          <p:cNvPr id="113" name="Google Shape;113;p2"/>
          <p:cNvSpPr/>
          <p:nvPr/>
        </p:nvSpPr>
        <p:spPr>
          <a:xfrm>
            <a:off x="9236729" y="4588278"/>
            <a:ext cx="2262542" cy="1759059"/>
          </a:xfrm>
          <a:prstGeom prst="roundRect">
            <a:avLst>
              <a:gd fmla="val 16667" name="adj"/>
            </a:avLst>
          </a:prstGeom>
          <a:noFill/>
          <a:ln cap="flat" cmpd="sng" w="25400">
            <a:solidFill>
              <a:srgbClr val="2014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171616"/>
              </a:solidFill>
              <a:latin typeface="Arial"/>
              <a:ea typeface="Arial"/>
              <a:cs typeface="Arial"/>
              <a:sym typeface="Arial"/>
            </a:endParaRPr>
          </a:p>
        </p:txBody>
      </p:sp>
      <p:sp>
        <p:nvSpPr>
          <p:cNvPr id="114" name="Google Shape;114;p2"/>
          <p:cNvSpPr/>
          <p:nvPr/>
        </p:nvSpPr>
        <p:spPr>
          <a:xfrm>
            <a:off x="3570479" y="4626227"/>
            <a:ext cx="2262542" cy="1759059"/>
          </a:xfrm>
          <a:prstGeom prst="roundRect">
            <a:avLst>
              <a:gd fmla="val 16667" name="adj"/>
            </a:avLst>
          </a:prstGeom>
          <a:noFill/>
          <a:ln cap="flat" cmpd="sng" w="25400">
            <a:solidFill>
              <a:srgbClr val="17161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5" name="Google Shape;115;p2"/>
          <p:cNvSpPr/>
          <p:nvPr/>
        </p:nvSpPr>
        <p:spPr>
          <a:xfrm>
            <a:off x="6403604" y="4626227"/>
            <a:ext cx="2262542" cy="1759060"/>
          </a:xfrm>
          <a:prstGeom prst="roundRect">
            <a:avLst>
              <a:gd fmla="val 16667" name="adj"/>
            </a:avLst>
          </a:prstGeom>
          <a:noFill/>
          <a:ln cap="flat" cmpd="sng" w="25400">
            <a:solidFill>
              <a:srgbClr val="17161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6" name="Google Shape;116;p2"/>
          <p:cNvSpPr txBox="1"/>
          <p:nvPr/>
        </p:nvSpPr>
        <p:spPr>
          <a:xfrm>
            <a:off x="6437077" y="3893810"/>
            <a:ext cx="110799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zh-TW" sz="3600" u="none" cap="none" strike="noStrike">
                <a:solidFill>
                  <a:srgbClr val="201449"/>
                </a:solidFill>
                <a:latin typeface="Arial"/>
                <a:ea typeface="Arial"/>
                <a:cs typeface="Arial"/>
                <a:sym typeface="Arial"/>
              </a:rPr>
              <a:t>成果</a:t>
            </a:r>
            <a:endParaRPr b="0" i="0" sz="1400" u="none" cap="none" strike="noStrike">
              <a:solidFill>
                <a:srgbClr val="000000"/>
              </a:solidFill>
              <a:latin typeface="Arial"/>
              <a:ea typeface="Arial"/>
              <a:cs typeface="Arial"/>
              <a:sym typeface="Arial"/>
            </a:endParaRPr>
          </a:p>
        </p:txBody>
      </p:sp>
      <p:sp>
        <p:nvSpPr>
          <p:cNvPr id="117" name="Google Shape;117;p2"/>
          <p:cNvSpPr txBox="1"/>
          <p:nvPr/>
        </p:nvSpPr>
        <p:spPr>
          <a:xfrm>
            <a:off x="9236732" y="3893809"/>
            <a:ext cx="110799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zh-TW" sz="3600" u="none" cap="none" strike="noStrike">
                <a:solidFill>
                  <a:srgbClr val="201449"/>
                </a:solidFill>
                <a:latin typeface="Arial"/>
                <a:ea typeface="Arial"/>
                <a:cs typeface="Arial"/>
                <a:sym typeface="Arial"/>
              </a:rPr>
              <a:t>反思</a:t>
            </a:r>
            <a:endParaRPr b="0" i="0" sz="1400" u="none" cap="none" strike="noStrike">
              <a:solidFill>
                <a:srgbClr val="000000"/>
              </a:solidFill>
              <a:latin typeface="Arial"/>
              <a:ea typeface="Arial"/>
              <a:cs typeface="Arial"/>
              <a:sym typeface="Arial"/>
            </a:endParaRPr>
          </a:p>
        </p:txBody>
      </p:sp>
      <p:sp>
        <p:nvSpPr>
          <p:cNvPr id="118" name="Google Shape;118;p2"/>
          <p:cNvSpPr txBox="1"/>
          <p:nvPr/>
        </p:nvSpPr>
        <p:spPr>
          <a:xfrm>
            <a:off x="9311145" y="4737942"/>
            <a:ext cx="2057100" cy="1231500"/>
          </a:xfrm>
          <a:prstGeom prst="rect">
            <a:avLst/>
          </a:prstGeom>
          <a:noFill/>
          <a:ln>
            <a:noFill/>
          </a:ln>
        </p:spPr>
        <p:txBody>
          <a:bodyPr anchorCtr="0" anchor="t" bIns="45700" lIns="91425" spcFirstLastPara="1" rIns="91425" wrap="square" tIns="45700">
            <a:spAutoFit/>
          </a:bodyPr>
          <a:lstStyle/>
          <a:p>
            <a:pPr indent="38100" lvl="0" marL="0" marR="0" rtl="0" algn="l">
              <a:lnSpc>
                <a:spcPct val="100000"/>
              </a:lnSpc>
              <a:spcBef>
                <a:spcPts val="0"/>
              </a:spcBef>
              <a:spcAft>
                <a:spcPts val="0"/>
              </a:spcAft>
              <a:buClr>
                <a:srgbClr val="201449"/>
              </a:buClr>
              <a:buSzPts val="3000"/>
              <a:buFont typeface="Arial"/>
              <a:buChar char="•"/>
            </a:pPr>
            <a:r>
              <a:rPr b="0" i="0" lang="zh-TW" sz="2600" u="none" cap="none" strike="noStrike">
                <a:solidFill>
                  <a:srgbClr val="201449"/>
                </a:solidFill>
                <a:latin typeface="Arial"/>
                <a:ea typeface="Arial"/>
                <a:cs typeface="Arial"/>
                <a:sym typeface="Arial"/>
              </a:rPr>
              <a:t>名言佳句</a:t>
            </a:r>
            <a:endParaRPr b="0" i="0" sz="2600" u="none" cap="none" strike="noStrike">
              <a:solidFill>
                <a:srgbClr val="201449"/>
              </a:solidFill>
              <a:latin typeface="Arial"/>
              <a:ea typeface="Arial"/>
              <a:cs typeface="Arial"/>
              <a:sym typeface="Arial"/>
            </a:endParaRPr>
          </a:p>
          <a:p>
            <a:pPr indent="228600" lvl="0" marL="0" marR="0" rtl="0" algn="l">
              <a:lnSpc>
                <a:spcPct val="100000"/>
              </a:lnSpc>
              <a:spcBef>
                <a:spcPts val="0"/>
              </a:spcBef>
              <a:spcAft>
                <a:spcPts val="0"/>
              </a:spcAft>
              <a:buClr>
                <a:srgbClr val="201449"/>
              </a:buClr>
              <a:buSzPts val="3600"/>
              <a:buFont typeface="Arial"/>
              <a:buNone/>
            </a:pPr>
            <a:r>
              <a:t/>
            </a:r>
            <a:endParaRPr b="0" i="0" u="none" cap="none" strike="noStrike">
              <a:solidFill>
                <a:srgbClr val="1E4E79"/>
              </a:solidFill>
              <a:latin typeface="Arial"/>
              <a:ea typeface="Arial"/>
              <a:cs typeface="Arial"/>
              <a:sym typeface="Arial"/>
            </a:endParaRPr>
          </a:p>
          <a:p>
            <a:pPr indent="38100" lvl="0" marL="0" marR="0" rtl="0" algn="l">
              <a:lnSpc>
                <a:spcPct val="100000"/>
              </a:lnSpc>
              <a:spcBef>
                <a:spcPts val="0"/>
              </a:spcBef>
              <a:spcAft>
                <a:spcPts val="0"/>
              </a:spcAft>
              <a:buClr>
                <a:srgbClr val="201449"/>
              </a:buClr>
              <a:buSzPts val="3000"/>
              <a:buFont typeface="Arial"/>
              <a:buChar char="•"/>
            </a:pPr>
            <a:r>
              <a:rPr b="0" i="0" lang="zh-TW" sz="2600" u="none" cap="none" strike="noStrike">
                <a:solidFill>
                  <a:srgbClr val="201449"/>
                </a:solidFill>
                <a:latin typeface="Arial"/>
                <a:ea typeface="Arial"/>
                <a:cs typeface="Arial"/>
                <a:sym typeface="Arial"/>
              </a:rPr>
              <a:t>反思辯證</a:t>
            </a:r>
            <a:endParaRPr b="0" i="0" sz="2600" u="none" cap="none" strike="noStrike">
              <a:solidFill>
                <a:srgbClr val="201449"/>
              </a:solidFill>
              <a:latin typeface="Arial"/>
              <a:ea typeface="Arial"/>
              <a:cs typeface="Arial"/>
              <a:sym typeface="Arial"/>
            </a:endParaRPr>
          </a:p>
        </p:txBody>
      </p:sp>
      <p:sp>
        <p:nvSpPr>
          <p:cNvPr id="119" name="Google Shape;119;p2"/>
          <p:cNvSpPr txBox="1"/>
          <p:nvPr/>
        </p:nvSpPr>
        <p:spPr>
          <a:xfrm>
            <a:off x="6520859" y="4737942"/>
            <a:ext cx="2057100" cy="569400"/>
          </a:xfrm>
          <a:prstGeom prst="rect">
            <a:avLst/>
          </a:prstGeom>
          <a:noFill/>
          <a:ln>
            <a:noFill/>
          </a:ln>
        </p:spPr>
        <p:txBody>
          <a:bodyPr anchorCtr="0" anchor="t" bIns="45700" lIns="91425" spcFirstLastPara="1" rIns="91425" wrap="square" tIns="45700">
            <a:spAutoFit/>
          </a:bodyPr>
          <a:lstStyle/>
          <a:p>
            <a:pPr indent="31750" lvl="0" marL="0" marR="0" rtl="0" algn="l">
              <a:lnSpc>
                <a:spcPct val="100000"/>
              </a:lnSpc>
              <a:spcBef>
                <a:spcPts val="0"/>
              </a:spcBef>
              <a:spcAft>
                <a:spcPts val="0"/>
              </a:spcAft>
              <a:buClr>
                <a:srgbClr val="201449"/>
              </a:buClr>
              <a:buSzPts val="3100"/>
              <a:buFont typeface="Arial"/>
              <a:buChar char="•"/>
            </a:pPr>
            <a:r>
              <a:rPr b="0" i="0" lang="zh-TW" sz="2700" u="none" cap="none" strike="noStrike">
                <a:solidFill>
                  <a:srgbClr val="201449"/>
                </a:solidFill>
                <a:latin typeface="Arial"/>
                <a:ea typeface="Arial"/>
                <a:cs typeface="Arial"/>
                <a:sym typeface="Arial"/>
              </a:rPr>
              <a:t>執行成果</a:t>
            </a:r>
            <a:endParaRPr b="0" i="0" sz="2700" u="none" cap="none" strike="noStrike">
              <a:solidFill>
                <a:srgbClr val="201449"/>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3"/>
          <p:cNvPicPr preferRelativeResize="0"/>
          <p:nvPr/>
        </p:nvPicPr>
        <p:blipFill rotWithShape="1">
          <a:blip r:embed="rId3">
            <a:alphaModFix/>
          </a:blip>
          <a:srcRect b="0" l="0" r="0" t="0"/>
          <a:stretch/>
        </p:blipFill>
        <p:spPr>
          <a:xfrm flipH="1">
            <a:off x="0" y="0"/>
            <a:ext cx="12187310" cy="6857999"/>
          </a:xfrm>
          <a:prstGeom prst="rect">
            <a:avLst/>
          </a:prstGeom>
          <a:noFill/>
          <a:ln>
            <a:noFill/>
          </a:ln>
        </p:spPr>
      </p:pic>
      <p:grpSp>
        <p:nvGrpSpPr>
          <p:cNvPr id="125" name="Google Shape;125;p3"/>
          <p:cNvGrpSpPr/>
          <p:nvPr/>
        </p:nvGrpSpPr>
        <p:grpSpPr>
          <a:xfrm>
            <a:off x="5917379" y="1924575"/>
            <a:ext cx="5215535" cy="2483589"/>
            <a:chOff x="343654" y="1603169"/>
            <a:chExt cx="5215535" cy="2483589"/>
          </a:xfrm>
        </p:grpSpPr>
        <p:sp>
          <p:nvSpPr>
            <p:cNvPr id="126" name="Google Shape;126;p3"/>
            <p:cNvSpPr/>
            <p:nvPr/>
          </p:nvSpPr>
          <p:spPr>
            <a:xfrm>
              <a:off x="553458" y="1733884"/>
              <a:ext cx="4788564" cy="2326730"/>
            </a:xfrm>
            <a:prstGeom prst="rect">
              <a:avLst/>
            </a:prstGeom>
            <a:solidFill>
              <a:srgbClr val="847361">
                <a:alpha val="6156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icrosoft Yahei"/>
                <a:ea typeface="Microsoft Yahei"/>
                <a:cs typeface="Microsoft Yahei"/>
                <a:sym typeface="Microsoft Yahei"/>
              </a:endParaRPr>
            </a:p>
          </p:txBody>
        </p:sp>
        <p:grpSp>
          <p:nvGrpSpPr>
            <p:cNvPr id="127" name="Google Shape;127;p3"/>
            <p:cNvGrpSpPr/>
            <p:nvPr/>
          </p:nvGrpSpPr>
          <p:grpSpPr>
            <a:xfrm>
              <a:off x="343654" y="1603169"/>
              <a:ext cx="5215535" cy="2483589"/>
              <a:chOff x="343654" y="1413895"/>
              <a:chExt cx="5613010" cy="2672863"/>
            </a:xfrm>
          </p:grpSpPr>
          <p:sp>
            <p:nvSpPr>
              <p:cNvPr id="128" name="Google Shape;128;p3"/>
              <p:cNvSpPr/>
              <p:nvPr/>
            </p:nvSpPr>
            <p:spPr>
              <a:xfrm>
                <a:off x="2920280" y="3888586"/>
                <a:ext cx="229879" cy="198172"/>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icrosoft Yahei"/>
                  <a:ea typeface="Microsoft Yahei"/>
                  <a:cs typeface="Microsoft Yahei"/>
                  <a:sym typeface="Microsoft Yahei"/>
                </a:endParaRPr>
              </a:p>
            </p:txBody>
          </p:sp>
          <p:grpSp>
            <p:nvGrpSpPr>
              <p:cNvPr id="129" name="Google Shape;129;p3"/>
              <p:cNvGrpSpPr/>
              <p:nvPr/>
            </p:nvGrpSpPr>
            <p:grpSpPr>
              <a:xfrm>
                <a:off x="343654" y="1413895"/>
                <a:ext cx="5613010" cy="2672863"/>
                <a:chOff x="343654" y="1413895"/>
                <a:chExt cx="5613010" cy="2672863"/>
              </a:xfrm>
            </p:grpSpPr>
            <p:sp>
              <p:nvSpPr>
                <p:cNvPr id="130" name="Google Shape;130;p3"/>
                <p:cNvSpPr/>
                <p:nvPr/>
              </p:nvSpPr>
              <p:spPr>
                <a:xfrm>
                  <a:off x="343654" y="1568640"/>
                  <a:ext cx="5613010" cy="2504049"/>
                </a:xfrm>
                <a:custGeom>
                  <a:rect b="b" l="l" r="r" t="t"/>
                  <a:pathLst>
                    <a:path extrusionOk="0" h="2504049" w="5613010">
                      <a:moveTo>
                        <a:pt x="1" y="914400"/>
                      </a:moveTo>
                      <a:lnTo>
                        <a:pt x="1" y="0"/>
                      </a:lnTo>
                      <a:lnTo>
                        <a:pt x="5613010" y="0"/>
                      </a:lnTo>
                      <a:lnTo>
                        <a:pt x="5584875" y="2504049"/>
                      </a:lnTo>
                      <a:lnTo>
                        <a:pt x="2855742" y="2504049"/>
                      </a:lnTo>
                      <a:lnTo>
                        <a:pt x="2686930" y="2264898"/>
                      </a:lnTo>
                      <a:lnTo>
                        <a:pt x="2532186" y="2489981"/>
                      </a:lnTo>
                      <a:lnTo>
                        <a:pt x="1" y="2489981"/>
                      </a:lnTo>
                      <a:cubicBezTo>
                        <a:pt x="1" y="2147667"/>
                        <a:pt x="0" y="1805354"/>
                        <a:pt x="0" y="1463040"/>
                      </a:cubicBezTo>
                    </a:path>
                  </a:pathLst>
                </a:cu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icrosoft Yahei"/>
                    <a:ea typeface="Microsoft Yahei"/>
                    <a:cs typeface="Microsoft Yahei"/>
                    <a:sym typeface="Microsoft Yahei"/>
                  </a:endParaRPr>
                </a:p>
              </p:txBody>
            </p:sp>
            <p:sp>
              <p:nvSpPr>
                <p:cNvPr id="131" name="Google Shape;131;p3"/>
                <p:cNvSpPr/>
                <p:nvPr/>
              </p:nvSpPr>
              <p:spPr>
                <a:xfrm>
                  <a:off x="470265" y="1413895"/>
                  <a:ext cx="5345722" cy="2644726"/>
                </a:xfrm>
                <a:custGeom>
                  <a:rect b="b" l="l" r="r" t="t"/>
                  <a:pathLst>
                    <a:path extrusionOk="0" h="2644726" w="5345722">
                      <a:moveTo>
                        <a:pt x="5345722" y="914401"/>
                      </a:moveTo>
                      <a:lnTo>
                        <a:pt x="5345722" y="0"/>
                      </a:lnTo>
                      <a:lnTo>
                        <a:pt x="0" y="0"/>
                      </a:lnTo>
                      <a:lnTo>
                        <a:pt x="0" y="2644726"/>
                      </a:lnTo>
                    </a:path>
                  </a:pathLst>
                </a:custGeom>
                <a:no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icrosoft Yahei"/>
                    <a:ea typeface="Microsoft Yahei"/>
                    <a:cs typeface="Microsoft Yahei"/>
                    <a:sym typeface="Microsoft Yahei"/>
                  </a:endParaRPr>
                </a:p>
              </p:txBody>
            </p:sp>
            <p:cxnSp>
              <p:nvCxnSpPr>
                <p:cNvPr id="132" name="Google Shape;132;p3"/>
                <p:cNvCxnSpPr/>
                <p:nvPr/>
              </p:nvCxnSpPr>
              <p:spPr>
                <a:xfrm>
                  <a:off x="5815987" y="3439643"/>
                  <a:ext cx="0" cy="647115"/>
                </a:xfrm>
                <a:prstGeom prst="straightConnector1">
                  <a:avLst/>
                </a:prstGeom>
                <a:noFill/>
                <a:ln cap="flat" cmpd="sng" w="25400">
                  <a:solidFill>
                    <a:schemeClr val="lt1"/>
                  </a:solidFill>
                  <a:prstDash val="solid"/>
                  <a:miter lim="800000"/>
                  <a:headEnd len="sm" w="sm" type="none"/>
                  <a:tailEnd len="sm" w="sm" type="none"/>
                </a:ln>
              </p:spPr>
            </p:cxnSp>
          </p:grpSp>
        </p:grpSp>
      </p:grpSp>
      <p:grpSp>
        <p:nvGrpSpPr>
          <p:cNvPr id="133" name="Google Shape;133;p3"/>
          <p:cNvGrpSpPr/>
          <p:nvPr/>
        </p:nvGrpSpPr>
        <p:grpSpPr>
          <a:xfrm>
            <a:off x="7041562" y="2723915"/>
            <a:ext cx="2923504" cy="1255027"/>
            <a:chOff x="1223085" y="4193677"/>
            <a:chExt cx="2923504" cy="1255027"/>
          </a:xfrm>
        </p:grpSpPr>
        <p:sp>
          <p:nvSpPr>
            <p:cNvPr id="134" name="Google Shape;134;p3"/>
            <p:cNvSpPr txBox="1"/>
            <p:nvPr/>
          </p:nvSpPr>
          <p:spPr>
            <a:xfrm>
              <a:off x="1790291" y="4193677"/>
              <a:ext cx="1832756" cy="101562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6000"/>
                <a:buFont typeface="Arial"/>
                <a:buNone/>
              </a:pPr>
              <a:r>
                <a:rPr b="0" i="0" lang="zh-TW" sz="6000" u="none" cap="none" strike="noStrike">
                  <a:solidFill>
                    <a:schemeClr val="lt1"/>
                  </a:solidFill>
                  <a:latin typeface="Arial"/>
                  <a:ea typeface="Arial"/>
                  <a:cs typeface="Arial"/>
                  <a:sym typeface="Arial"/>
                </a:rPr>
                <a:t>動機</a:t>
              </a:r>
              <a:endParaRPr b="0" i="0" sz="6000" u="none" cap="none" strike="noStrike">
                <a:solidFill>
                  <a:schemeClr val="lt1"/>
                </a:solidFill>
                <a:latin typeface="Arial"/>
                <a:ea typeface="Arial"/>
                <a:cs typeface="Arial"/>
                <a:sym typeface="Arial"/>
              </a:endParaRPr>
            </a:p>
          </p:txBody>
        </p:sp>
        <p:cxnSp>
          <p:nvCxnSpPr>
            <p:cNvPr id="135" name="Google Shape;135;p3"/>
            <p:cNvCxnSpPr/>
            <p:nvPr/>
          </p:nvCxnSpPr>
          <p:spPr>
            <a:xfrm>
              <a:off x="1223085" y="5448704"/>
              <a:ext cx="2923504" cy="0"/>
            </a:xfrm>
            <a:prstGeom prst="straightConnector1">
              <a:avLst/>
            </a:prstGeom>
            <a:noFill/>
            <a:ln cap="flat" cmpd="sng" w="12700">
              <a:solidFill>
                <a:schemeClr val="lt1"/>
              </a:solidFill>
              <a:prstDash val="dash"/>
              <a:miter lim="800000"/>
              <a:headEnd len="sm" w="sm" type="none"/>
              <a:tailEnd len="sm" w="sm" type="none"/>
            </a:ln>
          </p:spPr>
        </p:cxn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cxnSp>
        <p:nvCxnSpPr>
          <p:cNvPr id="140" name="Google Shape;140;p4"/>
          <p:cNvCxnSpPr/>
          <p:nvPr/>
        </p:nvCxnSpPr>
        <p:spPr>
          <a:xfrm flipH="1" rot="10800000">
            <a:off x="4431322" y="4740813"/>
            <a:ext cx="900333" cy="689316"/>
          </a:xfrm>
          <a:prstGeom prst="straightConnector1">
            <a:avLst/>
          </a:prstGeom>
          <a:noFill/>
          <a:ln cap="flat" cmpd="sng" w="38100">
            <a:solidFill>
              <a:schemeClr val="lt1"/>
            </a:solidFill>
            <a:prstDash val="solid"/>
            <a:miter lim="800000"/>
            <a:headEnd len="sm" w="sm" type="none"/>
            <a:tailEnd len="sm" w="sm" type="none"/>
          </a:ln>
        </p:spPr>
      </p:cxnSp>
      <p:sp>
        <p:nvSpPr>
          <p:cNvPr id="141" name="Google Shape;141;p4"/>
          <p:cNvSpPr txBox="1"/>
          <p:nvPr/>
        </p:nvSpPr>
        <p:spPr>
          <a:xfrm>
            <a:off x="6390500" y="5777300"/>
            <a:ext cx="55800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zh-TW" sz="2800" u="none" cap="none" strike="noStrike">
                <a:solidFill>
                  <a:srgbClr val="3F3F3F"/>
                </a:solidFill>
                <a:latin typeface="Microsoft Yahei"/>
                <a:ea typeface="Microsoft Yahei"/>
                <a:cs typeface="Microsoft Yahei"/>
                <a:sym typeface="Microsoft Yahei"/>
              </a:rPr>
              <a:t>《</a:t>
            </a:r>
            <a:r>
              <a:rPr b="0" i="0" lang="zh-TW" sz="2800" u="none" cap="none" strike="noStrike">
                <a:solidFill>
                  <a:srgbClr val="171616"/>
                </a:solidFill>
                <a:latin typeface="Arial"/>
                <a:ea typeface="Arial"/>
                <a:cs typeface="Arial"/>
                <a:sym typeface="Arial"/>
              </a:rPr>
              <a:t>你可以有情緒但不要往心裡去</a:t>
            </a:r>
            <a:r>
              <a:rPr b="0" i="0" lang="zh-TW" sz="2800" u="none" cap="none" strike="noStrike">
                <a:solidFill>
                  <a:srgbClr val="3F3F3F"/>
                </a:solidFill>
                <a:latin typeface="Microsoft Yahei"/>
                <a:ea typeface="Microsoft Yahei"/>
                <a:cs typeface="Microsoft Yahei"/>
                <a:sym typeface="Microsoft Yahei"/>
              </a:rPr>
              <a:t>》</a:t>
            </a:r>
            <a:endParaRPr b="0" i="0" sz="2800" u="none" cap="none" strike="noStrike">
              <a:solidFill>
                <a:srgbClr val="3F3F3F"/>
              </a:solidFill>
              <a:latin typeface="Microsoft Yahei"/>
              <a:ea typeface="Microsoft Yahei"/>
              <a:cs typeface="Microsoft Yahei"/>
              <a:sym typeface="Microsoft Yahei"/>
            </a:endParaRPr>
          </a:p>
        </p:txBody>
      </p:sp>
      <p:sp>
        <p:nvSpPr>
          <p:cNvPr id="142" name="Google Shape;142;p4"/>
          <p:cNvSpPr txBox="1"/>
          <p:nvPr/>
        </p:nvSpPr>
        <p:spPr>
          <a:xfrm>
            <a:off x="1235621" y="1514365"/>
            <a:ext cx="3262432" cy="104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0" i="0" lang="zh-TW" sz="4800" u="none" cap="none" strike="noStrike">
                <a:solidFill>
                  <a:srgbClr val="171616"/>
                </a:solidFill>
                <a:latin typeface="Arial"/>
                <a:ea typeface="Arial"/>
                <a:cs typeface="Arial"/>
                <a:sym typeface="Arial"/>
              </a:rPr>
              <a:t>簡介</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43" name="Google Shape;143;p4"/>
          <p:cNvCxnSpPr/>
          <p:nvPr/>
        </p:nvCxnSpPr>
        <p:spPr>
          <a:xfrm>
            <a:off x="1450932" y="2304698"/>
            <a:ext cx="1783590" cy="0"/>
          </a:xfrm>
          <a:prstGeom prst="straightConnector1">
            <a:avLst/>
          </a:prstGeom>
          <a:noFill/>
          <a:ln cap="flat" cmpd="sng" w="19050">
            <a:solidFill>
              <a:srgbClr val="847361"/>
            </a:solidFill>
            <a:prstDash val="solid"/>
            <a:miter lim="800000"/>
            <a:headEnd len="sm" w="sm" type="none"/>
            <a:tailEnd len="sm" w="sm" type="none"/>
          </a:ln>
        </p:spPr>
      </p:cxnSp>
      <p:sp>
        <p:nvSpPr>
          <p:cNvPr id="144" name="Google Shape;144;p4"/>
          <p:cNvSpPr txBox="1"/>
          <p:nvPr/>
        </p:nvSpPr>
        <p:spPr>
          <a:xfrm>
            <a:off x="1052423" y="2429346"/>
            <a:ext cx="5976600" cy="310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zh-TW" sz="2800" u="none" cap="none" strike="noStrike">
                <a:solidFill>
                  <a:srgbClr val="000000"/>
                </a:solidFill>
                <a:latin typeface="Arial"/>
                <a:ea typeface="Arial"/>
                <a:cs typeface="Arial"/>
                <a:sym typeface="Arial"/>
              </a:rPr>
              <a:t>生活中常常會面臨許多人際上的問題，在人群中明明你有主見，但因弱小而不敢出聲，只能一味迎合別人，去接受別人的情緒，也時常想東想西，想些沒發生的事或因別人的一個動作就想整天，大大的情緒內耗，書中有提一些人際問題和應對措施。</a:t>
            </a:r>
            <a:endParaRPr b="0" i="0" sz="1400" u="none" cap="none" strike="noStrike">
              <a:solidFill>
                <a:srgbClr val="000000"/>
              </a:solidFill>
              <a:latin typeface="Arial"/>
              <a:ea typeface="Arial"/>
              <a:cs typeface="Arial"/>
              <a:sym typeface="Arial"/>
            </a:endParaRPr>
          </a:p>
        </p:txBody>
      </p:sp>
      <p:pic>
        <p:nvPicPr>
          <p:cNvPr id="145" name="Google Shape;145;p4"/>
          <p:cNvPicPr preferRelativeResize="0"/>
          <p:nvPr/>
        </p:nvPicPr>
        <p:blipFill rotWithShape="1">
          <a:blip r:embed="rId3">
            <a:alphaModFix/>
          </a:blip>
          <a:srcRect b="12257" l="36116" r="36214" t="15149"/>
          <a:stretch/>
        </p:blipFill>
        <p:spPr>
          <a:xfrm>
            <a:off x="7161697" y="431782"/>
            <a:ext cx="4037606" cy="526758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6"/>
          <p:cNvSpPr/>
          <p:nvPr/>
        </p:nvSpPr>
        <p:spPr>
          <a:xfrm>
            <a:off x="521400" y="1127725"/>
            <a:ext cx="7060071" cy="4778895"/>
          </a:xfrm>
          <a:custGeom>
            <a:rect b="b" l="l" r="r" t="t"/>
            <a:pathLst>
              <a:path extrusionOk="0" fill="none" h="4802910" w="6804888">
                <a:moveTo>
                  <a:pt x="0" y="0"/>
                </a:moveTo>
                <a:cubicBezTo>
                  <a:pt x="254812" y="-57375"/>
                  <a:pt x="298626" y="66530"/>
                  <a:pt x="567074" y="0"/>
                </a:cubicBezTo>
                <a:cubicBezTo>
                  <a:pt x="835522" y="-66530"/>
                  <a:pt x="850723" y="24196"/>
                  <a:pt x="930001" y="0"/>
                </a:cubicBezTo>
                <a:cubicBezTo>
                  <a:pt x="1009279" y="-24196"/>
                  <a:pt x="1166235" y="12611"/>
                  <a:pt x="1292929" y="0"/>
                </a:cubicBezTo>
                <a:cubicBezTo>
                  <a:pt x="1419623" y="-12611"/>
                  <a:pt x="1548500" y="30200"/>
                  <a:pt x="1655856" y="0"/>
                </a:cubicBezTo>
                <a:cubicBezTo>
                  <a:pt x="1763212" y="-30200"/>
                  <a:pt x="2048122" y="15205"/>
                  <a:pt x="2154881" y="0"/>
                </a:cubicBezTo>
                <a:cubicBezTo>
                  <a:pt x="2261640" y="-15205"/>
                  <a:pt x="2662898" y="12736"/>
                  <a:pt x="2858053" y="0"/>
                </a:cubicBezTo>
                <a:cubicBezTo>
                  <a:pt x="3053208" y="-12736"/>
                  <a:pt x="3219203" y="52785"/>
                  <a:pt x="3493176" y="0"/>
                </a:cubicBezTo>
                <a:cubicBezTo>
                  <a:pt x="3767149" y="-52785"/>
                  <a:pt x="3701448" y="22863"/>
                  <a:pt x="3856103" y="0"/>
                </a:cubicBezTo>
                <a:cubicBezTo>
                  <a:pt x="4010758" y="-22863"/>
                  <a:pt x="4148803" y="44025"/>
                  <a:pt x="4423177" y="0"/>
                </a:cubicBezTo>
                <a:cubicBezTo>
                  <a:pt x="4697551" y="-44025"/>
                  <a:pt x="4687629" y="38920"/>
                  <a:pt x="4786105" y="0"/>
                </a:cubicBezTo>
                <a:cubicBezTo>
                  <a:pt x="4884581" y="-38920"/>
                  <a:pt x="5273139" y="11612"/>
                  <a:pt x="5421227" y="0"/>
                </a:cubicBezTo>
                <a:cubicBezTo>
                  <a:pt x="5569315" y="-11612"/>
                  <a:pt x="5818710" y="61495"/>
                  <a:pt x="5988301" y="0"/>
                </a:cubicBezTo>
                <a:cubicBezTo>
                  <a:pt x="6157892" y="-61495"/>
                  <a:pt x="6413700" y="72212"/>
                  <a:pt x="6804888" y="0"/>
                </a:cubicBezTo>
                <a:cubicBezTo>
                  <a:pt x="6862166" y="156409"/>
                  <a:pt x="6760519" y="252825"/>
                  <a:pt x="6804888" y="485628"/>
                </a:cubicBezTo>
                <a:cubicBezTo>
                  <a:pt x="6849257" y="718431"/>
                  <a:pt x="6775993" y="717863"/>
                  <a:pt x="6804888" y="875197"/>
                </a:cubicBezTo>
                <a:cubicBezTo>
                  <a:pt x="6833783" y="1032531"/>
                  <a:pt x="6794644" y="1185045"/>
                  <a:pt x="6804888" y="1312795"/>
                </a:cubicBezTo>
                <a:cubicBezTo>
                  <a:pt x="6815132" y="1440545"/>
                  <a:pt x="6782670" y="1700784"/>
                  <a:pt x="6804888" y="1846452"/>
                </a:cubicBezTo>
                <a:cubicBezTo>
                  <a:pt x="6827106" y="1992120"/>
                  <a:pt x="6752948" y="2267227"/>
                  <a:pt x="6804888" y="2428138"/>
                </a:cubicBezTo>
                <a:cubicBezTo>
                  <a:pt x="6856828" y="2589049"/>
                  <a:pt x="6760060" y="2797029"/>
                  <a:pt x="6804888" y="3009824"/>
                </a:cubicBezTo>
                <a:cubicBezTo>
                  <a:pt x="6849716" y="3222619"/>
                  <a:pt x="6793970" y="3298753"/>
                  <a:pt x="6804888" y="3543480"/>
                </a:cubicBezTo>
                <a:cubicBezTo>
                  <a:pt x="6815806" y="3788207"/>
                  <a:pt x="6777694" y="3796832"/>
                  <a:pt x="6804888" y="3933050"/>
                </a:cubicBezTo>
                <a:cubicBezTo>
                  <a:pt x="6832082" y="4069268"/>
                  <a:pt x="6774949" y="4519374"/>
                  <a:pt x="6804888" y="4802910"/>
                </a:cubicBezTo>
                <a:cubicBezTo>
                  <a:pt x="6607182" y="4834628"/>
                  <a:pt x="6505169" y="4799147"/>
                  <a:pt x="6373912" y="4802910"/>
                </a:cubicBezTo>
                <a:cubicBezTo>
                  <a:pt x="6242655" y="4806673"/>
                  <a:pt x="6017207" y="4771150"/>
                  <a:pt x="5806838" y="4802910"/>
                </a:cubicBezTo>
                <a:cubicBezTo>
                  <a:pt x="5596469" y="4834670"/>
                  <a:pt x="5426456" y="4741547"/>
                  <a:pt x="5239764" y="4802910"/>
                </a:cubicBezTo>
                <a:cubicBezTo>
                  <a:pt x="5053072" y="4864273"/>
                  <a:pt x="4894269" y="4764412"/>
                  <a:pt x="4740739" y="4802910"/>
                </a:cubicBezTo>
                <a:cubicBezTo>
                  <a:pt x="4587209" y="4841408"/>
                  <a:pt x="4309844" y="4754838"/>
                  <a:pt x="4105616" y="4802910"/>
                </a:cubicBezTo>
                <a:cubicBezTo>
                  <a:pt x="3901388" y="4850982"/>
                  <a:pt x="3746092" y="4778736"/>
                  <a:pt x="3606591" y="4802910"/>
                </a:cubicBezTo>
                <a:cubicBezTo>
                  <a:pt x="3467091" y="4827084"/>
                  <a:pt x="3303658" y="4769658"/>
                  <a:pt x="3107566" y="4802910"/>
                </a:cubicBezTo>
                <a:cubicBezTo>
                  <a:pt x="2911475" y="4836162"/>
                  <a:pt x="2864744" y="4795027"/>
                  <a:pt x="2744638" y="4802910"/>
                </a:cubicBezTo>
                <a:cubicBezTo>
                  <a:pt x="2624532" y="4810793"/>
                  <a:pt x="2447493" y="4769327"/>
                  <a:pt x="2177564" y="4802910"/>
                </a:cubicBezTo>
                <a:cubicBezTo>
                  <a:pt x="1907635" y="4836493"/>
                  <a:pt x="1722901" y="4784478"/>
                  <a:pt x="1474392" y="4802910"/>
                </a:cubicBezTo>
                <a:cubicBezTo>
                  <a:pt x="1225883" y="4821342"/>
                  <a:pt x="1042377" y="4798745"/>
                  <a:pt x="839270" y="4802910"/>
                </a:cubicBezTo>
                <a:cubicBezTo>
                  <a:pt x="636163" y="4807075"/>
                  <a:pt x="251336" y="4779405"/>
                  <a:pt x="0" y="4802910"/>
                </a:cubicBezTo>
                <a:cubicBezTo>
                  <a:pt x="-35832" y="4572687"/>
                  <a:pt x="6757" y="4510719"/>
                  <a:pt x="0" y="4317282"/>
                </a:cubicBezTo>
                <a:cubicBezTo>
                  <a:pt x="-6757" y="4123845"/>
                  <a:pt x="31337" y="3935528"/>
                  <a:pt x="0" y="3735597"/>
                </a:cubicBezTo>
                <a:cubicBezTo>
                  <a:pt x="-31337" y="3535667"/>
                  <a:pt x="29551" y="3417479"/>
                  <a:pt x="0" y="3153911"/>
                </a:cubicBezTo>
                <a:cubicBezTo>
                  <a:pt x="-29551" y="2890343"/>
                  <a:pt x="68002" y="2779867"/>
                  <a:pt x="0" y="2524196"/>
                </a:cubicBezTo>
                <a:cubicBezTo>
                  <a:pt x="-68002" y="2268526"/>
                  <a:pt x="68522" y="2081004"/>
                  <a:pt x="0" y="1942510"/>
                </a:cubicBezTo>
                <a:cubicBezTo>
                  <a:pt x="-68522" y="1804016"/>
                  <a:pt x="15143" y="1707022"/>
                  <a:pt x="0" y="1552941"/>
                </a:cubicBezTo>
                <a:cubicBezTo>
                  <a:pt x="-15143" y="1398860"/>
                  <a:pt x="29757" y="1264531"/>
                  <a:pt x="0" y="1019284"/>
                </a:cubicBezTo>
                <a:cubicBezTo>
                  <a:pt x="-29757" y="774037"/>
                  <a:pt x="17983" y="741666"/>
                  <a:pt x="0" y="629715"/>
                </a:cubicBezTo>
                <a:cubicBezTo>
                  <a:pt x="-17983" y="517764"/>
                  <a:pt x="52118" y="295201"/>
                  <a:pt x="0" y="0"/>
                </a:cubicBezTo>
                <a:close/>
              </a:path>
              <a:path extrusionOk="0" h="4802910" w="6804888">
                <a:moveTo>
                  <a:pt x="0" y="0"/>
                </a:moveTo>
                <a:cubicBezTo>
                  <a:pt x="208555" y="-30498"/>
                  <a:pt x="387925" y="2632"/>
                  <a:pt x="499025" y="0"/>
                </a:cubicBezTo>
                <a:cubicBezTo>
                  <a:pt x="610125" y="-2632"/>
                  <a:pt x="801943" y="1670"/>
                  <a:pt x="930001" y="0"/>
                </a:cubicBezTo>
                <a:cubicBezTo>
                  <a:pt x="1058059" y="-1670"/>
                  <a:pt x="1261895" y="50738"/>
                  <a:pt x="1360978" y="0"/>
                </a:cubicBezTo>
                <a:cubicBezTo>
                  <a:pt x="1460061" y="-50738"/>
                  <a:pt x="1666032" y="30909"/>
                  <a:pt x="1791954" y="0"/>
                </a:cubicBezTo>
                <a:cubicBezTo>
                  <a:pt x="1917876" y="-30909"/>
                  <a:pt x="2006487" y="6998"/>
                  <a:pt x="2154881" y="0"/>
                </a:cubicBezTo>
                <a:cubicBezTo>
                  <a:pt x="2303275" y="-6998"/>
                  <a:pt x="2467170" y="32849"/>
                  <a:pt x="2721955" y="0"/>
                </a:cubicBezTo>
                <a:cubicBezTo>
                  <a:pt x="2976740" y="-32849"/>
                  <a:pt x="3108581" y="69267"/>
                  <a:pt x="3357078" y="0"/>
                </a:cubicBezTo>
                <a:cubicBezTo>
                  <a:pt x="3605575" y="-69267"/>
                  <a:pt x="3755762" y="44007"/>
                  <a:pt x="3924152" y="0"/>
                </a:cubicBezTo>
                <a:cubicBezTo>
                  <a:pt x="4092542" y="-44007"/>
                  <a:pt x="4339818" y="62799"/>
                  <a:pt x="4559275" y="0"/>
                </a:cubicBezTo>
                <a:cubicBezTo>
                  <a:pt x="4778732" y="-62799"/>
                  <a:pt x="4960256" y="10976"/>
                  <a:pt x="5126349" y="0"/>
                </a:cubicBezTo>
                <a:cubicBezTo>
                  <a:pt x="5292442" y="-10976"/>
                  <a:pt x="5535438" y="34950"/>
                  <a:pt x="5829521" y="0"/>
                </a:cubicBezTo>
                <a:cubicBezTo>
                  <a:pt x="6123604" y="-34950"/>
                  <a:pt x="6530435" y="33680"/>
                  <a:pt x="6804888" y="0"/>
                </a:cubicBezTo>
                <a:cubicBezTo>
                  <a:pt x="6850283" y="249099"/>
                  <a:pt x="6733497" y="415743"/>
                  <a:pt x="6804888" y="629715"/>
                </a:cubicBezTo>
                <a:cubicBezTo>
                  <a:pt x="6876279" y="843687"/>
                  <a:pt x="6767040" y="866117"/>
                  <a:pt x="6804888" y="1019284"/>
                </a:cubicBezTo>
                <a:cubicBezTo>
                  <a:pt x="6842736" y="1172451"/>
                  <a:pt x="6765229" y="1284712"/>
                  <a:pt x="6804888" y="1456883"/>
                </a:cubicBezTo>
                <a:cubicBezTo>
                  <a:pt x="6844547" y="1629054"/>
                  <a:pt x="6773505" y="1804526"/>
                  <a:pt x="6804888" y="2038568"/>
                </a:cubicBezTo>
                <a:cubicBezTo>
                  <a:pt x="6836271" y="2272610"/>
                  <a:pt x="6779607" y="2385579"/>
                  <a:pt x="6804888" y="2476167"/>
                </a:cubicBezTo>
                <a:cubicBezTo>
                  <a:pt x="6830169" y="2566755"/>
                  <a:pt x="6794459" y="2775693"/>
                  <a:pt x="6804888" y="2865736"/>
                </a:cubicBezTo>
                <a:cubicBezTo>
                  <a:pt x="6815317" y="2955779"/>
                  <a:pt x="6787137" y="3099781"/>
                  <a:pt x="6804888" y="3255306"/>
                </a:cubicBezTo>
                <a:cubicBezTo>
                  <a:pt x="6822639" y="3410831"/>
                  <a:pt x="6762381" y="3570869"/>
                  <a:pt x="6804888" y="3788962"/>
                </a:cubicBezTo>
                <a:cubicBezTo>
                  <a:pt x="6847395" y="4007055"/>
                  <a:pt x="6777725" y="4093980"/>
                  <a:pt x="6804888" y="4274590"/>
                </a:cubicBezTo>
                <a:cubicBezTo>
                  <a:pt x="6832051" y="4455200"/>
                  <a:pt x="6793594" y="4613987"/>
                  <a:pt x="6804888" y="4802910"/>
                </a:cubicBezTo>
                <a:cubicBezTo>
                  <a:pt x="6702016" y="4837216"/>
                  <a:pt x="6470579" y="4767554"/>
                  <a:pt x="6305863" y="4802910"/>
                </a:cubicBezTo>
                <a:cubicBezTo>
                  <a:pt x="6141147" y="4838266"/>
                  <a:pt x="6046577" y="4763841"/>
                  <a:pt x="5806838" y="4802910"/>
                </a:cubicBezTo>
                <a:cubicBezTo>
                  <a:pt x="5567100" y="4841979"/>
                  <a:pt x="5503343" y="4789027"/>
                  <a:pt x="5307813" y="4802910"/>
                </a:cubicBezTo>
                <a:cubicBezTo>
                  <a:pt x="5112284" y="4816793"/>
                  <a:pt x="4939752" y="4752935"/>
                  <a:pt x="4672690" y="4802910"/>
                </a:cubicBezTo>
                <a:cubicBezTo>
                  <a:pt x="4405628" y="4852885"/>
                  <a:pt x="4197391" y="4797845"/>
                  <a:pt x="3969518" y="4802910"/>
                </a:cubicBezTo>
                <a:cubicBezTo>
                  <a:pt x="3741645" y="4807975"/>
                  <a:pt x="3453553" y="4754897"/>
                  <a:pt x="3266346" y="4802910"/>
                </a:cubicBezTo>
                <a:cubicBezTo>
                  <a:pt x="3079139" y="4850923"/>
                  <a:pt x="3001596" y="4764352"/>
                  <a:pt x="2767321" y="4802910"/>
                </a:cubicBezTo>
                <a:cubicBezTo>
                  <a:pt x="2533046" y="4841468"/>
                  <a:pt x="2343633" y="4765073"/>
                  <a:pt x="2200247" y="4802910"/>
                </a:cubicBezTo>
                <a:cubicBezTo>
                  <a:pt x="2056861" y="4840747"/>
                  <a:pt x="2009607" y="4776805"/>
                  <a:pt x="1837320" y="4802910"/>
                </a:cubicBezTo>
                <a:cubicBezTo>
                  <a:pt x="1665033" y="4829015"/>
                  <a:pt x="1567093" y="4772274"/>
                  <a:pt x="1406344" y="4802910"/>
                </a:cubicBezTo>
                <a:cubicBezTo>
                  <a:pt x="1245595" y="4833546"/>
                  <a:pt x="951964" y="4802337"/>
                  <a:pt x="771221" y="4802910"/>
                </a:cubicBezTo>
                <a:cubicBezTo>
                  <a:pt x="590478" y="4803483"/>
                  <a:pt x="347389" y="4780199"/>
                  <a:pt x="0" y="4802910"/>
                </a:cubicBezTo>
                <a:cubicBezTo>
                  <a:pt x="-34864" y="4709669"/>
                  <a:pt x="14665" y="4516956"/>
                  <a:pt x="0" y="4365312"/>
                </a:cubicBezTo>
                <a:cubicBezTo>
                  <a:pt x="-14665" y="4213668"/>
                  <a:pt x="31222" y="4127987"/>
                  <a:pt x="0" y="3927713"/>
                </a:cubicBezTo>
                <a:cubicBezTo>
                  <a:pt x="-31222" y="3727439"/>
                  <a:pt x="28789" y="3714674"/>
                  <a:pt x="0" y="3538144"/>
                </a:cubicBezTo>
                <a:cubicBezTo>
                  <a:pt x="-28789" y="3361614"/>
                  <a:pt x="74728" y="3047881"/>
                  <a:pt x="0" y="2908429"/>
                </a:cubicBezTo>
                <a:cubicBezTo>
                  <a:pt x="-74728" y="2768977"/>
                  <a:pt x="74633" y="2472633"/>
                  <a:pt x="0" y="2278714"/>
                </a:cubicBezTo>
                <a:cubicBezTo>
                  <a:pt x="-74633" y="2084796"/>
                  <a:pt x="57605" y="1917096"/>
                  <a:pt x="0" y="1648999"/>
                </a:cubicBezTo>
                <a:cubicBezTo>
                  <a:pt x="-57605" y="1380903"/>
                  <a:pt x="27930" y="1391209"/>
                  <a:pt x="0" y="1163372"/>
                </a:cubicBezTo>
                <a:cubicBezTo>
                  <a:pt x="-27930" y="935535"/>
                  <a:pt x="10797" y="888094"/>
                  <a:pt x="0" y="773802"/>
                </a:cubicBezTo>
                <a:cubicBezTo>
                  <a:pt x="-10797" y="659510"/>
                  <a:pt x="78599" y="224338"/>
                  <a:pt x="0" y="0"/>
                </a:cubicBezTo>
                <a:close/>
              </a:path>
            </a:pathLst>
          </a:custGeom>
          <a:blipFill rotWithShape="1">
            <a:blip r:embed="rId3">
              <a:alphaModFix/>
            </a:blip>
            <a:tile algn="tl" flip="none" tx="0" sx="100000" ty="0" sy="100000"/>
          </a:blipFill>
          <a:ln cap="flat" cmpd="sng" w="9525">
            <a:solidFill>
              <a:srgbClr val="A1A1A1"/>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E4E57"/>
              </a:solidFill>
              <a:latin typeface="Microsoft Yahei"/>
              <a:ea typeface="Microsoft Yahei"/>
              <a:cs typeface="Microsoft Yahei"/>
              <a:sym typeface="Microsoft Yahei"/>
            </a:endParaRPr>
          </a:p>
        </p:txBody>
      </p:sp>
      <p:sp>
        <p:nvSpPr>
          <p:cNvPr id="151" name="Google Shape;151;p6"/>
          <p:cNvSpPr txBox="1"/>
          <p:nvPr/>
        </p:nvSpPr>
        <p:spPr>
          <a:xfrm>
            <a:off x="521402" y="188375"/>
            <a:ext cx="2646900" cy="1046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0" i="0" lang="zh-TW" sz="4800" u="none" cap="none" strike="noStrike">
                <a:solidFill>
                  <a:srgbClr val="222A35"/>
                </a:solidFill>
                <a:latin typeface="Arial"/>
                <a:ea typeface="Arial"/>
                <a:cs typeface="Arial"/>
                <a:sym typeface="Arial"/>
              </a:rPr>
              <a:t>選書動機</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2" name="Google Shape;152;p6"/>
          <p:cNvPicPr preferRelativeResize="0"/>
          <p:nvPr/>
        </p:nvPicPr>
        <p:blipFill rotWithShape="1">
          <a:blip r:embed="rId4">
            <a:alphaModFix/>
          </a:blip>
          <a:srcRect b="16391" l="6283" r="64767" t="12108"/>
          <a:stretch/>
        </p:blipFill>
        <p:spPr>
          <a:xfrm>
            <a:off x="8663255" y="188375"/>
            <a:ext cx="3307073" cy="4069669"/>
          </a:xfrm>
          <a:prstGeom prst="rect">
            <a:avLst/>
          </a:prstGeom>
          <a:noFill/>
          <a:ln>
            <a:noFill/>
          </a:ln>
        </p:spPr>
      </p:pic>
      <p:sp>
        <p:nvSpPr>
          <p:cNvPr id="153" name="Google Shape;153;p6"/>
          <p:cNvSpPr txBox="1"/>
          <p:nvPr/>
        </p:nvSpPr>
        <p:spPr>
          <a:xfrm>
            <a:off x="703735" y="1747477"/>
            <a:ext cx="6695400" cy="35393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zh-TW" sz="2800" u="none" cap="none" strike="noStrike">
                <a:solidFill>
                  <a:srgbClr val="000000"/>
                </a:solidFill>
                <a:latin typeface="Arial"/>
                <a:ea typeface="Arial"/>
                <a:cs typeface="Arial"/>
                <a:sym typeface="Arial"/>
              </a:rPr>
              <a:t>一開始在人際關係上發現和別人相處起來看似很好，但時常會覺得身心疲勞，後來學了心理學覺得應該跟情緒有關，於是到了書局找書來了解原因且因為上次有看了一本叫【情緒過勞的我，有些話想對自己說】的書，覺得還不錯，而和那本相關的書就是這本，且當時小翻一下目錄還蠻貼切的，所以就選這本書了。</a:t>
            </a:r>
            <a:endParaRPr b="0" i="0" sz="1400" u="none" cap="none" strike="noStrike">
              <a:solidFill>
                <a:srgbClr val="000000"/>
              </a:solidFill>
              <a:latin typeface="Arial"/>
              <a:ea typeface="Arial"/>
              <a:cs typeface="Arial"/>
              <a:sym typeface="Arial"/>
            </a:endParaRPr>
          </a:p>
        </p:txBody>
      </p:sp>
      <p:pic>
        <p:nvPicPr>
          <p:cNvPr id="154" name="Google Shape;154;p6"/>
          <p:cNvPicPr preferRelativeResize="0"/>
          <p:nvPr/>
        </p:nvPicPr>
        <p:blipFill rotWithShape="1">
          <a:blip r:embed="rId5">
            <a:alphaModFix/>
          </a:blip>
          <a:srcRect b="24642" l="44092" r="45862" t="52224"/>
          <a:stretch/>
        </p:blipFill>
        <p:spPr>
          <a:xfrm>
            <a:off x="7700131" y="4258044"/>
            <a:ext cx="2136597" cy="241158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cxnSp>
        <p:nvCxnSpPr>
          <p:cNvPr id="159" name="Google Shape;159;p5"/>
          <p:cNvCxnSpPr/>
          <p:nvPr/>
        </p:nvCxnSpPr>
        <p:spPr>
          <a:xfrm flipH="1" rot="10800000">
            <a:off x="4431322" y="4740813"/>
            <a:ext cx="900333" cy="689316"/>
          </a:xfrm>
          <a:prstGeom prst="straightConnector1">
            <a:avLst/>
          </a:prstGeom>
          <a:noFill/>
          <a:ln cap="flat" cmpd="sng" w="38100">
            <a:solidFill>
              <a:schemeClr val="lt1"/>
            </a:solidFill>
            <a:prstDash val="solid"/>
            <a:miter lim="800000"/>
            <a:headEnd len="sm" w="sm" type="none"/>
            <a:tailEnd len="sm" w="sm" type="none"/>
          </a:ln>
        </p:spPr>
      </p:cxnSp>
      <p:sp>
        <p:nvSpPr>
          <p:cNvPr id="160" name="Google Shape;160;p5"/>
          <p:cNvSpPr txBox="1"/>
          <p:nvPr/>
        </p:nvSpPr>
        <p:spPr>
          <a:xfrm>
            <a:off x="7133412" y="5786875"/>
            <a:ext cx="4485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zh-TW" sz="2800" u="none" cap="none" strike="noStrike">
                <a:solidFill>
                  <a:srgbClr val="3F3F3F"/>
                </a:solidFill>
                <a:latin typeface="Microsoft Yahei"/>
                <a:ea typeface="Microsoft Yahei"/>
                <a:cs typeface="Microsoft Yahei"/>
                <a:sym typeface="Microsoft Yahei"/>
              </a:rPr>
              <a:t>《</a:t>
            </a:r>
            <a:r>
              <a:rPr b="0" i="0" lang="zh-TW" sz="2800" u="none" cap="none" strike="noStrike">
                <a:solidFill>
                  <a:srgbClr val="171616"/>
                </a:solidFill>
                <a:latin typeface="Arial"/>
                <a:ea typeface="Arial"/>
                <a:cs typeface="Arial"/>
                <a:sym typeface="Arial"/>
              </a:rPr>
              <a:t>你的善良必須有點鋒芒</a:t>
            </a:r>
            <a:r>
              <a:rPr b="0" i="0" lang="zh-TW" sz="2800" u="none" cap="none" strike="noStrike">
                <a:solidFill>
                  <a:srgbClr val="3F3F3F"/>
                </a:solidFill>
                <a:latin typeface="Microsoft Yahei"/>
                <a:ea typeface="Microsoft Yahei"/>
                <a:cs typeface="Microsoft Yahei"/>
                <a:sym typeface="Microsoft Yahei"/>
              </a:rPr>
              <a:t>》</a:t>
            </a:r>
            <a:endParaRPr b="0" i="0" sz="2800" u="none" cap="none" strike="noStrike">
              <a:solidFill>
                <a:srgbClr val="3F3F3F"/>
              </a:solidFill>
              <a:latin typeface="Microsoft Yahei"/>
              <a:ea typeface="Microsoft Yahei"/>
              <a:cs typeface="Microsoft Yahei"/>
              <a:sym typeface="Microsoft Yahei"/>
            </a:endParaRPr>
          </a:p>
        </p:txBody>
      </p:sp>
      <p:sp>
        <p:nvSpPr>
          <p:cNvPr id="161" name="Google Shape;161;p5"/>
          <p:cNvSpPr txBox="1"/>
          <p:nvPr/>
        </p:nvSpPr>
        <p:spPr>
          <a:xfrm>
            <a:off x="1235621" y="1514365"/>
            <a:ext cx="3262432" cy="104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0" i="0" lang="zh-TW" sz="4800" u="none" cap="none" strike="noStrike">
                <a:solidFill>
                  <a:srgbClr val="171616"/>
                </a:solidFill>
                <a:latin typeface="Arial"/>
                <a:ea typeface="Arial"/>
                <a:cs typeface="Arial"/>
                <a:sym typeface="Arial"/>
              </a:rPr>
              <a:t>簡介</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62" name="Google Shape;162;p5"/>
          <p:cNvCxnSpPr/>
          <p:nvPr/>
        </p:nvCxnSpPr>
        <p:spPr>
          <a:xfrm>
            <a:off x="1450932" y="2304698"/>
            <a:ext cx="1783590" cy="0"/>
          </a:xfrm>
          <a:prstGeom prst="straightConnector1">
            <a:avLst/>
          </a:prstGeom>
          <a:noFill/>
          <a:ln cap="flat" cmpd="sng" w="19050">
            <a:solidFill>
              <a:srgbClr val="847361"/>
            </a:solidFill>
            <a:prstDash val="solid"/>
            <a:miter lim="800000"/>
            <a:headEnd len="sm" w="sm" type="none"/>
            <a:tailEnd len="sm" w="sm" type="none"/>
          </a:ln>
        </p:spPr>
      </p:cxnSp>
      <p:pic>
        <p:nvPicPr>
          <p:cNvPr id="163" name="Google Shape;163;p5"/>
          <p:cNvPicPr preferRelativeResize="0"/>
          <p:nvPr/>
        </p:nvPicPr>
        <p:blipFill rotWithShape="1">
          <a:blip r:embed="rId3">
            <a:alphaModFix/>
          </a:blip>
          <a:srcRect b="17910" l="6673" r="65295" t="13276"/>
          <a:stretch/>
        </p:blipFill>
        <p:spPr>
          <a:xfrm>
            <a:off x="7395956" y="368291"/>
            <a:ext cx="3960523" cy="5317539"/>
          </a:xfrm>
          <a:prstGeom prst="rect">
            <a:avLst/>
          </a:prstGeom>
          <a:noFill/>
          <a:ln>
            <a:noFill/>
          </a:ln>
        </p:spPr>
      </p:pic>
      <p:sp>
        <p:nvSpPr>
          <p:cNvPr id="164" name="Google Shape;164;p5"/>
          <p:cNvSpPr txBox="1"/>
          <p:nvPr/>
        </p:nvSpPr>
        <p:spPr>
          <a:xfrm>
            <a:off x="971669" y="2448565"/>
            <a:ext cx="6105300" cy="35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zh-TW" sz="2800" u="none" cap="none" strike="noStrike">
                <a:solidFill>
                  <a:srgbClr val="000000"/>
                </a:solidFill>
                <a:latin typeface="Arial"/>
                <a:ea typeface="Arial"/>
                <a:cs typeface="Arial"/>
                <a:sym typeface="Arial"/>
              </a:rPr>
              <a:t>這本書在說的是有時過度的善良沒底線，就會一直被有心人士利用一天到晚活在別人的情緒當中，且一再地退讓不是善良，是爛好人，是懦弱的表現，而書中也告訴我們一些真實案例和解決方式，就如同書名【你的善良必須有點鋒芒】，如果沒有就等於零。</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7"/>
          <p:cNvSpPr/>
          <p:nvPr/>
        </p:nvSpPr>
        <p:spPr>
          <a:xfrm>
            <a:off x="521395" y="1189381"/>
            <a:ext cx="6804888" cy="4802910"/>
          </a:xfrm>
          <a:custGeom>
            <a:rect b="b" l="l" r="r" t="t"/>
            <a:pathLst>
              <a:path extrusionOk="0" fill="none" h="4802910" w="6804888">
                <a:moveTo>
                  <a:pt x="0" y="0"/>
                </a:moveTo>
                <a:cubicBezTo>
                  <a:pt x="83129" y="-32626"/>
                  <a:pt x="235582" y="28650"/>
                  <a:pt x="362927" y="0"/>
                </a:cubicBezTo>
                <a:cubicBezTo>
                  <a:pt x="490272" y="-28650"/>
                  <a:pt x="665891" y="18947"/>
                  <a:pt x="793904" y="0"/>
                </a:cubicBezTo>
                <a:cubicBezTo>
                  <a:pt x="921917" y="-18947"/>
                  <a:pt x="1123837" y="40779"/>
                  <a:pt x="1360978" y="0"/>
                </a:cubicBezTo>
                <a:cubicBezTo>
                  <a:pt x="1598119" y="-40779"/>
                  <a:pt x="1591176" y="15811"/>
                  <a:pt x="1791954" y="0"/>
                </a:cubicBezTo>
                <a:cubicBezTo>
                  <a:pt x="1992732" y="-15811"/>
                  <a:pt x="2167097" y="58618"/>
                  <a:pt x="2359028" y="0"/>
                </a:cubicBezTo>
                <a:cubicBezTo>
                  <a:pt x="2550959" y="-58618"/>
                  <a:pt x="2635857" y="40297"/>
                  <a:pt x="2858053" y="0"/>
                </a:cubicBezTo>
                <a:cubicBezTo>
                  <a:pt x="3080249" y="-40297"/>
                  <a:pt x="3186184" y="69076"/>
                  <a:pt x="3493176" y="0"/>
                </a:cubicBezTo>
                <a:cubicBezTo>
                  <a:pt x="3800168" y="-69076"/>
                  <a:pt x="3810182" y="1173"/>
                  <a:pt x="3924152" y="0"/>
                </a:cubicBezTo>
                <a:cubicBezTo>
                  <a:pt x="4038122" y="-1173"/>
                  <a:pt x="4154684" y="20247"/>
                  <a:pt x="4287079" y="0"/>
                </a:cubicBezTo>
                <a:cubicBezTo>
                  <a:pt x="4419474" y="-20247"/>
                  <a:pt x="4674565" y="28629"/>
                  <a:pt x="4854153" y="0"/>
                </a:cubicBezTo>
                <a:cubicBezTo>
                  <a:pt x="5033741" y="-28629"/>
                  <a:pt x="5272816" y="16540"/>
                  <a:pt x="5489276" y="0"/>
                </a:cubicBezTo>
                <a:cubicBezTo>
                  <a:pt x="5705736" y="-16540"/>
                  <a:pt x="5832714" y="27178"/>
                  <a:pt x="5920253" y="0"/>
                </a:cubicBezTo>
                <a:cubicBezTo>
                  <a:pt x="6007792" y="-27178"/>
                  <a:pt x="6568632" y="5431"/>
                  <a:pt x="6804888" y="0"/>
                </a:cubicBezTo>
                <a:cubicBezTo>
                  <a:pt x="6816915" y="106627"/>
                  <a:pt x="6760606" y="356768"/>
                  <a:pt x="6804888" y="485628"/>
                </a:cubicBezTo>
                <a:cubicBezTo>
                  <a:pt x="6849170" y="614488"/>
                  <a:pt x="6777488" y="796151"/>
                  <a:pt x="6804888" y="1019284"/>
                </a:cubicBezTo>
                <a:cubicBezTo>
                  <a:pt x="6832288" y="1242417"/>
                  <a:pt x="6798708" y="1401165"/>
                  <a:pt x="6804888" y="1552941"/>
                </a:cubicBezTo>
                <a:cubicBezTo>
                  <a:pt x="6811068" y="1704717"/>
                  <a:pt x="6780778" y="1835428"/>
                  <a:pt x="6804888" y="2038568"/>
                </a:cubicBezTo>
                <a:cubicBezTo>
                  <a:pt x="6828998" y="2241708"/>
                  <a:pt x="6729424" y="2456230"/>
                  <a:pt x="6804888" y="2668283"/>
                </a:cubicBezTo>
                <a:cubicBezTo>
                  <a:pt x="6880352" y="2880336"/>
                  <a:pt x="6759857" y="3092449"/>
                  <a:pt x="6804888" y="3297998"/>
                </a:cubicBezTo>
                <a:cubicBezTo>
                  <a:pt x="6849919" y="3503548"/>
                  <a:pt x="6774632" y="3607438"/>
                  <a:pt x="6804888" y="3735597"/>
                </a:cubicBezTo>
                <a:cubicBezTo>
                  <a:pt x="6835144" y="3863756"/>
                  <a:pt x="6778700" y="4069927"/>
                  <a:pt x="6804888" y="4317282"/>
                </a:cubicBezTo>
                <a:cubicBezTo>
                  <a:pt x="6831076" y="4564637"/>
                  <a:pt x="6795562" y="4590537"/>
                  <a:pt x="6804888" y="4802910"/>
                </a:cubicBezTo>
                <a:cubicBezTo>
                  <a:pt x="6724228" y="4812812"/>
                  <a:pt x="6576663" y="4760340"/>
                  <a:pt x="6441961" y="4802910"/>
                </a:cubicBezTo>
                <a:cubicBezTo>
                  <a:pt x="6307259" y="4845480"/>
                  <a:pt x="6130447" y="4761214"/>
                  <a:pt x="5874887" y="4802910"/>
                </a:cubicBezTo>
                <a:cubicBezTo>
                  <a:pt x="5619327" y="4844606"/>
                  <a:pt x="5371021" y="4723745"/>
                  <a:pt x="5171715" y="4802910"/>
                </a:cubicBezTo>
                <a:cubicBezTo>
                  <a:pt x="4972409" y="4882075"/>
                  <a:pt x="4787264" y="4770225"/>
                  <a:pt x="4672690" y="4802910"/>
                </a:cubicBezTo>
                <a:cubicBezTo>
                  <a:pt x="4558116" y="4835595"/>
                  <a:pt x="4391233" y="4774259"/>
                  <a:pt x="4241714" y="4802910"/>
                </a:cubicBezTo>
                <a:cubicBezTo>
                  <a:pt x="4092195" y="4831561"/>
                  <a:pt x="3961186" y="4768852"/>
                  <a:pt x="3810737" y="4802910"/>
                </a:cubicBezTo>
                <a:cubicBezTo>
                  <a:pt x="3660288" y="4836968"/>
                  <a:pt x="3606766" y="4770376"/>
                  <a:pt x="3447810" y="4802910"/>
                </a:cubicBezTo>
                <a:cubicBezTo>
                  <a:pt x="3288854" y="4835444"/>
                  <a:pt x="2970730" y="4741829"/>
                  <a:pt x="2744638" y="4802910"/>
                </a:cubicBezTo>
                <a:cubicBezTo>
                  <a:pt x="2518546" y="4863991"/>
                  <a:pt x="2439489" y="4761806"/>
                  <a:pt x="2177564" y="4802910"/>
                </a:cubicBezTo>
                <a:cubicBezTo>
                  <a:pt x="1915639" y="4844014"/>
                  <a:pt x="1726905" y="4751167"/>
                  <a:pt x="1610490" y="4802910"/>
                </a:cubicBezTo>
                <a:cubicBezTo>
                  <a:pt x="1494075" y="4854653"/>
                  <a:pt x="1142514" y="4729196"/>
                  <a:pt x="975367" y="4802910"/>
                </a:cubicBezTo>
                <a:cubicBezTo>
                  <a:pt x="808220" y="4876624"/>
                  <a:pt x="303679" y="4726181"/>
                  <a:pt x="0" y="4802910"/>
                </a:cubicBezTo>
                <a:cubicBezTo>
                  <a:pt x="-7432" y="4621565"/>
                  <a:pt x="17719" y="4548065"/>
                  <a:pt x="0" y="4365312"/>
                </a:cubicBezTo>
                <a:cubicBezTo>
                  <a:pt x="-17719" y="4182559"/>
                  <a:pt x="69218" y="3868130"/>
                  <a:pt x="0" y="3735597"/>
                </a:cubicBezTo>
                <a:cubicBezTo>
                  <a:pt x="-69218" y="3603065"/>
                  <a:pt x="57876" y="3382686"/>
                  <a:pt x="0" y="3249969"/>
                </a:cubicBezTo>
                <a:cubicBezTo>
                  <a:pt x="-57876" y="3117252"/>
                  <a:pt x="5604" y="3048370"/>
                  <a:pt x="0" y="2860400"/>
                </a:cubicBezTo>
                <a:cubicBezTo>
                  <a:pt x="-5604" y="2672430"/>
                  <a:pt x="40008" y="2661874"/>
                  <a:pt x="0" y="2470830"/>
                </a:cubicBezTo>
                <a:cubicBezTo>
                  <a:pt x="-40008" y="2279786"/>
                  <a:pt x="28707" y="2193521"/>
                  <a:pt x="0" y="1985203"/>
                </a:cubicBezTo>
                <a:cubicBezTo>
                  <a:pt x="-28707" y="1776885"/>
                  <a:pt x="46522" y="1680616"/>
                  <a:pt x="0" y="1595633"/>
                </a:cubicBezTo>
                <a:cubicBezTo>
                  <a:pt x="-46522" y="1510650"/>
                  <a:pt x="53569" y="1198371"/>
                  <a:pt x="0" y="1013948"/>
                </a:cubicBezTo>
                <a:cubicBezTo>
                  <a:pt x="-53569" y="829525"/>
                  <a:pt x="41962" y="304017"/>
                  <a:pt x="0" y="0"/>
                </a:cubicBezTo>
                <a:close/>
              </a:path>
              <a:path extrusionOk="0" h="4802910" w="6804888">
                <a:moveTo>
                  <a:pt x="0" y="0"/>
                </a:moveTo>
                <a:cubicBezTo>
                  <a:pt x="172432" y="-16742"/>
                  <a:pt x="334845" y="31623"/>
                  <a:pt x="430976" y="0"/>
                </a:cubicBezTo>
                <a:cubicBezTo>
                  <a:pt x="527107" y="-31623"/>
                  <a:pt x="692124" y="36960"/>
                  <a:pt x="861952" y="0"/>
                </a:cubicBezTo>
                <a:cubicBezTo>
                  <a:pt x="1031780" y="-36960"/>
                  <a:pt x="1086835" y="40152"/>
                  <a:pt x="1292929" y="0"/>
                </a:cubicBezTo>
                <a:cubicBezTo>
                  <a:pt x="1499023" y="-40152"/>
                  <a:pt x="1553104" y="3999"/>
                  <a:pt x="1655856" y="0"/>
                </a:cubicBezTo>
                <a:cubicBezTo>
                  <a:pt x="1758608" y="-3999"/>
                  <a:pt x="2042252" y="19347"/>
                  <a:pt x="2290979" y="0"/>
                </a:cubicBezTo>
                <a:cubicBezTo>
                  <a:pt x="2539706" y="-19347"/>
                  <a:pt x="2595662" y="17346"/>
                  <a:pt x="2721955" y="0"/>
                </a:cubicBezTo>
                <a:cubicBezTo>
                  <a:pt x="2848248" y="-17346"/>
                  <a:pt x="3036953" y="42342"/>
                  <a:pt x="3220980" y="0"/>
                </a:cubicBezTo>
                <a:cubicBezTo>
                  <a:pt x="3405008" y="-42342"/>
                  <a:pt x="3497431" y="35630"/>
                  <a:pt x="3651957" y="0"/>
                </a:cubicBezTo>
                <a:cubicBezTo>
                  <a:pt x="3806483" y="-35630"/>
                  <a:pt x="3964552" y="18542"/>
                  <a:pt x="4150982" y="0"/>
                </a:cubicBezTo>
                <a:cubicBezTo>
                  <a:pt x="4337413" y="-18542"/>
                  <a:pt x="4576368" y="70898"/>
                  <a:pt x="4786105" y="0"/>
                </a:cubicBezTo>
                <a:cubicBezTo>
                  <a:pt x="4995842" y="-70898"/>
                  <a:pt x="5072312" y="33322"/>
                  <a:pt x="5149032" y="0"/>
                </a:cubicBezTo>
                <a:cubicBezTo>
                  <a:pt x="5225752" y="-33322"/>
                  <a:pt x="5404789" y="52619"/>
                  <a:pt x="5648057" y="0"/>
                </a:cubicBezTo>
                <a:cubicBezTo>
                  <a:pt x="5891326" y="-52619"/>
                  <a:pt x="6020925" y="3142"/>
                  <a:pt x="6283180" y="0"/>
                </a:cubicBezTo>
                <a:cubicBezTo>
                  <a:pt x="6545435" y="-3142"/>
                  <a:pt x="6583647" y="2074"/>
                  <a:pt x="6804888" y="0"/>
                </a:cubicBezTo>
                <a:cubicBezTo>
                  <a:pt x="6838233" y="253987"/>
                  <a:pt x="6775010" y="327403"/>
                  <a:pt x="6804888" y="629715"/>
                </a:cubicBezTo>
                <a:cubicBezTo>
                  <a:pt x="6834766" y="932027"/>
                  <a:pt x="6756730" y="974162"/>
                  <a:pt x="6804888" y="1211401"/>
                </a:cubicBezTo>
                <a:cubicBezTo>
                  <a:pt x="6853046" y="1448640"/>
                  <a:pt x="6766108" y="1431174"/>
                  <a:pt x="6804888" y="1600970"/>
                </a:cubicBezTo>
                <a:cubicBezTo>
                  <a:pt x="6843668" y="1770766"/>
                  <a:pt x="6770488" y="2038230"/>
                  <a:pt x="6804888" y="2182656"/>
                </a:cubicBezTo>
                <a:cubicBezTo>
                  <a:pt x="6839288" y="2327082"/>
                  <a:pt x="6762772" y="2487214"/>
                  <a:pt x="6804888" y="2572225"/>
                </a:cubicBezTo>
                <a:cubicBezTo>
                  <a:pt x="6847004" y="2657236"/>
                  <a:pt x="6758927" y="2860930"/>
                  <a:pt x="6804888" y="2961794"/>
                </a:cubicBezTo>
                <a:cubicBezTo>
                  <a:pt x="6850849" y="3062658"/>
                  <a:pt x="6761295" y="3209269"/>
                  <a:pt x="6804888" y="3399393"/>
                </a:cubicBezTo>
                <a:cubicBezTo>
                  <a:pt x="6848481" y="3589517"/>
                  <a:pt x="6788317" y="3786216"/>
                  <a:pt x="6804888" y="4029108"/>
                </a:cubicBezTo>
                <a:cubicBezTo>
                  <a:pt x="6821459" y="4272001"/>
                  <a:pt x="6726859" y="4523172"/>
                  <a:pt x="6804888" y="4802910"/>
                </a:cubicBezTo>
                <a:cubicBezTo>
                  <a:pt x="6645310" y="4826269"/>
                  <a:pt x="6535042" y="4796277"/>
                  <a:pt x="6441961" y="4802910"/>
                </a:cubicBezTo>
                <a:cubicBezTo>
                  <a:pt x="6348880" y="4809543"/>
                  <a:pt x="6207375" y="4781853"/>
                  <a:pt x="6079033" y="4802910"/>
                </a:cubicBezTo>
                <a:cubicBezTo>
                  <a:pt x="5950691" y="4823967"/>
                  <a:pt x="5631389" y="4752719"/>
                  <a:pt x="5511959" y="4802910"/>
                </a:cubicBezTo>
                <a:cubicBezTo>
                  <a:pt x="5392529" y="4853101"/>
                  <a:pt x="5270591" y="4773535"/>
                  <a:pt x="5080983" y="4802910"/>
                </a:cubicBezTo>
                <a:cubicBezTo>
                  <a:pt x="4891375" y="4832285"/>
                  <a:pt x="4806422" y="4775076"/>
                  <a:pt x="4581958" y="4802910"/>
                </a:cubicBezTo>
                <a:cubicBezTo>
                  <a:pt x="4357495" y="4830744"/>
                  <a:pt x="4302571" y="4788778"/>
                  <a:pt x="4150982" y="4802910"/>
                </a:cubicBezTo>
                <a:cubicBezTo>
                  <a:pt x="3999393" y="4817042"/>
                  <a:pt x="3770845" y="4783062"/>
                  <a:pt x="3583908" y="4802910"/>
                </a:cubicBezTo>
                <a:cubicBezTo>
                  <a:pt x="3396971" y="4822758"/>
                  <a:pt x="3179012" y="4757567"/>
                  <a:pt x="3016834" y="4802910"/>
                </a:cubicBezTo>
                <a:cubicBezTo>
                  <a:pt x="2854656" y="4848253"/>
                  <a:pt x="2744874" y="4775085"/>
                  <a:pt x="2653906" y="4802910"/>
                </a:cubicBezTo>
                <a:cubicBezTo>
                  <a:pt x="2562938" y="4830735"/>
                  <a:pt x="2390752" y="4769245"/>
                  <a:pt x="2154881" y="4802910"/>
                </a:cubicBezTo>
                <a:cubicBezTo>
                  <a:pt x="1919010" y="4836575"/>
                  <a:pt x="1653482" y="4782804"/>
                  <a:pt x="1451709" y="4802910"/>
                </a:cubicBezTo>
                <a:cubicBezTo>
                  <a:pt x="1249936" y="4823016"/>
                  <a:pt x="1129232" y="4756602"/>
                  <a:pt x="952684" y="4802910"/>
                </a:cubicBezTo>
                <a:cubicBezTo>
                  <a:pt x="776136" y="4849218"/>
                  <a:pt x="721683" y="4768393"/>
                  <a:pt x="521708" y="4802910"/>
                </a:cubicBezTo>
                <a:cubicBezTo>
                  <a:pt x="321733" y="4837427"/>
                  <a:pt x="232497" y="4743901"/>
                  <a:pt x="0" y="4802910"/>
                </a:cubicBezTo>
                <a:cubicBezTo>
                  <a:pt x="-49708" y="4623133"/>
                  <a:pt x="7710" y="4509282"/>
                  <a:pt x="0" y="4317282"/>
                </a:cubicBezTo>
                <a:cubicBezTo>
                  <a:pt x="-7710" y="4125282"/>
                  <a:pt x="44574" y="3993647"/>
                  <a:pt x="0" y="3831655"/>
                </a:cubicBezTo>
                <a:cubicBezTo>
                  <a:pt x="-44574" y="3669663"/>
                  <a:pt x="56650" y="3428137"/>
                  <a:pt x="0" y="3249969"/>
                </a:cubicBezTo>
                <a:cubicBezTo>
                  <a:pt x="-56650" y="3071801"/>
                  <a:pt x="19851" y="2934931"/>
                  <a:pt x="0" y="2716312"/>
                </a:cubicBezTo>
                <a:cubicBezTo>
                  <a:pt x="-19851" y="2497693"/>
                  <a:pt x="1618" y="2462101"/>
                  <a:pt x="0" y="2278714"/>
                </a:cubicBezTo>
                <a:cubicBezTo>
                  <a:pt x="-1618" y="2095327"/>
                  <a:pt x="46057" y="2057325"/>
                  <a:pt x="0" y="1841115"/>
                </a:cubicBezTo>
                <a:cubicBezTo>
                  <a:pt x="-46057" y="1624905"/>
                  <a:pt x="35964" y="1588907"/>
                  <a:pt x="0" y="1403517"/>
                </a:cubicBezTo>
                <a:cubicBezTo>
                  <a:pt x="-35964" y="1218127"/>
                  <a:pt x="9489" y="1080811"/>
                  <a:pt x="0" y="773802"/>
                </a:cubicBezTo>
                <a:cubicBezTo>
                  <a:pt x="-9489" y="466794"/>
                  <a:pt x="487" y="272483"/>
                  <a:pt x="0" y="0"/>
                </a:cubicBezTo>
                <a:close/>
              </a:path>
            </a:pathLst>
          </a:custGeom>
          <a:blipFill rotWithShape="1">
            <a:blip r:embed="rId3">
              <a:alphaModFix/>
            </a:blip>
            <a:tile algn="tl" flip="none" tx="0" sx="100000" ty="0" sy="100000"/>
          </a:blipFill>
          <a:ln cap="flat" cmpd="sng" w="9525">
            <a:solidFill>
              <a:srgbClr val="A1A1A1"/>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E4E57"/>
              </a:solidFill>
              <a:latin typeface="Microsoft Yahei"/>
              <a:ea typeface="Microsoft Yahei"/>
              <a:cs typeface="Microsoft Yahei"/>
              <a:sym typeface="Microsoft Yahei"/>
            </a:endParaRPr>
          </a:p>
        </p:txBody>
      </p:sp>
      <p:sp>
        <p:nvSpPr>
          <p:cNvPr id="170" name="Google Shape;170;p7"/>
          <p:cNvSpPr txBox="1"/>
          <p:nvPr/>
        </p:nvSpPr>
        <p:spPr>
          <a:xfrm>
            <a:off x="286327" y="188375"/>
            <a:ext cx="2646878" cy="104644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0" i="0" lang="zh-TW" sz="4800" u="none" cap="none" strike="noStrike">
                <a:solidFill>
                  <a:srgbClr val="222A35"/>
                </a:solidFill>
                <a:latin typeface="Arial"/>
                <a:ea typeface="Arial"/>
                <a:cs typeface="Arial"/>
                <a:sym typeface="Arial"/>
              </a:rPr>
              <a:t>選書動機</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7"/>
          <p:cNvSpPr txBox="1"/>
          <p:nvPr/>
        </p:nvSpPr>
        <p:spPr>
          <a:xfrm>
            <a:off x="594362" y="1745941"/>
            <a:ext cx="6804888" cy="35394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zh-TW" sz="2800" u="none" cap="none" strike="noStrike">
                <a:solidFill>
                  <a:srgbClr val="000000"/>
                </a:solidFill>
                <a:latin typeface="Arial"/>
                <a:ea typeface="Arial"/>
                <a:cs typeface="Arial"/>
                <a:sym typeface="Arial"/>
              </a:rPr>
              <a:t>在生活中我時常會想幫助身邊的人，一味地幫助，有時就算不順路或不方便還是會以幫助別人為優先，但有時反而讓有一些人變本加厲一直叫我做東做西，苦無不敢拒絕怕傷害之間的關係，就一再地忍讓，於是在機緣巧合下在書局看到這本，且與上一本都屬情緒上的問題，所以就買來看看，看可不可以對現在的問題能有所解決。</a:t>
            </a:r>
            <a:endParaRPr b="0" i="0" sz="1400" u="none" cap="none" strike="noStrike">
              <a:solidFill>
                <a:srgbClr val="000000"/>
              </a:solidFill>
              <a:latin typeface="Arial"/>
              <a:ea typeface="Arial"/>
              <a:cs typeface="Arial"/>
              <a:sym typeface="Arial"/>
            </a:endParaRPr>
          </a:p>
        </p:txBody>
      </p:sp>
      <p:pic>
        <p:nvPicPr>
          <p:cNvPr id="172" name="Google Shape;172;p7"/>
          <p:cNvPicPr preferRelativeResize="0"/>
          <p:nvPr/>
        </p:nvPicPr>
        <p:blipFill rotWithShape="1">
          <a:blip r:embed="rId4">
            <a:alphaModFix/>
          </a:blip>
          <a:srcRect b="18006" l="18558" r="32575" t="29090"/>
          <a:stretch/>
        </p:blipFill>
        <p:spPr>
          <a:xfrm>
            <a:off x="7472217" y="197920"/>
            <a:ext cx="4507348" cy="3120230"/>
          </a:xfrm>
          <a:prstGeom prst="rect">
            <a:avLst/>
          </a:prstGeom>
          <a:noFill/>
          <a:ln>
            <a:noFill/>
          </a:ln>
        </p:spPr>
      </p:pic>
      <p:pic>
        <p:nvPicPr>
          <p:cNvPr id="173" name="Google Shape;173;p7"/>
          <p:cNvPicPr preferRelativeResize="0"/>
          <p:nvPr/>
        </p:nvPicPr>
        <p:blipFill rotWithShape="1">
          <a:blip r:embed="rId5">
            <a:alphaModFix/>
          </a:blip>
          <a:srcRect b="11533" l="7273" r="29090" t="27558"/>
          <a:stretch/>
        </p:blipFill>
        <p:spPr>
          <a:xfrm>
            <a:off x="7472217" y="3757091"/>
            <a:ext cx="4507348" cy="2403683"/>
          </a:xfrm>
          <a:prstGeom prst="rect">
            <a:avLst/>
          </a:prstGeom>
          <a:noFill/>
          <a:ln>
            <a:noFill/>
          </a:ln>
        </p:spPr>
      </p:pic>
      <p:cxnSp>
        <p:nvCxnSpPr>
          <p:cNvPr id="174" name="Google Shape;174;p7"/>
          <p:cNvCxnSpPr/>
          <p:nvPr/>
        </p:nvCxnSpPr>
        <p:spPr>
          <a:xfrm>
            <a:off x="7749309" y="3590836"/>
            <a:ext cx="3814618" cy="0"/>
          </a:xfrm>
          <a:prstGeom prst="straightConnector1">
            <a:avLst/>
          </a:prstGeom>
          <a:noFill/>
          <a:ln cap="flat" cmpd="sng" w="9525">
            <a:solidFill>
              <a:srgbClr val="8896A3"/>
            </a:solidFill>
            <a:prstDash val="solid"/>
            <a:miter lim="800000"/>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8"/>
          <p:cNvSpPr/>
          <p:nvPr/>
        </p:nvSpPr>
        <p:spPr>
          <a:xfrm>
            <a:off x="572022" y="343346"/>
            <a:ext cx="11047956" cy="2855934"/>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icrosoft Yahei"/>
              <a:ea typeface="Microsoft Yahei"/>
              <a:cs typeface="Microsoft Yahei"/>
              <a:sym typeface="Microsoft Yahei"/>
            </a:endParaRPr>
          </a:p>
        </p:txBody>
      </p:sp>
      <p:sp>
        <p:nvSpPr>
          <p:cNvPr id="180" name="Google Shape;180;p8"/>
          <p:cNvSpPr/>
          <p:nvPr/>
        </p:nvSpPr>
        <p:spPr>
          <a:xfrm>
            <a:off x="664384" y="2662839"/>
            <a:ext cx="3455033" cy="1072882"/>
          </a:xfrm>
          <a:prstGeom prst="rect">
            <a:avLst/>
          </a:prstGeom>
          <a:solidFill>
            <a:srgbClr val="8473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icrosoft Yahei"/>
              <a:ea typeface="Microsoft Yahei"/>
              <a:cs typeface="Microsoft Yahei"/>
              <a:sym typeface="Microsoft Yahei"/>
            </a:endParaRPr>
          </a:p>
        </p:txBody>
      </p:sp>
      <p:sp>
        <p:nvSpPr>
          <p:cNvPr id="181" name="Google Shape;181;p8"/>
          <p:cNvSpPr txBox="1"/>
          <p:nvPr/>
        </p:nvSpPr>
        <p:spPr>
          <a:xfrm>
            <a:off x="770602" y="2880594"/>
            <a:ext cx="3242596" cy="56356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2400"/>
              <a:buFont typeface="Microsoft Yahei"/>
              <a:buNone/>
            </a:pPr>
            <a:r>
              <a:rPr b="0" i="0" lang="zh-TW" sz="4800" u="none" cap="none" strike="noStrike">
                <a:solidFill>
                  <a:schemeClr val="lt1"/>
                </a:solidFill>
                <a:latin typeface="Arial"/>
                <a:ea typeface="Arial"/>
                <a:cs typeface="Arial"/>
                <a:sym typeface="Arial"/>
              </a:rPr>
              <a:t>目標與策略</a:t>
            </a:r>
            <a:endParaRPr b="0" i="0" sz="4800" u="none" cap="none" strike="noStrike">
              <a:solidFill>
                <a:schemeClr val="lt1"/>
              </a:solidFill>
              <a:latin typeface="Arial"/>
              <a:ea typeface="Arial"/>
              <a:cs typeface="Arial"/>
              <a:sym typeface="Arial"/>
            </a:endParaRPr>
          </a:p>
        </p:txBody>
      </p:sp>
      <p:cxnSp>
        <p:nvCxnSpPr>
          <p:cNvPr id="182" name="Google Shape;182;p8"/>
          <p:cNvCxnSpPr/>
          <p:nvPr/>
        </p:nvCxnSpPr>
        <p:spPr>
          <a:xfrm>
            <a:off x="664384" y="3953476"/>
            <a:ext cx="3455033" cy="0"/>
          </a:xfrm>
          <a:prstGeom prst="straightConnector1">
            <a:avLst/>
          </a:prstGeom>
          <a:noFill/>
          <a:ln cap="flat" cmpd="sng" w="9525">
            <a:solidFill>
              <a:srgbClr val="8896A3"/>
            </a:solidFill>
            <a:prstDash val="solid"/>
            <a:miter lim="800000"/>
            <a:headEnd len="sm" w="sm" type="none"/>
            <a:tailEnd len="sm" w="sm" type="none"/>
          </a:ln>
        </p:spPr>
      </p:cxnSp>
      <p:cxnSp>
        <p:nvCxnSpPr>
          <p:cNvPr id="183" name="Google Shape;183;p8"/>
          <p:cNvCxnSpPr/>
          <p:nvPr/>
        </p:nvCxnSpPr>
        <p:spPr>
          <a:xfrm>
            <a:off x="6077527" y="3953476"/>
            <a:ext cx="0" cy="2493506"/>
          </a:xfrm>
          <a:prstGeom prst="straightConnector1">
            <a:avLst/>
          </a:prstGeom>
          <a:noFill/>
          <a:ln cap="flat" cmpd="sng" w="9525">
            <a:solidFill>
              <a:srgbClr val="8896A3"/>
            </a:solidFill>
            <a:prstDash val="solid"/>
            <a:miter lim="800000"/>
            <a:headEnd len="sm" w="sm" type="none"/>
            <a:tailEnd len="sm" w="sm" type="none"/>
          </a:ln>
        </p:spPr>
      </p:cxnSp>
      <p:sp>
        <p:nvSpPr>
          <p:cNvPr id="184" name="Google Shape;184;p8"/>
          <p:cNvSpPr txBox="1"/>
          <p:nvPr/>
        </p:nvSpPr>
        <p:spPr>
          <a:xfrm>
            <a:off x="664384" y="4171232"/>
            <a:ext cx="4629794" cy="206210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zh-TW" sz="3200" u="none" cap="none" strike="noStrike">
                <a:solidFill>
                  <a:srgbClr val="000000"/>
                </a:solidFill>
                <a:latin typeface="Arial"/>
                <a:ea typeface="Arial"/>
                <a:cs typeface="Arial"/>
                <a:sym typeface="Arial"/>
              </a:rPr>
              <a:t>目標:</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zh-TW" sz="3200" u="none" cap="none" strike="noStrike">
                <a:solidFill>
                  <a:srgbClr val="000000"/>
                </a:solidFill>
                <a:latin typeface="Arial"/>
                <a:ea typeface="Arial"/>
                <a:cs typeface="Arial"/>
                <a:sym typeface="Arial"/>
              </a:rPr>
              <a:t>1.找到情緒內耗的原因</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zh-TW" sz="3200" u="none" cap="none" strike="noStrike">
                <a:solidFill>
                  <a:srgbClr val="000000"/>
                </a:solidFill>
                <a:latin typeface="Arial"/>
                <a:ea typeface="Arial"/>
                <a:cs typeface="Arial"/>
                <a:sym typeface="Arial"/>
              </a:rPr>
              <a:t>2.如何改變人際上的問題</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zh-TW" sz="3200" u="none" cap="none" strike="noStrike">
                <a:solidFill>
                  <a:srgbClr val="000000"/>
                </a:solidFill>
                <a:latin typeface="Arial"/>
                <a:ea typeface="Arial"/>
                <a:cs typeface="Arial"/>
                <a:sym typeface="Arial"/>
              </a:rPr>
              <a:t>3.真正從生活中實行</a:t>
            </a:r>
            <a:endParaRPr b="0" i="0" sz="1400" u="none" cap="none" strike="noStrike">
              <a:solidFill>
                <a:srgbClr val="000000"/>
              </a:solidFill>
              <a:latin typeface="Arial"/>
              <a:ea typeface="Arial"/>
              <a:cs typeface="Arial"/>
              <a:sym typeface="Arial"/>
            </a:endParaRPr>
          </a:p>
        </p:txBody>
      </p:sp>
      <p:sp>
        <p:nvSpPr>
          <p:cNvPr id="185" name="Google Shape;185;p8"/>
          <p:cNvSpPr txBox="1"/>
          <p:nvPr/>
        </p:nvSpPr>
        <p:spPr>
          <a:xfrm>
            <a:off x="6301268" y="4119407"/>
            <a:ext cx="4629794" cy="20620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zh-TW" sz="3200" u="none" cap="none" strike="noStrike">
                <a:solidFill>
                  <a:srgbClr val="000000"/>
                </a:solidFill>
                <a:latin typeface="Arial"/>
                <a:ea typeface="Arial"/>
                <a:cs typeface="Arial"/>
                <a:sym typeface="Arial"/>
              </a:rPr>
              <a:t>策略:</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zh-TW" sz="3200" u="none" cap="none" strike="noStrike">
                <a:solidFill>
                  <a:srgbClr val="000000"/>
                </a:solidFill>
                <a:latin typeface="Arial"/>
                <a:ea typeface="Arial"/>
                <a:cs typeface="Arial"/>
                <a:sym typeface="Arial"/>
              </a:rPr>
              <a:t>1.從書籍中找尋答案</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zh-TW" sz="3200" u="none" cap="none" strike="noStrike">
                <a:solidFill>
                  <a:srgbClr val="000000"/>
                </a:solidFill>
                <a:latin typeface="Arial"/>
                <a:ea typeface="Arial"/>
                <a:cs typeface="Arial"/>
                <a:sym typeface="Arial"/>
              </a:rPr>
              <a:t>2.參加讀書會和同儕討論</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zh-TW" sz="3200" u="none" cap="none" strike="noStrike">
                <a:solidFill>
                  <a:srgbClr val="000000"/>
                </a:solidFill>
                <a:latin typeface="Arial"/>
                <a:ea typeface="Arial"/>
                <a:cs typeface="Arial"/>
                <a:sym typeface="Arial"/>
              </a:rPr>
              <a:t>3.上網找尋相關補充資料</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9"/>
          <p:cNvPicPr preferRelativeResize="0"/>
          <p:nvPr/>
        </p:nvPicPr>
        <p:blipFill rotWithShape="1">
          <a:blip r:embed="rId3">
            <a:alphaModFix/>
          </a:blip>
          <a:srcRect b="0" l="0" r="0" t="0"/>
          <a:stretch/>
        </p:blipFill>
        <p:spPr>
          <a:xfrm flipH="1">
            <a:off x="0" y="0"/>
            <a:ext cx="12187310" cy="6857999"/>
          </a:xfrm>
          <a:prstGeom prst="rect">
            <a:avLst/>
          </a:prstGeom>
          <a:noFill/>
          <a:ln>
            <a:noFill/>
          </a:ln>
        </p:spPr>
      </p:pic>
      <p:grpSp>
        <p:nvGrpSpPr>
          <p:cNvPr id="191" name="Google Shape;191;p9"/>
          <p:cNvGrpSpPr/>
          <p:nvPr/>
        </p:nvGrpSpPr>
        <p:grpSpPr>
          <a:xfrm>
            <a:off x="5917379" y="1924575"/>
            <a:ext cx="5215535" cy="2483589"/>
            <a:chOff x="343654" y="1603169"/>
            <a:chExt cx="5215535" cy="2483589"/>
          </a:xfrm>
        </p:grpSpPr>
        <p:sp>
          <p:nvSpPr>
            <p:cNvPr id="192" name="Google Shape;192;p9"/>
            <p:cNvSpPr/>
            <p:nvPr/>
          </p:nvSpPr>
          <p:spPr>
            <a:xfrm>
              <a:off x="553458" y="1733884"/>
              <a:ext cx="4788564" cy="2326730"/>
            </a:xfrm>
            <a:prstGeom prst="rect">
              <a:avLst/>
            </a:prstGeom>
            <a:solidFill>
              <a:srgbClr val="847361">
                <a:alpha val="6156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icrosoft Yahei"/>
                <a:ea typeface="Microsoft Yahei"/>
                <a:cs typeface="Microsoft Yahei"/>
                <a:sym typeface="Microsoft Yahei"/>
              </a:endParaRPr>
            </a:p>
          </p:txBody>
        </p:sp>
        <p:grpSp>
          <p:nvGrpSpPr>
            <p:cNvPr id="193" name="Google Shape;193;p9"/>
            <p:cNvGrpSpPr/>
            <p:nvPr/>
          </p:nvGrpSpPr>
          <p:grpSpPr>
            <a:xfrm>
              <a:off x="343654" y="1603169"/>
              <a:ext cx="5215535" cy="2483589"/>
              <a:chOff x="343654" y="1413895"/>
              <a:chExt cx="5613010" cy="2672863"/>
            </a:xfrm>
          </p:grpSpPr>
          <p:sp>
            <p:nvSpPr>
              <p:cNvPr id="194" name="Google Shape;194;p9"/>
              <p:cNvSpPr/>
              <p:nvPr/>
            </p:nvSpPr>
            <p:spPr>
              <a:xfrm>
                <a:off x="2920280" y="3888586"/>
                <a:ext cx="229879" cy="198172"/>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icrosoft Yahei"/>
                  <a:ea typeface="Microsoft Yahei"/>
                  <a:cs typeface="Microsoft Yahei"/>
                  <a:sym typeface="Microsoft Yahei"/>
                </a:endParaRPr>
              </a:p>
            </p:txBody>
          </p:sp>
          <p:grpSp>
            <p:nvGrpSpPr>
              <p:cNvPr id="195" name="Google Shape;195;p9"/>
              <p:cNvGrpSpPr/>
              <p:nvPr/>
            </p:nvGrpSpPr>
            <p:grpSpPr>
              <a:xfrm>
                <a:off x="343654" y="1413895"/>
                <a:ext cx="5613010" cy="2672863"/>
                <a:chOff x="343654" y="1413895"/>
                <a:chExt cx="5613010" cy="2672863"/>
              </a:xfrm>
            </p:grpSpPr>
            <p:sp>
              <p:nvSpPr>
                <p:cNvPr id="196" name="Google Shape;196;p9"/>
                <p:cNvSpPr/>
                <p:nvPr/>
              </p:nvSpPr>
              <p:spPr>
                <a:xfrm>
                  <a:off x="343654" y="1568640"/>
                  <a:ext cx="5613010" cy="2504049"/>
                </a:xfrm>
                <a:custGeom>
                  <a:rect b="b" l="l" r="r" t="t"/>
                  <a:pathLst>
                    <a:path extrusionOk="0" h="2504049" w="5613010">
                      <a:moveTo>
                        <a:pt x="1" y="914400"/>
                      </a:moveTo>
                      <a:lnTo>
                        <a:pt x="1" y="0"/>
                      </a:lnTo>
                      <a:lnTo>
                        <a:pt x="5613010" y="0"/>
                      </a:lnTo>
                      <a:lnTo>
                        <a:pt x="5584875" y="2504049"/>
                      </a:lnTo>
                      <a:lnTo>
                        <a:pt x="2855742" y="2504049"/>
                      </a:lnTo>
                      <a:lnTo>
                        <a:pt x="2686930" y="2264898"/>
                      </a:lnTo>
                      <a:lnTo>
                        <a:pt x="2532186" y="2489981"/>
                      </a:lnTo>
                      <a:lnTo>
                        <a:pt x="1" y="2489981"/>
                      </a:lnTo>
                      <a:cubicBezTo>
                        <a:pt x="1" y="2147667"/>
                        <a:pt x="0" y="1805354"/>
                        <a:pt x="0" y="1463040"/>
                      </a:cubicBezTo>
                    </a:path>
                  </a:pathLst>
                </a:cu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icrosoft Yahei"/>
                    <a:ea typeface="Microsoft Yahei"/>
                    <a:cs typeface="Microsoft Yahei"/>
                    <a:sym typeface="Microsoft Yahei"/>
                  </a:endParaRPr>
                </a:p>
              </p:txBody>
            </p:sp>
            <p:sp>
              <p:nvSpPr>
                <p:cNvPr id="197" name="Google Shape;197;p9"/>
                <p:cNvSpPr/>
                <p:nvPr/>
              </p:nvSpPr>
              <p:spPr>
                <a:xfrm>
                  <a:off x="470265" y="1413895"/>
                  <a:ext cx="5345722" cy="2644726"/>
                </a:xfrm>
                <a:custGeom>
                  <a:rect b="b" l="l" r="r" t="t"/>
                  <a:pathLst>
                    <a:path extrusionOk="0" h="2644726" w="5345722">
                      <a:moveTo>
                        <a:pt x="5345722" y="914401"/>
                      </a:moveTo>
                      <a:lnTo>
                        <a:pt x="5345722" y="0"/>
                      </a:lnTo>
                      <a:lnTo>
                        <a:pt x="0" y="0"/>
                      </a:lnTo>
                      <a:lnTo>
                        <a:pt x="0" y="2644726"/>
                      </a:lnTo>
                    </a:path>
                  </a:pathLst>
                </a:custGeom>
                <a:no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icrosoft Yahei"/>
                    <a:ea typeface="Microsoft Yahei"/>
                    <a:cs typeface="Microsoft Yahei"/>
                    <a:sym typeface="Microsoft Yahei"/>
                  </a:endParaRPr>
                </a:p>
              </p:txBody>
            </p:sp>
            <p:cxnSp>
              <p:nvCxnSpPr>
                <p:cNvPr id="198" name="Google Shape;198;p9"/>
                <p:cNvCxnSpPr/>
                <p:nvPr/>
              </p:nvCxnSpPr>
              <p:spPr>
                <a:xfrm>
                  <a:off x="5815987" y="3439643"/>
                  <a:ext cx="0" cy="647115"/>
                </a:xfrm>
                <a:prstGeom prst="straightConnector1">
                  <a:avLst/>
                </a:prstGeom>
                <a:noFill/>
                <a:ln cap="flat" cmpd="sng" w="25400">
                  <a:solidFill>
                    <a:schemeClr val="lt1"/>
                  </a:solidFill>
                  <a:prstDash val="solid"/>
                  <a:miter lim="800000"/>
                  <a:headEnd len="sm" w="sm" type="none"/>
                  <a:tailEnd len="sm" w="sm" type="none"/>
                </a:ln>
              </p:spPr>
            </p:cxnSp>
          </p:grpSp>
        </p:grpSp>
      </p:grpSp>
      <p:grpSp>
        <p:nvGrpSpPr>
          <p:cNvPr id="199" name="Google Shape;199;p9"/>
          <p:cNvGrpSpPr/>
          <p:nvPr/>
        </p:nvGrpSpPr>
        <p:grpSpPr>
          <a:xfrm>
            <a:off x="7041562" y="2723915"/>
            <a:ext cx="2923504" cy="1255027"/>
            <a:chOff x="1223085" y="4193677"/>
            <a:chExt cx="2923504" cy="1255027"/>
          </a:xfrm>
        </p:grpSpPr>
        <p:sp>
          <p:nvSpPr>
            <p:cNvPr id="200" name="Google Shape;200;p9"/>
            <p:cNvSpPr txBox="1"/>
            <p:nvPr/>
          </p:nvSpPr>
          <p:spPr>
            <a:xfrm>
              <a:off x="1790291" y="4193677"/>
              <a:ext cx="1832756" cy="101562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6000"/>
                <a:buFont typeface="Arial"/>
                <a:buNone/>
              </a:pPr>
              <a:r>
                <a:rPr b="0" i="0" lang="zh-TW" sz="6000" u="none" cap="none" strike="noStrike">
                  <a:solidFill>
                    <a:schemeClr val="lt1"/>
                  </a:solidFill>
                  <a:latin typeface="Arial"/>
                  <a:ea typeface="Arial"/>
                  <a:cs typeface="Arial"/>
                  <a:sym typeface="Arial"/>
                </a:rPr>
                <a:t>過程</a:t>
              </a:r>
              <a:endParaRPr b="0" i="0" sz="6000" u="none" cap="none" strike="noStrike">
                <a:solidFill>
                  <a:schemeClr val="lt1"/>
                </a:solidFill>
                <a:latin typeface="Arial"/>
                <a:ea typeface="Arial"/>
                <a:cs typeface="Arial"/>
                <a:sym typeface="Arial"/>
              </a:endParaRPr>
            </a:p>
          </p:txBody>
        </p:sp>
        <p:cxnSp>
          <p:nvCxnSpPr>
            <p:cNvPr id="201" name="Google Shape;201;p9"/>
            <p:cNvCxnSpPr/>
            <p:nvPr/>
          </p:nvCxnSpPr>
          <p:spPr>
            <a:xfrm>
              <a:off x="1223085" y="5448704"/>
              <a:ext cx="2923504" cy="0"/>
            </a:xfrm>
            <a:prstGeom prst="straightConnector1">
              <a:avLst/>
            </a:prstGeom>
            <a:noFill/>
            <a:ln cap="flat" cmpd="sng" w="12700">
              <a:solidFill>
                <a:schemeClr val="lt1"/>
              </a:solidFill>
              <a:prstDash val="dash"/>
              <a:miter lim="800000"/>
              <a:headEnd len="sm" w="sm" type="none"/>
              <a:tailEnd len="sm" w="sm" type="none"/>
            </a:ln>
          </p:spPr>
        </p:cxnSp>
      </p:grpSp>
    </p:spTree>
  </p:cSld>
  <p:clrMapOvr>
    <a:masterClrMapping/>
  </p:clrMapOvr>
</p:sld>
</file>

<file path=ppt/theme/theme1.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第一PPT，www.1ppt.com">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陳柏睿</dc:creator>
</cp:coreProperties>
</file>