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56" r:id="rId2"/>
    <p:sldId id="262" r:id="rId3"/>
    <p:sldId id="275" r:id="rId4"/>
    <p:sldId id="257" r:id="rId5"/>
    <p:sldId id="268" r:id="rId6"/>
    <p:sldId id="258" r:id="rId7"/>
    <p:sldId id="269" r:id="rId8"/>
    <p:sldId id="267" r:id="rId9"/>
    <p:sldId id="283" r:id="rId10"/>
    <p:sldId id="274" r:id="rId11"/>
    <p:sldId id="284" r:id="rId12"/>
    <p:sldId id="270" r:id="rId13"/>
    <p:sldId id="272" r:id="rId14"/>
    <p:sldId id="273" r:id="rId15"/>
    <p:sldId id="294" r:id="rId16"/>
    <p:sldId id="276" r:id="rId17"/>
    <p:sldId id="287" r:id="rId18"/>
    <p:sldId id="288" r:id="rId19"/>
    <p:sldId id="286" r:id="rId20"/>
    <p:sldId id="261" r:id="rId21"/>
    <p:sldId id="280" r:id="rId22"/>
    <p:sldId id="293" r:id="rId23"/>
    <p:sldId id="264" r:id="rId24"/>
    <p:sldId id="285" r:id="rId25"/>
    <p:sldId id="289" r:id="rId26"/>
    <p:sldId id="290" r:id="rId27"/>
    <p:sldId id="291" r:id="rId28"/>
    <p:sldId id="292" r:id="rId29"/>
    <p:sldId id="265" r:id="rId30"/>
    <p:sldId id="263" r:id="rId31"/>
  </p:sldIdLst>
  <p:sldSz cx="12192000" cy="6858000"/>
  <p:notesSz cx="6858000" cy="9144000"/>
  <p:embeddedFontLst>
    <p:embeddedFont>
      <p:font typeface="粒線體 不等寬" panose="02020500000000000000" charset="-120"/>
      <p:regular r:id="rId33"/>
    </p:embeddedFont>
    <p:embeddedFont>
      <p:font typeface="粒線體 等寬" panose="02020500000000000000" charset="-12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jf open 粉圓 1.1" panose="020F0500000000000000" pitchFamily="34" charset="-120"/>
      <p:regular r:id="rId41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4690" initials="U" lastIdx="1" clrIdx="0">
    <p:extLst>
      <p:ext uri="{19B8F6BF-5375-455C-9EA6-DF929625EA0E}">
        <p15:presenceInfo xmlns:p15="http://schemas.microsoft.com/office/powerpoint/2012/main" userId="User469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CE6"/>
    <a:srgbClr val="CF722D"/>
    <a:srgbClr val="BED7EB"/>
    <a:srgbClr val="E2F2EE"/>
    <a:srgbClr val="CF98B0"/>
    <a:srgbClr val="F2E2E9"/>
    <a:srgbClr val="DDD8DC"/>
    <a:srgbClr val="DCDBD7"/>
    <a:srgbClr val="98D0CD"/>
    <a:srgbClr val="D4E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1770" y="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DD877-FA4E-488A-901B-B9C9308D233F}" type="datetimeFigureOut">
              <a:rPr lang="zh-TW" altLang="en-US" smtClean="0"/>
              <a:t>2026/2/25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6BFCD-C070-4CD0-84EE-7839B448D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601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3Q</a:t>
            </a:r>
            <a:r>
              <a:rPr lang="zh-TW" altLang="en-US" dirty="0"/>
              <a:t>介紹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EE980-C3D0-4BC0-BD20-EA2C2825652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762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6BFCD-C070-4CD0-84EE-7839B448DA6E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5035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6BFCD-C070-4CD0-84EE-7839B448DA6E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275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6BFCD-C070-4CD0-84EE-7839B448DA6E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6004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不管有沒有代表學校參賽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6BFCD-C070-4CD0-84EE-7839B448DA6E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32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在這樣的不同裡，我們的</a:t>
            </a:r>
            <a:r>
              <a:rPr lang="en-US" altLang="zh-TW" dirty="0"/>
              <a:t>3Q</a:t>
            </a:r>
            <a:r>
              <a:rPr lang="zh-TW" altLang="en-US" dirty="0"/>
              <a:t>達人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6BFCD-C070-4CD0-84EE-7839B448DA6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64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對於不會表達 不會寫字的孩子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EE980-C3D0-4BC0-BD20-EA2C2825652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008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我們可以做的是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EE980-C3D0-4BC0-BD20-EA2C2825652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53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不是一人作業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6BFCD-C070-4CD0-84EE-7839B448DA6E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707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6BFCD-C070-4CD0-84EE-7839B448DA6E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8333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6BFCD-C070-4CD0-84EE-7839B448DA6E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1232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評審的標準很難拿捏，把重點放在好好呈現。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6BFCD-C070-4CD0-84EE-7839B448DA6E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6306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6BFCD-C070-4CD0-84EE-7839B448DA6E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4203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C740A5-CCCE-6634-ED97-952953A0B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9B0535C-4218-42D2-016D-4A87DA1A2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F86850F-FF19-2644-BD48-E803AD01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0515-CE39-4555-8610-3160C0221451}" type="datetimeFigureOut">
              <a:rPr lang="zh-TW" altLang="en-US" smtClean="0"/>
              <a:t>2026/2/25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47F2700-2924-2C76-2150-6AB366F9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525B11-2BEF-06CD-2F2A-02B4E5864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BDBBF-3A1D-4498-9D2A-286934196C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585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ADF0D-153D-80F7-2452-27B5B48F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D194D21-2907-F825-4285-B2A21679E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A83A0E4-6893-AF92-449D-C4E1EAE03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0515-CE39-4555-8610-3160C0221451}" type="datetimeFigureOut">
              <a:rPr lang="zh-TW" altLang="en-US" smtClean="0"/>
              <a:t>2026/2/25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6ABDEE-7FD3-8E71-F667-E9C216F2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C67FE2-839B-05FA-17BA-A24494F4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BDBBF-3A1D-4498-9D2A-286934196C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993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3521E87-0EBB-E84A-ACB3-812B94BFD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59A44B3-04DC-75A5-56A7-34EBB65A4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1512E0-BAFF-42CA-E9E7-A8614E55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0515-CE39-4555-8610-3160C0221451}" type="datetimeFigureOut">
              <a:rPr lang="zh-TW" altLang="en-US" smtClean="0"/>
              <a:t>2026/2/25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9832A7-CE4E-54A1-E6CB-5F5AC4919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BC73978-E1D7-8C0D-E367-51BF682E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BDBBF-3A1D-4498-9D2A-286934196C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68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CCD018-9569-03F9-6246-DF272CF82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33B86A7-D08E-68E0-D81C-EC8D36F04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AB4271-0FD8-38D0-D8DB-0C1E7BEF4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0515-CE39-4555-8610-3160C0221451}" type="datetimeFigureOut">
              <a:rPr lang="zh-TW" altLang="en-US" smtClean="0"/>
              <a:t>2026/2/25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ABB5CA1-5C01-86BD-99B8-AB928B6FB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E091E76-BE77-28FF-74D3-8BA84E7B3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BDBBF-3A1D-4498-9D2A-286934196C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035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CE4743-F307-7A2B-6563-FC23A79F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73288A-CD7D-9E04-9FE3-24B1D614F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C9A8F9-0061-F6FC-3BA8-A261A439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0515-CE39-4555-8610-3160C0221451}" type="datetimeFigureOut">
              <a:rPr lang="zh-TW" altLang="en-US" smtClean="0"/>
              <a:t>2026/2/25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E9868EA-E864-4CD4-3F45-413748C2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D4C313-05BC-CB6D-0378-38E3B43C9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BDBBF-3A1D-4498-9D2A-286934196C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66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0BD6BA-A323-AB8D-8B77-1AFAB689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710A93-0269-EB21-AFA7-F1A147676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44BD5BC-2CE0-6BFD-518E-14571F5BB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BA7B4B9-4BF2-434D-F876-49E28208E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0515-CE39-4555-8610-3160C0221451}" type="datetimeFigureOut">
              <a:rPr lang="zh-TW" altLang="en-US" smtClean="0"/>
              <a:t>2026/2/25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9977E17-7A97-B3E0-9212-93FEA70E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BF05E19-FE6B-C7EC-90FE-D8656716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BDBBF-3A1D-4498-9D2A-286934196C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588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9A8450-BABD-9B91-746D-984805DD3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793D9F4-B2B3-D10B-7D00-3F0DFCDEA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D6457FC-14C9-085C-25DB-39ED58C85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199B3A3-E4D0-ED20-681C-C1AA9DAC1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3DB8E0F-7128-977E-7E5F-4227414F3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DA7B934-D377-4A73-1F07-4CFD9BA4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0515-CE39-4555-8610-3160C0221451}" type="datetimeFigureOut">
              <a:rPr lang="zh-TW" altLang="en-US" smtClean="0"/>
              <a:t>2026/2/25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72A97B7-1C78-02DA-6A1A-F40FE500A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6BB243C-9E16-6F51-6BAA-24B3A15D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BDBBF-3A1D-4498-9D2A-286934196C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733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0D1BAF-E3EC-1C05-8064-146923ED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8B71FC-AD4C-9F74-92BE-61269827C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0515-CE39-4555-8610-3160C0221451}" type="datetimeFigureOut">
              <a:rPr lang="zh-TW" altLang="en-US" smtClean="0"/>
              <a:t>2026/2/25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1471348-2150-0F82-7897-C35213E5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2ACF358-AED0-5E5C-7A8E-CD2063F1E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BDBBF-3A1D-4498-9D2A-286934196C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90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48E967B-D717-7569-C3D5-BF66B053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0515-CE39-4555-8610-3160C0221451}" type="datetimeFigureOut">
              <a:rPr lang="zh-TW" altLang="en-US" smtClean="0"/>
              <a:t>2026/2/25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1500B97-2C1E-EEC0-3BF0-D1D58E0A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5C6825-B709-5B75-7A46-9AC50FAE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BDBBF-3A1D-4498-9D2A-286934196C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966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1CE6BF-A7B1-B40B-D42F-6E7797B22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7FFDE3-8940-F9A5-4B9F-F1B4679A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5D8DC7F-FA78-99B3-9836-924A47270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96EC53D-5CE3-14F8-56B5-C0344740E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0515-CE39-4555-8610-3160C0221451}" type="datetimeFigureOut">
              <a:rPr lang="zh-TW" altLang="en-US" smtClean="0"/>
              <a:t>2026/2/25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AD6654A-771C-761F-DC9E-5025CAC93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32A0EB5-480F-B031-E05E-AD822912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BDBBF-3A1D-4498-9D2A-286934196C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0465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88A13E-EECD-C7B1-3FA3-D18A2E8A2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092AA5E-2BDC-01AD-190D-47528F59C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2E4CDB9-C365-C98B-3471-E5D4E46D1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97CD2B7-5814-A216-5F8F-735FB5A6F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0515-CE39-4555-8610-3160C0221451}" type="datetimeFigureOut">
              <a:rPr lang="zh-TW" altLang="en-US" smtClean="0"/>
              <a:t>2026/2/25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91FC021-7971-B98B-7970-EA185F5D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4581637-8C10-9F1F-8354-356397A9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BDBBF-3A1D-4498-9D2A-286934196C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055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72EA570-172D-62E4-A5C2-780DDDEC6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5B54ECE-B688-6AF6-B736-8F111EAD0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C9E495-E938-F21F-8AE0-DACEBD5C3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A0515-CE39-4555-8610-3160C0221451}" type="datetimeFigureOut">
              <a:rPr lang="zh-TW" altLang="en-US" smtClean="0"/>
              <a:t>2026/2/25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326166-094B-6991-3ABD-032F7458E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5D9AF95-F0CF-ADBE-98BB-F8FC7D622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BDBBF-3A1D-4498-9D2A-286934196C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513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CBB89D4-4A20-46C8-95FD-F1E574E57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588" t="4660" r="4684" b="51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AD5F934-1C16-161D-76DC-856221576D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pc="300" dirty="0"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3Q</a:t>
            </a:r>
            <a:r>
              <a:rPr lang="zh-TW" altLang="en-US" spc="300" dirty="0"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達人甄選活動經驗分享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CE57B9B-9073-04E9-6C8A-A04A37F2F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6146800"/>
            <a:ext cx="9448800" cy="711200"/>
          </a:xfrm>
        </p:spPr>
        <p:txBody>
          <a:bodyPr>
            <a:noAutofit/>
          </a:bodyPr>
          <a:lstStyle/>
          <a:p>
            <a:r>
              <a:rPr lang="zh-TW" altLang="en-US" sz="4000" spc="300" dirty="0">
                <a:latin typeface="粒線體 等寬" panose="020F0400000000000000" pitchFamily="34" charset="-120"/>
                <a:ea typeface="粒線體 等寬" panose="020F0400000000000000" pitchFamily="34" charset="-120"/>
              </a:rPr>
              <a:t>高雄市立仁武特殊教育學校 輔導主任</a:t>
            </a:r>
          </a:p>
        </p:txBody>
      </p:sp>
    </p:spTree>
    <p:extLst>
      <p:ext uri="{BB962C8B-B14F-4D97-AF65-F5344CB8AC3E}">
        <p14:creationId xmlns:p14="http://schemas.microsoft.com/office/powerpoint/2010/main" val="5671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CE6EAB6A-7880-45C8-99FF-D18DB2163AD1}"/>
              </a:ext>
            </a:extLst>
          </p:cNvPr>
          <p:cNvCxnSpPr>
            <a:cxnSpLocks/>
          </p:cNvCxnSpPr>
          <p:nvPr/>
        </p:nvCxnSpPr>
        <p:spPr>
          <a:xfrm>
            <a:off x="760343" y="371758"/>
            <a:ext cx="0" cy="1628441"/>
          </a:xfrm>
          <a:prstGeom prst="line">
            <a:avLst/>
          </a:prstGeom>
          <a:ln>
            <a:solidFill>
              <a:srgbClr val="98D0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5FEAF9ED-2003-470D-87BC-5EAAE8A15074}"/>
              </a:ext>
            </a:extLst>
          </p:cNvPr>
          <p:cNvCxnSpPr>
            <a:cxnSpLocks/>
          </p:cNvCxnSpPr>
          <p:nvPr/>
        </p:nvCxnSpPr>
        <p:spPr>
          <a:xfrm>
            <a:off x="7029881" y="556591"/>
            <a:ext cx="0" cy="3462422"/>
          </a:xfrm>
          <a:prstGeom prst="line">
            <a:avLst/>
          </a:prstGeom>
          <a:ln>
            <a:solidFill>
              <a:srgbClr val="98D0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82F1B8FE-0F81-4A56-90D0-462FE012B5E6}"/>
              </a:ext>
            </a:extLst>
          </p:cNvPr>
          <p:cNvCxnSpPr>
            <a:cxnSpLocks/>
          </p:cNvCxnSpPr>
          <p:nvPr/>
        </p:nvCxnSpPr>
        <p:spPr>
          <a:xfrm>
            <a:off x="8438560" y="2468733"/>
            <a:ext cx="0" cy="2205857"/>
          </a:xfrm>
          <a:prstGeom prst="line">
            <a:avLst/>
          </a:prstGeom>
          <a:ln>
            <a:solidFill>
              <a:srgbClr val="98D0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AC7D2978-F67C-4449-AE31-9925CB8E0B1E}"/>
              </a:ext>
            </a:extLst>
          </p:cNvPr>
          <p:cNvCxnSpPr>
            <a:cxnSpLocks/>
          </p:cNvCxnSpPr>
          <p:nvPr/>
        </p:nvCxnSpPr>
        <p:spPr>
          <a:xfrm flipH="1">
            <a:off x="9726646" y="3808917"/>
            <a:ext cx="2" cy="1827099"/>
          </a:xfrm>
          <a:prstGeom prst="line">
            <a:avLst/>
          </a:prstGeom>
          <a:ln>
            <a:solidFill>
              <a:srgbClr val="98D0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A58561B7-CDD4-4456-B084-EDCB6A5ED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059" y="224980"/>
            <a:ext cx="3347253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altLang="zh-TW" sz="5400" b="0" i="0" u="none" strike="noStrike" kern="1200" cap="none" spc="300" normalizeH="0" baseline="0" noProof="0" dirty="0">
                <a:ln>
                  <a:noFill/>
                </a:ln>
                <a:solidFill>
                  <a:srgbClr val="CF98B0"/>
                </a:solidFill>
                <a:effectLst/>
                <a:uLnTx/>
                <a:uFillTx/>
                <a:latin typeface="粒線體 不等寬" panose="02020500000000000000" charset="-120"/>
                <a:ea typeface="粒線體 不等寬" panose="02020500000000000000" charset="-120"/>
                <a:cs typeface="+mn-cs"/>
              </a:rPr>
              <a:t>①</a:t>
            </a:r>
            <a:r>
              <a:rPr kumimoji="0" lang="zh-TW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CF98B0"/>
                </a:solidFill>
                <a:effectLst/>
                <a:uLnTx/>
                <a:uFillTx/>
                <a:latin typeface="jf open 粉圓 1.1" panose="020F0500000000000000" pitchFamily="34" charset="-120"/>
                <a:ea typeface="jf open 粉圓 1.1" panose="020F0500000000000000" pitchFamily="34" charset="-120"/>
                <a:cs typeface="+mn-cs"/>
              </a:rPr>
              <a:t> </a:t>
            </a:r>
            <a:r>
              <a:rPr kumimoji="0" lang="zh-TW" alt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看見這本書</a:t>
            </a:r>
            <a:endParaRPr lang="zh-TW" altLang="en-US" sz="4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872DCE-5DB0-4EB3-B9B6-703F11DAF929}"/>
              </a:ext>
            </a:extLst>
          </p:cNvPr>
          <p:cNvSpPr txBox="1"/>
          <p:nvPr/>
        </p:nvSpPr>
        <p:spPr>
          <a:xfrm>
            <a:off x="7064719" y="1525590"/>
            <a:ext cx="29488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300" normalizeH="0" baseline="0" noProof="0" dirty="0">
                <a:ln>
                  <a:noFill/>
                </a:ln>
                <a:solidFill>
                  <a:srgbClr val="CF98B0"/>
                </a:solidFill>
                <a:effectLst/>
                <a:uLnTx/>
                <a:uFillTx/>
                <a:latin typeface="粒線體 不等寬" panose="02020500000000000000" charset="-120"/>
                <a:ea typeface="粒線體 不等寬" panose="02020500000000000000" charset="-120"/>
                <a:cs typeface="+mn-cs"/>
              </a:rPr>
              <a:t>②</a:t>
            </a:r>
            <a:r>
              <a:rPr kumimoji="0" lang="zh-TW" alt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摘要出來</a:t>
            </a:r>
            <a:endParaRPr kumimoji="0" lang="en-US" altLang="zh-TW" sz="40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粒線體 不等寬" panose="020F0400000000000000" pitchFamily="34" charset="-120"/>
              <a:ea typeface="粒線體 不等寬" panose="020F0400000000000000" pitchFamily="34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E6C274E-0201-4921-A0F0-65E32EBB8B87}"/>
              </a:ext>
            </a:extLst>
          </p:cNvPr>
          <p:cNvSpPr txBox="1"/>
          <p:nvPr/>
        </p:nvSpPr>
        <p:spPr>
          <a:xfrm>
            <a:off x="8722803" y="2847969"/>
            <a:ext cx="26440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300" normalizeH="0" baseline="0" noProof="0" dirty="0">
                <a:ln>
                  <a:noFill/>
                </a:ln>
                <a:solidFill>
                  <a:srgbClr val="CF98B0"/>
                </a:solidFill>
                <a:effectLst/>
                <a:uLnTx/>
                <a:uFillTx/>
                <a:latin typeface="粒線體 不等寬" panose="02020500000000000000" charset="-120"/>
                <a:ea typeface="粒線體 不等寬" panose="02020500000000000000" charset="-120"/>
                <a:cs typeface="+mn-cs"/>
              </a:rPr>
              <a:t>③</a:t>
            </a:r>
            <a:r>
              <a:rPr kumimoji="0" lang="zh-TW" alt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畫重點</a:t>
            </a:r>
            <a:endParaRPr kumimoji="0" lang="en-US" altLang="zh-TW" sz="40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粒線體 不等寬" panose="020F0400000000000000" pitchFamily="34" charset="-120"/>
              <a:ea typeface="粒線體 不等寬" panose="020F0400000000000000" pitchFamily="34" charset="-120"/>
              <a:cs typeface="+mn-cs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F79BF4B-ADF9-4782-94EF-E9899A04F22A}"/>
              </a:ext>
            </a:extLst>
          </p:cNvPr>
          <p:cNvSpPr/>
          <p:nvPr/>
        </p:nvSpPr>
        <p:spPr>
          <a:xfrm>
            <a:off x="0" y="1900809"/>
            <a:ext cx="1520687" cy="469885"/>
          </a:xfrm>
          <a:prstGeom prst="roundRect">
            <a:avLst>
              <a:gd name="adj" fmla="val 50000"/>
            </a:avLst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導師推薦</a:t>
            </a:r>
            <a:endParaRPr lang="zh-TW" altLang="en-US" sz="2400" spc="300" dirty="0">
              <a:solidFill>
                <a:prstClr val="black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B950629-6F9A-4BCE-A5E5-25332BA5D273}"/>
              </a:ext>
            </a:extLst>
          </p:cNvPr>
          <p:cNvSpPr/>
          <p:nvPr/>
        </p:nvSpPr>
        <p:spPr>
          <a:xfrm>
            <a:off x="3396101" y="3301414"/>
            <a:ext cx="2613990" cy="469885"/>
          </a:xfrm>
          <a:prstGeom prst="roundRect">
            <a:avLst>
              <a:gd name="adj" fmla="val 50000"/>
            </a:avLst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張貼海報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C563DB8-7B8F-410B-B6BC-E04AAE34CA0E}"/>
              </a:ext>
            </a:extLst>
          </p:cNvPr>
          <p:cNvSpPr/>
          <p:nvPr/>
        </p:nvSpPr>
        <p:spPr>
          <a:xfrm>
            <a:off x="1590261" y="2586203"/>
            <a:ext cx="3347251" cy="469885"/>
          </a:xfrm>
          <a:prstGeom prst="roundRect">
            <a:avLst>
              <a:gd name="adj" fmla="val 50000"/>
            </a:avLst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製作海報</a:t>
            </a:r>
            <a:r>
              <a:rPr lang="en-US" altLang="zh-TW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+</a:t>
            </a:r>
            <a:r>
              <a:rPr lang="zh-TW" altLang="en-US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選票</a:t>
            </a:r>
            <a:r>
              <a:rPr lang="en-US" altLang="zh-TW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+</a:t>
            </a:r>
            <a:r>
              <a:rPr lang="zh-TW" altLang="en-US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開票紙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27F8284-3AE2-4274-85FE-044B8A46B962}"/>
              </a:ext>
            </a:extLst>
          </p:cNvPr>
          <p:cNvSpPr/>
          <p:nvPr/>
        </p:nvSpPr>
        <p:spPr>
          <a:xfrm>
            <a:off x="6109783" y="3956991"/>
            <a:ext cx="1883469" cy="469885"/>
          </a:xfrm>
          <a:prstGeom prst="roundRect">
            <a:avLst>
              <a:gd name="adj" fmla="val 50000"/>
            </a:avLst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投票</a:t>
            </a:r>
            <a:r>
              <a:rPr lang="en-US" altLang="zh-TW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+</a:t>
            </a:r>
            <a:r>
              <a:rPr lang="zh-TW" altLang="en-US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開票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AD53FEF-96D3-4B71-85CA-4F68C9EA2FDA}"/>
              </a:ext>
            </a:extLst>
          </p:cNvPr>
          <p:cNvSpPr/>
          <p:nvPr/>
        </p:nvSpPr>
        <p:spPr>
          <a:xfrm>
            <a:off x="7993251" y="4642386"/>
            <a:ext cx="961903" cy="469885"/>
          </a:xfrm>
          <a:prstGeom prst="roundRect">
            <a:avLst>
              <a:gd name="adj" fmla="val 50000"/>
            </a:avLst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訪談</a:t>
            </a: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F71621C3-DA52-4E72-BFF8-6F8FFF88B113}"/>
              </a:ext>
            </a:extLst>
          </p:cNvPr>
          <p:cNvCxnSpPr>
            <a:cxnSpLocks/>
          </p:cNvCxnSpPr>
          <p:nvPr/>
        </p:nvCxnSpPr>
        <p:spPr>
          <a:xfrm flipH="1">
            <a:off x="760343" y="887761"/>
            <a:ext cx="1504936" cy="0"/>
          </a:xfrm>
          <a:prstGeom prst="line">
            <a:avLst/>
          </a:prstGeom>
          <a:ln>
            <a:solidFill>
              <a:srgbClr val="98D0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FB52120C-022C-4185-A373-4A008E658A86}"/>
              </a:ext>
            </a:extLst>
          </p:cNvPr>
          <p:cNvCxnSpPr>
            <a:cxnSpLocks/>
          </p:cNvCxnSpPr>
          <p:nvPr/>
        </p:nvCxnSpPr>
        <p:spPr>
          <a:xfrm>
            <a:off x="5066593" y="871062"/>
            <a:ext cx="1963288" cy="0"/>
          </a:xfrm>
          <a:prstGeom prst="line">
            <a:avLst/>
          </a:prstGeom>
          <a:ln>
            <a:solidFill>
              <a:srgbClr val="98D0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55A0BACE-F284-4074-9704-7FF632BBD44B}"/>
              </a:ext>
            </a:extLst>
          </p:cNvPr>
          <p:cNvSpPr/>
          <p:nvPr/>
        </p:nvSpPr>
        <p:spPr>
          <a:xfrm>
            <a:off x="7993251" y="5327781"/>
            <a:ext cx="2661497" cy="469885"/>
          </a:xfrm>
          <a:prstGeom prst="roundRect">
            <a:avLst>
              <a:gd name="adj" fmla="val 50000"/>
            </a:avLst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潤飾</a:t>
            </a:r>
            <a:r>
              <a:rPr lang="en-US" altLang="zh-TW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+</a:t>
            </a:r>
            <a:r>
              <a:rPr lang="zh-TW" altLang="en-US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補照片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A7DDFDE9-055C-42FB-87DD-D3F4C75E0A4A}"/>
              </a:ext>
            </a:extLst>
          </p:cNvPr>
          <p:cNvSpPr/>
          <p:nvPr/>
        </p:nvSpPr>
        <p:spPr>
          <a:xfrm>
            <a:off x="10754139" y="6013176"/>
            <a:ext cx="1437860" cy="469885"/>
          </a:xfrm>
          <a:prstGeom prst="roundRect">
            <a:avLst>
              <a:gd name="adj" fmla="val 50000"/>
            </a:avLst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報名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8724FAF2-3439-41DB-A64B-5A9E5903C3D7}"/>
              </a:ext>
            </a:extLst>
          </p:cNvPr>
          <p:cNvSpPr txBox="1"/>
          <p:nvPr/>
        </p:nvSpPr>
        <p:spPr>
          <a:xfrm>
            <a:off x="1" y="2329273"/>
            <a:ext cx="15206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spc="300" dirty="0">
                <a:solidFill>
                  <a:srgbClr val="CF98B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2/24-3/5</a:t>
            </a:r>
            <a:endParaRPr lang="zh-TW" altLang="en-US" sz="1600" dirty="0">
              <a:solidFill>
                <a:srgbClr val="CF98B0"/>
              </a:solidFill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4818727B-7A07-492B-90E4-29A0BB8E5F06}"/>
              </a:ext>
            </a:extLst>
          </p:cNvPr>
          <p:cNvSpPr txBox="1"/>
          <p:nvPr/>
        </p:nvSpPr>
        <p:spPr>
          <a:xfrm>
            <a:off x="1590261" y="3008995"/>
            <a:ext cx="2945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spc="300" dirty="0">
                <a:solidFill>
                  <a:srgbClr val="CF98B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3/9-3/11</a:t>
            </a:r>
            <a:endParaRPr lang="zh-TW" altLang="en-US" sz="1600" dirty="0">
              <a:solidFill>
                <a:srgbClr val="CF98B0"/>
              </a:solidFill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2E77D0D6-3F2C-4683-8E76-CCDB8AE73531}"/>
              </a:ext>
            </a:extLst>
          </p:cNvPr>
          <p:cNvSpPr txBox="1"/>
          <p:nvPr/>
        </p:nvSpPr>
        <p:spPr>
          <a:xfrm>
            <a:off x="3396100" y="3725389"/>
            <a:ext cx="2613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spc="300" dirty="0">
                <a:solidFill>
                  <a:srgbClr val="CF98B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3/11-3/13</a:t>
            </a:r>
            <a:endParaRPr lang="zh-TW" altLang="en-US" sz="1600" dirty="0">
              <a:solidFill>
                <a:srgbClr val="CF98B0"/>
              </a:solidFill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EA9169E4-2041-463D-9C5C-8E71ED46EF56}"/>
              </a:ext>
            </a:extLst>
          </p:cNvPr>
          <p:cNvSpPr txBox="1"/>
          <p:nvPr/>
        </p:nvSpPr>
        <p:spPr>
          <a:xfrm>
            <a:off x="6106268" y="4382290"/>
            <a:ext cx="18869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spc="300" dirty="0">
                <a:solidFill>
                  <a:srgbClr val="CF98B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3/16-3/17</a:t>
            </a:r>
            <a:endParaRPr lang="zh-TW" altLang="en-US" sz="1600" dirty="0">
              <a:solidFill>
                <a:srgbClr val="CF98B0"/>
              </a:solidFill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94ED294B-6939-407A-A648-B401FCC4B3BA}"/>
              </a:ext>
            </a:extLst>
          </p:cNvPr>
          <p:cNvSpPr txBox="1"/>
          <p:nvPr/>
        </p:nvSpPr>
        <p:spPr>
          <a:xfrm>
            <a:off x="7993251" y="5753263"/>
            <a:ext cx="26614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spc="300" dirty="0">
                <a:solidFill>
                  <a:srgbClr val="CF98B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3/18-3/23</a:t>
            </a:r>
            <a:endParaRPr lang="zh-TW" altLang="en-US" sz="1600" dirty="0">
              <a:solidFill>
                <a:srgbClr val="CF98B0"/>
              </a:solidFill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279D35B-166C-49C1-A4DD-C201D6B82056}"/>
              </a:ext>
            </a:extLst>
          </p:cNvPr>
          <p:cNvSpPr txBox="1"/>
          <p:nvPr/>
        </p:nvSpPr>
        <p:spPr>
          <a:xfrm>
            <a:off x="10380403" y="6426517"/>
            <a:ext cx="1871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sz="1600" spc="300" dirty="0">
                <a:solidFill>
                  <a:srgbClr val="CF98B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3/24-3/27</a:t>
            </a:r>
            <a:endParaRPr lang="zh-TW" altLang="en-US" sz="1600" dirty="0">
              <a:solidFill>
                <a:srgbClr val="CF98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E8BD6B0E-87F2-4030-ABD7-4213CB7EF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02" y="4500696"/>
            <a:ext cx="3071936" cy="2255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D2A6FFB-B855-40FC-ACBD-EB99F0B30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853" y="95514"/>
            <a:ext cx="4698984" cy="6654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865E9B84-C9EE-453F-83F8-8291D6CAB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02" y="95515"/>
            <a:ext cx="3071936" cy="4164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7B5C761F-753C-40C4-A5FC-69C0C87DFC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374" r="51722" b="202"/>
          <a:stretch/>
        </p:blipFill>
        <p:spPr>
          <a:xfrm>
            <a:off x="8174052" y="95514"/>
            <a:ext cx="3902608" cy="6654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0788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D48B45-8CB5-498C-993B-8A3BBC1A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365125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粒線體 不等寬" panose="02020500000000000000" charset="-120"/>
                <a:ea typeface="粒線體 不等寬" panose="02020500000000000000" charset="-120"/>
              </a:rPr>
              <a:t>ＥＱ達人：具積極樂觀的生活態度且能影響別人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204AC5-B369-40A6-9761-C3F1A06A2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85" y="1825625"/>
            <a:ext cx="10515600" cy="4351338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zh-TW" altLang="en-US" dirty="0">
                <a:highlight>
                  <a:srgbClr val="F2E2E9"/>
                </a:highligh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步步踏實做─轉念思考，悠然自得，堅忍不拔</a:t>
            </a:r>
            <a:endParaRPr lang="en-US" altLang="zh-TW" dirty="0">
              <a:highlight>
                <a:srgbClr val="F2E2E9"/>
              </a:highlight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　　小宇的個性很老實，再辛苦的事他都肯去做，腳踏實地，對老師的要求不會敷衍了事，都用認真的態度去執行，比如說，</a:t>
            </a:r>
            <a:r>
              <a:rPr lang="zh-TW" altLang="en-US" dirty="0">
                <a:highlight>
                  <a:srgbClr val="F2E2E9"/>
                </a:highligh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上包裝課程時，他不僅能把老師交代的工作做好，更可以做到自我檢核，完成度很高。</a:t>
            </a:r>
            <a:endParaRPr lang="en-US" altLang="zh-TW" dirty="0">
              <a:highlight>
                <a:srgbClr val="F2E2E9"/>
              </a:highlight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　　小宇在塑膠射出工廠實習，即使工作的內容一般人會覺得很無聊，</a:t>
            </a:r>
            <a:r>
              <a:rPr lang="zh-TW" altLang="en-US" dirty="0">
                <a:highlight>
                  <a:srgbClr val="D4EAEC"/>
                </a:highligh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但屬於樂天派的他，在做</a:t>
            </a:r>
            <a:r>
              <a:rPr lang="en-US" altLang="zh-TW" dirty="0">
                <a:highlight>
                  <a:srgbClr val="D4EAEC"/>
                </a:highligh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200</a:t>
            </a:r>
            <a:r>
              <a:rPr lang="zh-TW" altLang="en-US" dirty="0">
                <a:highlight>
                  <a:srgbClr val="D4EAEC"/>
                </a:highligh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個塑膠射出成品時，會笑說自己在做紅豆餅，用詼諧的角度把無聊的事變得有趣</a:t>
            </a:r>
            <a:r>
              <a:rPr lang="zh-TW" altLang="en-US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。</a:t>
            </a:r>
            <a:endParaRPr lang="en-US" altLang="zh-TW" dirty="0"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ADB6C773-C0DC-4D26-A069-954E190943AE}"/>
              </a:ext>
            </a:extLst>
          </p:cNvPr>
          <p:cNvSpPr/>
          <p:nvPr/>
        </p:nvSpPr>
        <p:spPr>
          <a:xfrm>
            <a:off x="10908437" y="3430711"/>
            <a:ext cx="906262" cy="870012"/>
          </a:xfrm>
          <a:prstGeom prst="roundRect">
            <a:avLst/>
          </a:prstGeom>
          <a:solidFill>
            <a:srgbClr val="CF9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校內表現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7B37342C-1CC0-457A-91E4-6EEB119BAEB8}"/>
              </a:ext>
            </a:extLst>
          </p:cNvPr>
          <p:cNvSpPr/>
          <p:nvPr/>
        </p:nvSpPr>
        <p:spPr>
          <a:xfrm>
            <a:off x="10921384" y="4532556"/>
            <a:ext cx="906262" cy="870012"/>
          </a:xfrm>
          <a:prstGeom prst="roundRect">
            <a:avLst/>
          </a:prstGeom>
          <a:solidFill>
            <a:srgbClr val="9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校外表現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03C59CC-0AFA-4341-AA6D-294FDBB1F157}"/>
              </a:ext>
            </a:extLst>
          </p:cNvPr>
          <p:cNvSpPr/>
          <p:nvPr/>
        </p:nvSpPr>
        <p:spPr>
          <a:xfrm>
            <a:off x="10932851" y="5714303"/>
            <a:ext cx="906262" cy="870012"/>
          </a:xfrm>
          <a:prstGeom prst="roundRect">
            <a:avLst/>
          </a:prstGeom>
          <a:solidFill>
            <a:srgbClr val="9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積極樂觀</a:t>
            </a:r>
          </a:p>
        </p:txBody>
      </p:sp>
      <p:sp>
        <p:nvSpPr>
          <p:cNvPr id="8" name="十字形 7">
            <a:extLst>
              <a:ext uri="{FF2B5EF4-FFF2-40B4-BE49-F238E27FC236}">
                <a16:creationId xmlns:a16="http://schemas.microsoft.com/office/drawing/2014/main" id="{AC579A35-2715-4EB5-8B1B-640B06FA1FA1}"/>
              </a:ext>
            </a:extLst>
          </p:cNvPr>
          <p:cNvSpPr/>
          <p:nvPr/>
        </p:nvSpPr>
        <p:spPr>
          <a:xfrm>
            <a:off x="11292251" y="5466677"/>
            <a:ext cx="187461" cy="192395"/>
          </a:xfrm>
          <a:prstGeom prst="plus">
            <a:avLst>
              <a:gd name="adj" fmla="val 40790"/>
            </a:avLst>
          </a:prstGeom>
          <a:solidFill>
            <a:srgbClr val="9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902960F-EFE8-4252-B61E-6A05FC450A2B}"/>
              </a:ext>
            </a:extLst>
          </p:cNvPr>
          <p:cNvSpPr/>
          <p:nvPr/>
        </p:nvSpPr>
        <p:spPr>
          <a:xfrm>
            <a:off x="10921384" y="1878893"/>
            <a:ext cx="906262" cy="428339"/>
          </a:xfrm>
          <a:prstGeom prst="roundRect">
            <a:avLst/>
          </a:prstGeom>
          <a:solidFill>
            <a:srgbClr val="CF9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小標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DF1D5408-A5BF-43CB-BB5C-8F84BF150854}"/>
              </a:ext>
            </a:extLst>
          </p:cNvPr>
          <p:cNvSpPr/>
          <p:nvPr/>
        </p:nvSpPr>
        <p:spPr>
          <a:xfrm>
            <a:off x="10921384" y="2528443"/>
            <a:ext cx="906262" cy="428339"/>
          </a:xfrm>
          <a:prstGeom prst="roundRect">
            <a:avLst/>
          </a:prstGeom>
          <a:solidFill>
            <a:srgbClr val="CF9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舉例</a:t>
            </a:r>
          </a:p>
        </p:txBody>
      </p:sp>
      <p:sp>
        <p:nvSpPr>
          <p:cNvPr id="11" name="十字形 10">
            <a:extLst>
              <a:ext uri="{FF2B5EF4-FFF2-40B4-BE49-F238E27FC236}">
                <a16:creationId xmlns:a16="http://schemas.microsoft.com/office/drawing/2014/main" id="{9F2BB4F3-6CE9-465B-9100-8D84ABC598E4}"/>
              </a:ext>
            </a:extLst>
          </p:cNvPr>
          <p:cNvSpPr/>
          <p:nvPr/>
        </p:nvSpPr>
        <p:spPr>
          <a:xfrm>
            <a:off x="11280784" y="3110863"/>
            <a:ext cx="187461" cy="192395"/>
          </a:xfrm>
          <a:prstGeom prst="plus">
            <a:avLst>
              <a:gd name="adj" fmla="val 40790"/>
            </a:avLst>
          </a:prstGeom>
          <a:solidFill>
            <a:srgbClr val="CF9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3287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D48B45-8CB5-498C-993B-8A3BBC1A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365125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粒線體 不等寬" panose="02020500000000000000" charset="-120"/>
                <a:ea typeface="粒線體 不等寬" panose="02020500000000000000" charset="-120"/>
              </a:rPr>
              <a:t>ＥＱ達人：具積極樂觀的生活態度且能影響別人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204AC5-B369-40A6-9761-C3F1A06A2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85" y="1825625"/>
            <a:ext cx="10515600" cy="4351338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　　小宇在實習期間，</a:t>
            </a:r>
            <a:r>
              <a:rPr lang="zh-TW" altLang="en-US" dirty="0">
                <a:highlight>
                  <a:srgbClr val="F2E2E9"/>
                </a:highligh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令老師們印象最深刻的故事</a:t>
            </a:r>
            <a:r>
              <a:rPr lang="zh-TW" altLang="en-US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是─他家往上班的職場途中有個很大的坡，那個坡度連陪同的老師都覺得不容易征服，他卻每天騎腳踏車來回，且都能準時上班。</a:t>
            </a:r>
            <a:endParaRPr lang="en-US" altLang="zh-TW" dirty="0"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　　小宇第一次騎腳踏車上下坡時，就體認到這是一段很艱辛且疲累的路，他也曾騎電動腳踏車經過，體會騎乘起來相對輕鬆的感覺，但後來小宇決定他不要跟學校借電動腳踏車。</a:t>
            </a:r>
            <a:r>
              <a:rPr lang="zh-TW" altLang="en-US" dirty="0">
                <a:highlight>
                  <a:srgbClr val="D4EAEC"/>
                </a:highligh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他跟老師說：「我不用借用電動腳踏車，我想要自己工作賺錢，好好存錢，再把存下來的錢買一台摩托車。」小宇的一席話，深深打動老師。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7B37342C-1CC0-457A-91E4-6EEB119BAEB8}"/>
              </a:ext>
            </a:extLst>
          </p:cNvPr>
          <p:cNvSpPr/>
          <p:nvPr/>
        </p:nvSpPr>
        <p:spPr>
          <a:xfrm>
            <a:off x="10921384" y="4639088"/>
            <a:ext cx="906262" cy="870012"/>
          </a:xfrm>
          <a:prstGeom prst="roundRect">
            <a:avLst/>
          </a:prstGeom>
          <a:solidFill>
            <a:srgbClr val="9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影響別人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DF1D5408-A5BF-43CB-BB5C-8F84BF150854}"/>
              </a:ext>
            </a:extLst>
          </p:cNvPr>
          <p:cNvSpPr/>
          <p:nvPr/>
        </p:nvSpPr>
        <p:spPr>
          <a:xfrm>
            <a:off x="10921384" y="1953605"/>
            <a:ext cx="906262" cy="870012"/>
          </a:xfrm>
          <a:prstGeom prst="roundRect">
            <a:avLst/>
          </a:prstGeom>
          <a:solidFill>
            <a:srgbClr val="CF9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生活故事</a:t>
            </a:r>
          </a:p>
        </p:txBody>
      </p:sp>
    </p:spTree>
    <p:extLst>
      <p:ext uri="{BB962C8B-B14F-4D97-AF65-F5344CB8AC3E}">
        <p14:creationId xmlns:p14="http://schemas.microsoft.com/office/powerpoint/2010/main" val="2824194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F4D0526-8BB3-4BF6-BB47-40660C0E9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4"/>
          <a:stretch/>
        </p:blipFill>
        <p:spPr>
          <a:xfrm>
            <a:off x="5045117" y="523783"/>
            <a:ext cx="6913463" cy="5868130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5E86A737-788F-4FCF-96B4-DC94D44AE5EA}"/>
              </a:ext>
            </a:extLst>
          </p:cNvPr>
          <p:cNvSpPr/>
          <p:nvPr/>
        </p:nvSpPr>
        <p:spPr>
          <a:xfrm>
            <a:off x="1" y="1"/>
            <a:ext cx="4838330" cy="6858000"/>
          </a:xfrm>
          <a:prstGeom prst="roundRect">
            <a:avLst>
              <a:gd name="adj" fmla="val 0"/>
            </a:avLst>
          </a:prstGeom>
          <a:solidFill>
            <a:srgbClr val="98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佐　證　資　料</a:t>
            </a:r>
          </a:p>
        </p:txBody>
      </p:sp>
    </p:spTree>
    <p:extLst>
      <p:ext uri="{BB962C8B-B14F-4D97-AF65-F5344CB8AC3E}">
        <p14:creationId xmlns:p14="http://schemas.microsoft.com/office/powerpoint/2010/main" val="322279841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EC66E4E-79F3-48DF-9BA6-4804A5047C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527" r="620" b="877"/>
          <a:stretch/>
        </p:blipFill>
        <p:spPr>
          <a:xfrm>
            <a:off x="926432" y="36095"/>
            <a:ext cx="10359189" cy="67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9285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BF372B9-ECEA-4E17-8F39-8CFCCB69B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A1BF512-40A4-40B9-9DA1-6B0BED917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pc="300" dirty="0">
                <a:solidFill>
                  <a:srgbClr val="CF98B0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承辦人的壓力</a:t>
            </a:r>
            <a:r>
              <a:rPr lang="th-TH" altLang="zh-TW" spc="300" dirty="0">
                <a:solidFill>
                  <a:srgbClr val="CF98B0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( ๑•▵•)</a:t>
            </a:r>
            <a:endParaRPr lang="zh-TW" altLang="en-US" spc="300" dirty="0">
              <a:solidFill>
                <a:srgbClr val="CF98B0"/>
              </a:solidFill>
              <a:latin typeface="粒線體 不等寬" panose="020F0400000000000000" pitchFamily="34" charset="-120"/>
              <a:ea typeface="粒線體 不等寬" panose="020F0400000000000000" pitchFamily="34" charset="-120"/>
              <a:cs typeface="+mn-cs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B914BE-F190-46AB-8315-B7C3B02C4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5675"/>
            <a:ext cx="6049617" cy="315498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4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113</a:t>
            </a:r>
            <a:r>
              <a:rPr lang="zh-TW" altLang="en-US" sz="4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年是短影音第一年</a:t>
            </a:r>
            <a:endParaRPr lang="en-US" altLang="zh-TW" sz="44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44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第一次完全沒得獎</a:t>
            </a:r>
            <a:endParaRPr lang="en-US" altLang="zh-TW" sz="44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4BF621B-6216-44BA-A9B2-159263FA4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462" y="320191"/>
            <a:ext cx="5721626" cy="686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3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手繪多邊形: 圖案 18">
            <a:extLst>
              <a:ext uri="{FF2B5EF4-FFF2-40B4-BE49-F238E27FC236}">
                <a16:creationId xmlns:a16="http://schemas.microsoft.com/office/drawing/2014/main" id="{94320538-6CCC-4034-8083-3C746A1B42AF}"/>
              </a:ext>
            </a:extLst>
          </p:cNvPr>
          <p:cNvSpPr/>
          <p:nvPr/>
        </p:nvSpPr>
        <p:spPr>
          <a:xfrm rot="779101">
            <a:off x="7471975" y="2114888"/>
            <a:ext cx="4204252" cy="3642982"/>
          </a:xfrm>
          <a:custGeom>
            <a:avLst/>
            <a:gdLst>
              <a:gd name="connsiteX0" fmla="*/ 0 w 4204252"/>
              <a:gd name="connsiteY0" fmla="*/ 3642982 h 3642982"/>
              <a:gd name="connsiteX1" fmla="*/ 357809 w 4204252"/>
              <a:gd name="connsiteY1" fmla="*/ 3305052 h 3642982"/>
              <a:gd name="connsiteX2" fmla="*/ 824948 w 4204252"/>
              <a:gd name="connsiteY2" fmla="*/ 2549678 h 3642982"/>
              <a:gd name="connsiteX3" fmla="*/ 964096 w 4204252"/>
              <a:gd name="connsiteY3" fmla="*/ 2291260 h 3642982"/>
              <a:gd name="connsiteX4" fmla="*/ 1172817 w 4204252"/>
              <a:gd name="connsiteY4" fmla="*/ 1943391 h 3642982"/>
              <a:gd name="connsiteX5" fmla="*/ 1331844 w 4204252"/>
              <a:gd name="connsiteY5" fmla="*/ 1595521 h 3642982"/>
              <a:gd name="connsiteX6" fmla="*/ 1490870 w 4204252"/>
              <a:gd name="connsiteY6" fmla="*/ 1297347 h 3642982"/>
              <a:gd name="connsiteX7" fmla="*/ 1669774 w 4204252"/>
              <a:gd name="connsiteY7" fmla="*/ 691060 h 3642982"/>
              <a:gd name="connsiteX8" fmla="*/ 1838739 w 4204252"/>
              <a:gd name="connsiteY8" fmla="*/ 174226 h 3642982"/>
              <a:gd name="connsiteX9" fmla="*/ 2037522 w 4204252"/>
              <a:gd name="connsiteY9" fmla="*/ 84773 h 3642982"/>
              <a:gd name="connsiteX10" fmla="*/ 2703444 w 4204252"/>
              <a:gd name="connsiteY10" fmla="*/ 15200 h 3642982"/>
              <a:gd name="connsiteX11" fmla="*/ 4094922 w 4204252"/>
              <a:gd name="connsiteY11" fmla="*/ 293495 h 3642982"/>
              <a:gd name="connsiteX12" fmla="*/ 4204252 w 4204252"/>
              <a:gd name="connsiteY12" fmla="*/ 601608 h 3642982"/>
              <a:gd name="connsiteX13" fmla="*/ 4174435 w 4204252"/>
              <a:gd name="connsiteY13" fmla="*/ 860026 h 3642982"/>
              <a:gd name="connsiteX14" fmla="*/ 3677478 w 4204252"/>
              <a:gd name="connsiteY14" fmla="*/ 1903634 h 3642982"/>
              <a:gd name="connsiteX15" fmla="*/ 3369365 w 4204252"/>
              <a:gd name="connsiteY15" fmla="*/ 2221687 h 3642982"/>
              <a:gd name="connsiteX16" fmla="*/ 2753139 w 4204252"/>
              <a:gd name="connsiteY16" fmla="*/ 2589434 h 3642982"/>
              <a:gd name="connsiteX17" fmla="*/ 2286000 w 4204252"/>
              <a:gd name="connsiteY17" fmla="*/ 2768339 h 3642982"/>
              <a:gd name="connsiteX18" fmla="*/ 1838739 w 4204252"/>
              <a:gd name="connsiteY18" fmla="*/ 2818034 h 3642982"/>
              <a:gd name="connsiteX19" fmla="*/ 1212574 w 4204252"/>
              <a:gd name="connsiteY19" fmla="*/ 3036695 h 3642982"/>
              <a:gd name="connsiteX20" fmla="*/ 755374 w 4204252"/>
              <a:gd name="connsiteY20" fmla="*/ 3285173 h 3642982"/>
              <a:gd name="connsiteX21" fmla="*/ 536713 w 4204252"/>
              <a:gd name="connsiteY21" fmla="*/ 3374626 h 3642982"/>
              <a:gd name="connsiteX22" fmla="*/ 337930 w 4204252"/>
              <a:gd name="connsiteY22" fmla="*/ 3444200 h 3642982"/>
              <a:gd name="connsiteX23" fmla="*/ 79513 w 4204252"/>
              <a:gd name="connsiteY23" fmla="*/ 3563469 h 3642982"/>
              <a:gd name="connsiteX24" fmla="*/ 39757 w 4204252"/>
              <a:gd name="connsiteY24" fmla="*/ 3603226 h 364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204252" h="3642982">
                <a:moveTo>
                  <a:pt x="0" y="3642982"/>
                </a:moveTo>
                <a:cubicBezTo>
                  <a:pt x="141439" y="3430825"/>
                  <a:pt x="-117025" y="3807281"/>
                  <a:pt x="357809" y="3305052"/>
                </a:cubicBezTo>
                <a:cubicBezTo>
                  <a:pt x="546187" y="3105806"/>
                  <a:pt x="703890" y="2771126"/>
                  <a:pt x="824948" y="2549678"/>
                </a:cubicBezTo>
                <a:cubicBezTo>
                  <a:pt x="871876" y="2463834"/>
                  <a:pt x="913761" y="2375151"/>
                  <a:pt x="964096" y="2291260"/>
                </a:cubicBezTo>
                <a:cubicBezTo>
                  <a:pt x="1033670" y="2175304"/>
                  <a:pt x="1109624" y="2062945"/>
                  <a:pt x="1172817" y="1943391"/>
                </a:cubicBezTo>
                <a:cubicBezTo>
                  <a:pt x="1232398" y="1830670"/>
                  <a:pt x="1275530" y="1709909"/>
                  <a:pt x="1331844" y="1595521"/>
                </a:cubicBezTo>
                <a:cubicBezTo>
                  <a:pt x="1381597" y="1494461"/>
                  <a:pt x="1447308" y="1401226"/>
                  <a:pt x="1490870" y="1297347"/>
                </a:cubicBezTo>
                <a:cubicBezTo>
                  <a:pt x="1523830" y="1218749"/>
                  <a:pt x="1647008" y="786143"/>
                  <a:pt x="1669774" y="691060"/>
                </a:cubicBezTo>
                <a:cubicBezTo>
                  <a:pt x="1689619" y="608177"/>
                  <a:pt x="1693731" y="272625"/>
                  <a:pt x="1838739" y="174226"/>
                </a:cubicBezTo>
                <a:cubicBezTo>
                  <a:pt x="1898864" y="133427"/>
                  <a:pt x="1967607" y="104560"/>
                  <a:pt x="2037522" y="84773"/>
                </a:cubicBezTo>
                <a:cubicBezTo>
                  <a:pt x="2301257" y="10131"/>
                  <a:pt x="2432043" y="23182"/>
                  <a:pt x="2703444" y="15200"/>
                </a:cubicBezTo>
                <a:cubicBezTo>
                  <a:pt x="3135544" y="38556"/>
                  <a:pt x="3772480" y="-133741"/>
                  <a:pt x="4094922" y="293495"/>
                </a:cubicBezTo>
                <a:cubicBezTo>
                  <a:pt x="4160571" y="380480"/>
                  <a:pt x="4167809" y="498904"/>
                  <a:pt x="4204252" y="601608"/>
                </a:cubicBezTo>
                <a:cubicBezTo>
                  <a:pt x="4194313" y="687747"/>
                  <a:pt x="4194626" y="775699"/>
                  <a:pt x="4174435" y="860026"/>
                </a:cubicBezTo>
                <a:cubicBezTo>
                  <a:pt x="4089619" y="1214257"/>
                  <a:pt x="3932703" y="1640175"/>
                  <a:pt x="3677478" y="1903634"/>
                </a:cubicBezTo>
                <a:cubicBezTo>
                  <a:pt x="3574774" y="2009652"/>
                  <a:pt x="3487908" y="2133736"/>
                  <a:pt x="3369365" y="2221687"/>
                </a:cubicBezTo>
                <a:cubicBezTo>
                  <a:pt x="3177260" y="2364217"/>
                  <a:pt x="2966697" y="2481675"/>
                  <a:pt x="2753139" y="2589434"/>
                </a:cubicBezTo>
                <a:cubicBezTo>
                  <a:pt x="2604275" y="2664549"/>
                  <a:pt x="2447763" y="2727898"/>
                  <a:pt x="2286000" y="2768339"/>
                </a:cubicBezTo>
                <a:cubicBezTo>
                  <a:pt x="2140474" y="2804720"/>
                  <a:pt x="1987826" y="2801469"/>
                  <a:pt x="1838739" y="2818034"/>
                </a:cubicBezTo>
                <a:cubicBezTo>
                  <a:pt x="1504404" y="2906535"/>
                  <a:pt x="1511916" y="2885029"/>
                  <a:pt x="1212574" y="3036695"/>
                </a:cubicBezTo>
                <a:cubicBezTo>
                  <a:pt x="1057848" y="3115089"/>
                  <a:pt x="915913" y="3219498"/>
                  <a:pt x="755374" y="3285173"/>
                </a:cubicBezTo>
                <a:cubicBezTo>
                  <a:pt x="682487" y="3314991"/>
                  <a:pt x="610304" y="3346591"/>
                  <a:pt x="536713" y="3374626"/>
                </a:cubicBezTo>
                <a:cubicBezTo>
                  <a:pt x="471110" y="3399618"/>
                  <a:pt x="402815" y="3417400"/>
                  <a:pt x="337930" y="3444200"/>
                </a:cubicBezTo>
                <a:cubicBezTo>
                  <a:pt x="250244" y="3480418"/>
                  <a:pt x="79513" y="3563469"/>
                  <a:pt x="79513" y="3563469"/>
                </a:cubicBezTo>
                <a:lnTo>
                  <a:pt x="39757" y="3603226"/>
                </a:lnTo>
              </a:path>
            </a:pathLst>
          </a:cu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手繪多邊形: 圖案 15">
            <a:extLst>
              <a:ext uri="{FF2B5EF4-FFF2-40B4-BE49-F238E27FC236}">
                <a16:creationId xmlns:a16="http://schemas.microsoft.com/office/drawing/2014/main" id="{96F99B1B-CDFE-4246-AB5D-9F8DA452856B}"/>
              </a:ext>
            </a:extLst>
          </p:cNvPr>
          <p:cNvSpPr/>
          <p:nvPr/>
        </p:nvSpPr>
        <p:spPr>
          <a:xfrm>
            <a:off x="5724939" y="2077278"/>
            <a:ext cx="2783017" cy="1743129"/>
          </a:xfrm>
          <a:custGeom>
            <a:avLst/>
            <a:gdLst>
              <a:gd name="connsiteX0" fmla="*/ 159026 w 2783017"/>
              <a:gd name="connsiteY0" fmla="*/ 1719470 h 1743129"/>
              <a:gd name="connsiteX1" fmla="*/ 89452 w 2783017"/>
              <a:gd name="connsiteY1" fmla="*/ 1461052 h 1743129"/>
              <a:gd name="connsiteX2" fmla="*/ 0 w 2783017"/>
              <a:gd name="connsiteY2" fmla="*/ 993913 h 1743129"/>
              <a:gd name="connsiteX3" fmla="*/ 49696 w 2783017"/>
              <a:gd name="connsiteY3" fmla="*/ 496957 h 1743129"/>
              <a:gd name="connsiteX4" fmla="*/ 477078 w 2783017"/>
              <a:gd name="connsiteY4" fmla="*/ 149087 h 1743129"/>
              <a:gd name="connsiteX5" fmla="*/ 1043609 w 2783017"/>
              <a:gd name="connsiteY5" fmla="*/ 19879 h 1743129"/>
              <a:gd name="connsiteX6" fmla="*/ 1321904 w 2783017"/>
              <a:gd name="connsiteY6" fmla="*/ 0 h 1743129"/>
              <a:gd name="connsiteX7" fmla="*/ 2454965 w 2783017"/>
              <a:gd name="connsiteY7" fmla="*/ 89452 h 1743129"/>
              <a:gd name="connsiteX8" fmla="*/ 2673626 w 2783017"/>
              <a:gd name="connsiteY8" fmla="*/ 188844 h 1743129"/>
              <a:gd name="connsiteX9" fmla="*/ 2753139 w 2783017"/>
              <a:gd name="connsiteY9" fmla="*/ 377687 h 1743129"/>
              <a:gd name="connsiteX10" fmla="*/ 2723322 w 2783017"/>
              <a:gd name="connsiteY10" fmla="*/ 1063487 h 1743129"/>
              <a:gd name="connsiteX11" fmla="*/ 2653748 w 2783017"/>
              <a:gd name="connsiteY11" fmla="*/ 1103244 h 1743129"/>
              <a:gd name="connsiteX12" fmla="*/ 2474844 w 2783017"/>
              <a:gd name="connsiteY12" fmla="*/ 1143000 h 1743129"/>
              <a:gd name="connsiteX13" fmla="*/ 2097157 w 2783017"/>
              <a:gd name="connsiteY13" fmla="*/ 1202635 h 1743129"/>
              <a:gd name="connsiteX14" fmla="*/ 1480931 w 2783017"/>
              <a:gd name="connsiteY14" fmla="*/ 1331844 h 1743129"/>
              <a:gd name="connsiteX15" fmla="*/ 1331844 w 2783017"/>
              <a:gd name="connsiteY15" fmla="*/ 1381539 h 1743129"/>
              <a:gd name="connsiteX16" fmla="*/ 1222513 w 2783017"/>
              <a:gd name="connsiteY16" fmla="*/ 1431235 h 1743129"/>
              <a:gd name="connsiteX17" fmla="*/ 844826 w 2783017"/>
              <a:gd name="connsiteY17" fmla="*/ 1520687 h 1743129"/>
              <a:gd name="connsiteX18" fmla="*/ 655983 w 2783017"/>
              <a:gd name="connsiteY18" fmla="*/ 1550505 h 1743129"/>
              <a:gd name="connsiteX19" fmla="*/ 566531 w 2783017"/>
              <a:gd name="connsiteY19" fmla="*/ 1570383 h 1743129"/>
              <a:gd name="connsiteX20" fmla="*/ 487018 w 2783017"/>
              <a:gd name="connsiteY20" fmla="*/ 1580322 h 1743129"/>
              <a:gd name="connsiteX21" fmla="*/ 427383 w 2783017"/>
              <a:gd name="connsiteY21" fmla="*/ 1590261 h 1743129"/>
              <a:gd name="connsiteX22" fmla="*/ 327991 w 2783017"/>
              <a:gd name="connsiteY22" fmla="*/ 1639957 h 1743129"/>
              <a:gd name="connsiteX23" fmla="*/ 248478 w 2783017"/>
              <a:gd name="connsiteY23" fmla="*/ 1679713 h 1743129"/>
              <a:gd name="connsiteX24" fmla="*/ 218661 w 2783017"/>
              <a:gd name="connsiteY24" fmla="*/ 1689652 h 1743129"/>
              <a:gd name="connsiteX25" fmla="*/ 188844 w 2783017"/>
              <a:gd name="connsiteY25" fmla="*/ 1709531 h 1743129"/>
              <a:gd name="connsiteX26" fmla="*/ 159026 w 2783017"/>
              <a:gd name="connsiteY26" fmla="*/ 1719470 h 174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83017" h="1743129">
                <a:moveTo>
                  <a:pt x="159026" y="1719470"/>
                </a:moveTo>
                <a:cubicBezTo>
                  <a:pt x="142461" y="1678057"/>
                  <a:pt x="173652" y="1713654"/>
                  <a:pt x="89452" y="1461052"/>
                </a:cubicBezTo>
                <a:cubicBezTo>
                  <a:pt x="27954" y="1276557"/>
                  <a:pt x="24692" y="1183214"/>
                  <a:pt x="0" y="993913"/>
                </a:cubicBezTo>
                <a:cubicBezTo>
                  <a:pt x="16565" y="828261"/>
                  <a:pt x="2478" y="656599"/>
                  <a:pt x="49696" y="496957"/>
                </a:cubicBezTo>
                <a:cubicBezTo>
                  <a:pt x="106186" y="305968"/>
                  <a:pt x="319543" y="215736"/>
                  <a:pt x="477078" y="149087"/>
                </a:cubicBezTo>
                <a:cubicBezTo>
                  <a:pt x="667493" y="68527"/>
                  <a:pt x="837382" y="43939"/>
                  <a:pt x="1043609" y="19879"/>
                </a:cubicBezTo>
                <a:cubicBezTo>
                  <a:pt x="1135984" y="9102"/>
                  <a:pt x="1229139" y="6626"/>
                  <a:pt x="1321904" y="0"/>
                </a:cubicBezTo>
                <a:cubicBezTo>
                  <a:pt x="1699591" y="29817"/>
                  <a:pt x="2079747" y="37032"/>
                  <a:pt x="2454965" y="89452"/>
                </a:cubicBezTo>
                <a:cubicBezTo>
                  <a:pt x="2534258" y="100530"/>
                  <a:pt x="2616061" y="133198"/>
                  <a:pt x="2673626" y="188844"/>
                </a:cubicBezTo>
                <a:cubicBezTo>
                  <a:pt x="2722733" y="236314"/>
                  <a:pt x="2726635" y="314739"/>
                  <a:pt x="2753139" y="377687"/>
                </a:cubicBezTo>
                <a:cubicBezTo>
                  <a:pt x="2777446" y="661258"/>
                  <a:pt x="2818200" y="786151"/>
                  <a:pt x="2723322" y="1063487"/>
                </a:cubicBezTo>
                <a:cubicBezTo>
                  <a:pt x="2714676" y="1088760"/>
                  <a:pt x="2679188" y="1095103"/>
                  <a:pt x="2653748" y="1103244"/>
                </a:cubicBezTo>
                <a:cubicBezTo>
                  <a:pt x="2595565" y="1121863"/>
                  <a:pt x="2534982" y="1132261"/>
                  <a:pt x="2474844" y="1143000"/>
                </a:cubicBezTo>
                <a:cubicBezTo>
                  <a:pt x="2349373" y="1165405"/>
                  <a:pt x="2221933" y="1176640"/>
                  <a:pt x="2097157" y="1202635"/>
                </a:cubicBezTo>
                <a:cubicBezTo>
                  <a:pt x="1299695" y="1368773"/>
                  <a:pt x="2171280" y="1233221"/>
                  <a:pt x="1480931" y="1331844"/>
                </a:cubicBezTo>
                <a:cubicBezTo>
                  <a:pt x="1431235" y="1348409"/>
                  <a:pt x="1380736" y="1362734"/>
                  <a:pt x="1331844" y="1381539"/>
                </a:cubicBezTo>
                <a:cubicBezTo>
                  <a:pt x="1294480" y="1395910"/>
                  <a:pt x="1260491" y="1418576"/>
                  <a:pt x="1222513" y="1431235"/>
                </a:cubicBezTo>
                <a:cubicBezTo>
                  <a:pt x="1134688" y="1460510"/>
                  <a:pt x="936050" y="1503883"/>
                  <a:pt x="844826" y="1520687"/>
                </a:cubicBezTo>
                <a:cubicBezTo>
                  <a:pt x="782153" y="1532232"/>
                  <a:pt x="718718" y="1539302"/>
                  <a:pt x="655983" y="1550505"/>
                </a:cubicBezTo>
                <a:cubicBezTo>
                  <a:pt x="625914" y="1555875"/>
                  <a:pt x="596611" y="1565075"/>
                  <a:pt x="566531" y="1570383"/>
                </a:cubicBezTo>
                <a:cubicBezTo>
                  <a:pt x="540227" y="1575025"/>
                  <a:pt x="513460" y="1576545"/>
                  <a:pt x="487018" y="1580322"/>
                </a:cubicBezTo>
                <a:cubicBezTo>
                  <a:pt x="467068" y="1583172"/>
                  <a:pt x="447261" y="1586948"/>
                  <a:pt x="427383" y="1590261"/>
                </a:cubicBezTo>
                <a:lnTo>
                  <a:pt x="327991" y="1639957"/>
                </a:lnTo>
                <a:lnTo>
                  <a:pt x="248478" y="1679713"/>
                </a:lnTo>
                <a:lnTo>
                  <a:pt x="218661" y="1689652"/>
                </a:lnTo>
                <a:cubicBezTo>
                  <a:pt x="208722" y="1696278"/>
                  <a:pt x="198021" y="1701884"/>
                  <a:pt x="188844" y="1709531"/>
                </a:cubicBezTo>
                <a:cubicBezTo>
                  <a:pt x="150253" y="1741691"/>
                  <a:pt x="175591" y="1760883"/>
                  <a:pt x="159026" y="1719470"/>
                </a:cubicBezTo>
                <a:close/>
              </a:path>
            </a:pathLst>
          </a:cu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手繪多邊形: 圖案 14">
            <a:extLst>
              <a:ext uri="{FF2B5EF4-FFF2-40B4-BE49-F238E27FC236}">
                <a16:creationId xmlns:a16="http://schemas.microsoft.com/office/drawing/2014/main" id="{8116B272-1486-46C7-B323-DF045C8FB802}"/>
              </a:ext>
            </a:extLst>
          </p:cNvPr>
          <p:cNvSpPr/>
          <p:nvPr/>
        </p:nvSpPr>
        <p:spPr>
          <a:xfrm>
            <a:off x="3100691" y="944217"/>
            <a:ext cx="2241142" cy="3223362"/>
          </a:xfrm>
          <a:custGeom>
            <a:avLst/>
            <a:gdLst>
              <a:gd name="connsiteX0" fmla="*/ 2206805 w 2241142"/>
              <a:gd name="connsiteY0" fmla="*/ 3200400 h 3223362"/>
              <a:gd name="connsiteX1" fmla="*/ 1799300 w 2241142"/>
              <a:gd name="connsiteY1" fmla="*/ 3031435 h 3223362"/>
              <a:gd name="connsiteX2" fmla="*/ 1252648 w 2241142"/>
              <a:gd name="connsiteY2" fmla="*/ 2703444 h 3223362"/>
              <a:gd name="connsiteX3" fmla="*/ 348187 w 2241142"/>
              <a:gd name="connsiteY3" fmla="*/ 1689653 h 3223362"/>
              <a:gd name="connsiteX4" fmla="*/ 129526 w 2241142"/>
              <a:gd name="connsiteY4" fmla="*/ 1292087 h 3223362"/>
              <a:gd name="connsiteX5" fmla="*/ 20196 w 2241142"/>
              <a:gd name="connsiteY5" fmla="*/ 914400 h 3223362"/>
              <a:gd name="connsiteX6" fmla="*/ 69892 w 2241142"/>
              <a:gd name="connsiteY6" fmla="*/ 178905 h 3223362"/>
              <a:gd name="connsiteX7" fmla="*/ 209039 w 2241142"/>
              <a:gd name="connsiteY7" fmla="*/ 79513 h 3223362"/>
              <a:gd name="connsiteX8" fmla="*/ 596666 w 2241142"/>
              <a:gd name="connsiteY8" fmla="*/ 0 h 3223362"/>
              <a:gd name="connsiteX9" fmla="*/ 775570 w 2241142"/>
              <a:gd name="connsiteY9" fmla="*/ 19879 h 3223362"/>
              <a:gd name="connsiteX10" fmla="*/ 984292 w 2241142"/>
              <a:gd name="connsiteY10" fmla="*/ 139148 h 3223362"/>
              <a:gd name="connsiteX11" fmla="*/ 1501126 w 2241142"/>
              <a:gd name="connsiteY11" fmla="*/ 596348 h 3223362"/>
              <a:gd name="connsiteX12" fmla="*/ 1660152 w 2241142"/>
              <a:gd name="connsiteY12" fmla="*/ 1093305 h 3223362"/>
              <a:gd name="connsiteX13" fmla="*/ 1739666 w 2241142"/>
              <a:gd name="connsiteY13" fmla="*/ 1311966 h 3223362"/>
              <a:gd name="connsiteX14" fmla="*/ 1779422 w 2241142"/>
              <a:gd name="connsiteY14" fmla="*/ 1510748 h 3223362"/>
              <a:gd name="connsiteX15" fmla="*/ 1848996 w 2241142"/>
              <a:gd name="connsiteY15" fmla="*/ 1759226 h 3223362"/>
              <a:gd name="connsiteX16" fmla="*/ 1898692 w 2241142"/>
              <a:gd name="connsiteY16" fmla="*/ 2117035 h 3223362"/>
              <a:gd name="connsiteX17" fmla="*/ 1948387 w 2241142"/>
              <a:gd name="connsiteY17" fmla="*/ 2435087 h 3223362"/>
              <a:gd name="connsiteX18" fmla="*/ 2017961 w 2241142"/>
              <a:gd name="connsiteY18" fmla="*/ 2693505 h 3223362"/>
              <a:gd name="connsiteX19" fmla="*/ 2037839 w 2241142"/>
              <a:gd name="connsiteY19" fmla="*/ 2743200 h 3223362"/>
              <a:gd name="connsiteX20" fmla="*/ 2077596 w 2241142"/>
              <a:gd name="connsiteY20" fmla="*/ 2792896 h 3223362"/>
              <a:gd name="connsiteX21" fmla="*/ 2117352 w 2241142"/>
              <a:gd name="connsiteY21" fmla="*/ 2902226 h 3223362"/>
              <a:gd name="connsiteX22" fmla="*/ 2137231 w 2241142"/>
              <a:gd name="connsiteY22" fmla="*/ 2951922 h 3223362"/>
              <a:gd name="connsiteX23" fmla="*/ 2157109 w 2241142"/>
              <a:gd name="connsiteY23" fmla="*/ 3051313 h 3223362"/>
              <a:gd name="connsiteX24" fmla="*/ 2176987 w 2241142"/>
              <a:gd name="connsiteY24" fmla="*/ 3091070 h 3223362"/>
              <a:gd name="connsiteX25" fmla="*/ 2216744 w 2241142"/>
              <a:gd name="connsiteY25" fmla="*/ 3220279 h 3223362"/>
              <a:gd name="connsiteX26" fmla="*/ 2206805 w 2241142"/>
              <a:gd name="connsiteY26" fmla="*/ 3200400 h 32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41142" h="3223362">
                <a:moveTo>
                  <a:pt x="2206805" y="3200400"/>
                </a:moveTo>
                <a:cubicBezTo>
                  <a:pt x="2137231" y="3168926"/>
                  <a:pt x="2160039" y="3197930"/>
                  <a:pt x="1799300" y="3031435"/>
                </a:cubicBezTo>
                <a:cubicBezTo>
                  <a:pt x="1516149" y="2900750"/>
                  <a:pt x="1484785" y="2908899"/>
                  <a:pt x="1252648" y="2703444"/>
                </a:cubicBezTo>
                <a:cubicBezTo>
                  <a:pt x="679743" y="2196390"/>
                  <a:pt x="685187" y="2244711"/>
                  <a:pt x="348187" y="1689653"/>
                </a:cubicBezTo>
                <a:cubicBezTo>
                  <a:pt x="269695" y="1560372"/>
                  <a:pt x="188456" y="1431377"/>
                  <a:pt x="129526" y="1292087"/>
                </a:cubicBezTo>
                <a:cubicBezTo>
                  <a:pt x="78458" y="1171381"/>
                  <a:pt x="56639" y="1040296"/>
                  <a:pt x="20196" y="914400"/>
                </a:cubicBezTo>
                <a:cubicBezTo>
                  <a:pt x="4018" y="655551"/>
                  <a:pt x="-33745" y="435530"/>
                  <a:pt x="69892" y="178905"/>
                </a:cubicBezTo>
                <a:cubicBezTo>
                  <a:pt x="91236" y="126052"/>
                  <a:pt x="157767" y="104416"/>
                  <a:pt x="209039" y="79513"/>
                </a:cubicBezTo>
                <a:cubicBezTo>
                  <a:pt x="380408" y="-3724"/>
                  <a:pt x="421103" y="9754"/>
                  <a:pt x="596666" y="0"/>
                </a:cubicBezTo>
                <a:cubicBezTo>
                  <a:pt x="656301" y="6626"/>
                  <a:pt x="719097" y="-393"/>
                  <a:pt x="775570" y="19879"/>
                </a:cubicBezTo>
                <a:cubicBezTo>
                  <a:pt x="850990" y="46953"/>
                  <a:pt x="918944" y="92772"/>
                  <a:pt x="984292" y="139148"/>
                </a:cubicBezTo>
                <a:cubicBezTo>
                  <a:pt x="1381200" y="420824"/>
                  <a:pt x="1304886" y="346586"/>
                  <a:pt x="1501126" y="596348"/>
                </a:cubicBezTo>
                <a:cubicBezTo>
                  <a:pt x="1737382" y="1252609"/>
                  <a:pt x="1451872" y="440693"/>
                  <a:pt x="1660152" y="1093305"/>
                </a:cubicBezTo>
                <a:cubicBezTo>
                  <a:pt x="1683732" y="1167190"/>
                  <a:pt x="1718359" y="1237394"/>
                  <a:pt x="1739666" y="1311966"/>
                </a:cubicBezTo>
                <a:cubicBezTo>
                  <a:pt x="1758230" y="1376939"/>
                  <a:pt x="1763377" y="1445108"/>
                  <a:pt x="1779422" y="1510748"/>
                </a:cubicBezTo>
                <a:cubicBezTo>
                  <a:pt x="1799846" y="1594300"/>
                  <a:pt x="1832394" y="1674832"/>
                  <a:pt x="1848996" y="1759226"/>
                </a:cubicBezTo>
                <a:cubicBezTo>
                  <a:pt x="1872239" y="1877376"/>
                  <a:pt x="1885395" y="1997357"/>
                  <a:pt x="1898692" y="2117035"/>
                </a:cubicBezTo>
                <a:cubicBezTo>
                  <a:pt x="1916659" y="2278741"/>
                  <a:pt x="1911650" y="2288138"/>
                  <a:pt x="1948387" y="2435087"/>
                </a:cubicBezTo>
                <a:cubicBezTo>
                  <a:pt x="1970023" y="2521630"/>
                  <a:pt x="1984830" y="2610679"/>
                  <a:pt x="2017961" y="2693505"/>
                </a:cubicBezTo>
                <a:cubicBezTo>
                  <a:pt x="2024587" y="2710070"/>
                  <a:pt x="2028660" y="2727901"/>
                  <a:pt x="2037839" y="2743200"/>
                </a:cubicBezTo>
                <a:cubicBezTo>
                  <a:pt x="2048754" y="2761391"/>
                  <a:pt x="2064344" y="2776331"/>
                  <a:pt x="2077596" y="2792896"/>
                </a:cubicBezTo>
                <a:cubicBezTo>
                  <a:pt x="2126998" y="2916402"/>
                  <a:pt x="2066298" y="2761830"/>
                  <a:pt x="2117352" y="2902226"/>
                </a:cubicBezTo>
                <a:cubicBezTo>
                  <a:pt x="2123449" y="2918993"/>
                  <a:pt x="2130605" y="2935357"/>
                  <a:pt x="2137231" y="2951922"/>
                </a:cubicBezTo>
                <a:cubicBezTo>
                  <a:pt x="2140666" y="2972535"/>
                  <a:pt x="2148213" y="3027589"/>
                  <a:pt x="2157109" y="3051313"/>
                </a:cubicBezTo>
                <a:cubicBezTo>
                  <a:pt x="2162311" y="3065186"/>
                  <a:pt x="2170361" y="3077818"/>
                  <a:pt x="2176987" y="3091070"/>
                </a:cubicBezTo>
                <a:cubicBezTo>
                  <a:pt x="2185554" y="3133902"/>
                  <a:pt x="2182953" y="3186487"/>
                  <a:pt x="2216744" y="3220279"/>
                </a:cubicBezTo>
                <a:cubicBezTo>
                  <a:pt x="2219087" y="3222622"/>
                  <a:pt x="2276379" y="3231874"/>
                  <a:pt x="2206805" y="3200400"/>
                </a:cubicBezTo>
                <a:close/>
              </a:path>
            </a:pathLst>
          </a:cu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317FB94D-0CD6-4D84-B9AD-B22B41E6F56E}"/>
              </a:ext>
            </a:extLst>
          </p:cNvPr>
          <p:cNvSpPr/>
          <p:nvPr/>
        </p:nvSpPr>
        <p:spPr>
          <a:xfrm>
            <a:off x="510191" y="2822713"/>
            <a:ext cx="3902783" cy="2425148"/>
          </a:xfrm>
          <a:custGeom>
            <a:avLst/>
            <a:gdLst>
              <a:gd name="connsiteX0" fmla="*/ 3902783 w 3902783"/>
              <a:gd name="connsiteY0" fmla="*/ 2425148 h 2425148"/>
              <a:gd name="connsiteX1" fmla="*/ 3813331 w 3902783"/>
              <a:gd name="connsiteY1" fmla="*/ 2286000 h 2425148"/>
              <a:gd name="connsiteX2" fmla="*/ 3684122 w 3902783"/>
              <a:gd name="connsiteY2" fmla="*/ 2166730 h 2425148"/>
              <a:gd name="connsiteX3" fmla="*/ 3018200 w 3902783"/>
              <a:gd name="connsiteY3" fmla="*/ 1928191 h 2425148"/>
              <a:gd name="connsiteX4" fmla="*/ 2680270 w 3902783"/>
              <a:gd name="connsiteY4" fmla="*/ 1808922 h 2425148"/>
              <a:gd name="connsiteX5" fmla="*/ 2401974 w 3902783"/>
              <a:gd name="connsiteY5" fmla="*/ 1759226 h 2425148"/>
              <a:gd name="connsiteX6" fmla="*/ 1586966 w 3902783"/>
              <a:gd name="connsiteY6" fmla="*/ 1620078 h 2425148"/>
              <a:gd name="connsiteX7" fmla="*/ 1020435 w 3902783"/>
              <a:gd name="connsiteY7" fmla="*/ 1461052 h 2425148"/>
              <a:gd name="connsiteX8" fmla="*/ 742139 w 3902783"/>
              <a:gd name="connsiteY8" fmla="*/ 1411357 h 2425148"/>
              <a:gd name="connsiteX9" fmla="*/ 145792 w 3902783"/>
              <a:gd name="connsiteY9" fmla="*/ 1023730 h 2425148"/>
              <a:gd name="connsiteX10" fmla="*/ 56339 w 3902783"/>
              <a:gd name="connsiteY10" fmla="*/ 874644 h 2425148"/>
              <a:gd name="connsiteX11" fmla="*/ 36461 w 3902783"/>
              <a:gd name="connsiteY11" fmla="*/ 357809 h 2425148"/>
              <a:gd name="connsiteX12" fmla="*/ 106035 w 3902783"/>
              <a:gd name="connsiteY12" fmla="*/ 258417 h 2425148"/>
              <a:gd name="connsiteX13" fmla="*/ 473783 w 3902783"/>
              <a:gd name="connsiteY13" fmla="*/ 59635 h 2425148"/>
              <a:gd name="connsiteX14" fmla="*/ 632809 w 3902783"/>
              <a:gd name="connsiteY14" fmla="*/ 9939 h 2425148"/>
              <a:gd name="connsiteX15" fmla="*/ 911105 w 3902783"/>
              <a:gd name="connsiteY15" fmla="*/ 0 h 2425148"/>
              <a:gd name="connsiteX16" fmla="*/ 1745992 w 3902783"/>
              <a:gd name="connsiteY16" fmla="*/ 79513 h 2425148"/>
              <a:gd name="connsiteX17" fmla="*/ 1875200 w 3902783"/>
              <a:gd name="connsiteY17" fmla="*/ 119270 h 2425148"/>
              <a:gd name="connsiteX18" fmla="*/ 2103800 w 3902783"/>
              <a:gd name="connsiteY18" fmla="*/ 268357 h 2425148"/>
              <a:gd name="connsiteX19" fmla="*/ 2213131 w 3902783"/>
              <a:gd name="connsiteY19" fmla="*/ 357809 h 2425148"/>
              <a:gd name="connsiteX20" fmla="*/ 2759783 w 3902783"/>
              <a:gd name="connsiteY20" fmla="*/ 1202635 h 2425148"/>
              <a:gd name="connsiteX21" fmla="*/ 2988383 w 3902783"/>
              <a:gd name="connsiteY21" fmla="*/ 1530626 h 2425148"/>
              <a:gd name="connsiteX22" fmla="*/ 3137470 w 3902783"/>
              <a:gd name="connsiteY22" fmla="*/ 1739348 h 2425148"/>
              <a:gd name="connsiteX23" fmla="*/ 3207044 w 3902783"/>
              <a:gd name="connsiteY23" fmla="*/ 1808922 h 2425148"/>
              <a:gd name="connsiteX24" fmla="*/ 3286557 w 3902783"/>
              <a:gd name="connsiteY24" fmla="*/ 1878496 h 2425148"/>
              <a:gd name="connsiteX25" fmla="*/ 3366070 w 3902783"/>
              <a:gd name="connsiteY25" fmla="*/ 1977887 h 2425148"/>
              <a:gd name="connsiteX26" fmla="*/ 3564852 w 3902783"/>
              <a:gd name="connsiteY26" fmla="*/ 2107096 h 2425148"/>
              <a:gd name="connsiteX27" fmla="*/ 3654305 w 3902783"/>
              <a:gd name="connsiteY27" fmla="*/ 2136913 h 2425148"/>
              <a:gd name="connsiteX28" fmla="*/ 3694061 w 3902783"/>
              <a:gd name="connsiteY28" fmla="*/ 2166730 h 2425148"/>
              <a:gd name="connsiteX29" fmla="*/ 3733818 w 3902783"/>
              <a:gd name="connsiteY29" fmla="*/ 2176670 h 2425148"/>
              <a:gd name="connsiteX30" fmla="*/ 3773574 w 3902783"/>
              <a:gd name="connsiteY30" fmla="*/ 2196548 h 2425148"/>
              <a:gd name="connsiteX31" fmla="*/ 3783513 w 3902783"/>
              <a:gd name="connsiteY31" fmla="*/ 2226365 h 2425148"/>
              <a:gd name="connsiteX32" fmla="*/ 3823270 w 3902783"/>
              <a:gd name="connsiteY32" fmla="*/ 2305878 h 2425148"/>
              <a:gd name="connsiteX33" fmla="*/ 3853087 w 3902783"/>
              <a:gd name="connsiteY33" fmla="*/ 2365513 h 2425148"/>
              <a:gd name="connsiteX34" fmla="*/ 3863026 w 3902783"/>
              <a:gd name="connsiteY34" fmla="*/ 2395330 h 2425148"/>
              <a:gd name="connsiteX35" fmla="*/ 3882905 w 3902783"/>
              <a:gd name="connsiteY35" fmla="*/ 2415209 h 2425148"/>
              <a:gd name="connsiteX36" fmla="*/ 3902783 w 3902783"/>
              <a:gd name="connsiteY36" fmla="*/ 2425148 h 242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02783" h="2425148">
                <a:moveTo>
                  <a:pt x="3902783" y="2425148"/>
                </a:moveTo>
                <a:cubicBezTo>
                  <a:pt x="3875059" y="2355836"/>
                  <a:pt x="3880769" y="2356809"/>
                  <a:pt x="3813331" y="2286000"/>
                </a:cubicBezTo>
                <a:cubicBezTo>
                  <a:pt x="3772908" y="2243555"/>
                  <a:pt x="3735697" y="2194580"/>
                  <a:pt x="3684122" y="2166730"/>
                </a:cubicBezTo>
                <a:cubicBezTo>
                  <a:pt x="3443031" y="2036541"/>
                  <a:pt x="3268265" y="2010244"/>
                  <a:pt x="3018200" y="1928191"/>
                </a:cubicBezTo>
                <a:cubicBezTo>
                  <a:pt x="2904701" y="1890949"/>
                  <a:pt x="2795471" y="1840509"/>
                  <a:pt x="2680270" y="1808922"/>
                </a:cubicBezTo>
                <a:cubicBezTo>
                  <a:pt x="2589392" y="1784004"/>
                  <a:pt x="2494925" y="1774718"/>
                  <a:pt x="2401974" y="1759226"/>
                </a:cubicBezTo>
                <a:cubicBezTo>
                  <a:pt x="2031300" y="1697447"/>
                  <a:pt x="1942373" y="1692190"/>
                  <a:pt x="1586966" y="1620078"/>
                </a:cubicBezTo>
                <a:cubicBezTo>
                  <a:pt x="713882" y="1442930"/>
                  <a:pt x="1790488" y="1660694"/>
                  <a:pt x="1020435" y="1461052"/>
                </a:cubicBezTo>
                <a:cubicBezTo>
                  <a:pt x="929218" y="1437403"/>
                  <a:pt x="834904" y="1427922"/>
                  <a:pt x="742139" y="1411357"/>
                </a:cubicBezTo>
                <a:cubicBezTo>
                  <a:pt x="405262" y="1239175"/>
                  <a:pt x="333411" y="1266070"/>
                  <a:pt x="145792" y="1023730"/>
                </a:cubicBezTo>
                <a:cubicBezTo>
                  <a:pt x="110314" y="977904"/>
                  <a:pt x="86157" y="924339"/>
                  <a:pt x="56339" y="874644"/>
                </a:cubicBezTo>
                <a:cubicBezTo>
                  <a:pt x="1852" y="645794"/>
                  <a:pt x="-27811" y="621327"/>
                  <a:pt x="36461" y="357809"/>
                </a:cubicBezTo>
                <a:cubicBezTo>
                  <a:pt x="46044" y="318520"/>
                  <a:pt x="75330" y="284736"/>
                  <a:pt x="106035" y="258417"/>
                </a:cubicBezTo>
                <a:cubicBezTo>
                  <a:pt x="245609" y="138783"/>
                  <a:pt x="315173" y="114157"/>
                  <a:pt x="473783" y="59635"/>
                </a:cubicBezTo>
                <a:cubicBezTo>
                  <a:pt x="526303" y="41581"/>
                  <a:pt x="577782" y="17443"/>
                  <a:pt x="632809" y="9939"/>
                </a:cubicBezTo>
                <a:cubicBezTo>
                  <a:pt x="724782" y="-2603"/>
                  <a:pt x="818340" y="3313"/>
                  <a:pt x="911105" y="0"/>
                </a:cubicBezTo>
                <a:cubicBezTo>
                  <a:pt x="1189401" y="26504"/>
                  <a:pt x="1468552" y="45190"/>
                  <a:pt x="1745992" y="79513"/>
                </a:cubicBezTo>
                <a:cubicBezTo>
                  <a:pt x="1790713" y="85046"/>
                  <a:pt x="1834285" y="100386"/>
                  <a:pt x="1875200" y="119270"/>
                </a:cubicBezTo>
                <a:cubicBezTo>
                  <a:pt x="1918740" y="139365"/>
                  <a:pt x="2059029" y="234246"/>
                  <a:pt x="2103800" y="268357"/>
                </a:cubicBezTo>
                <a:cubicBezTo>
                  <a:pt x="2141255" y="296894"/>
                  <a:pt x="2183406" y="321290"/>
                  <a:pt x="2213131" y="357809"/>
                </a:cubicBezTo>
                <a:cubicBezTo>
                  <a:pt x="2514246" y="727749"/>
                  <a:pt x="2453840" y="763674"/>
                  <a:pt x="2759783" y="1202635"/>
                </a:cubicBezTo>
                <a:lnTo>
                  <a:pt x="2988383" y="1530626"/>
                </a:lnTo>
                <a:cubicBezTo>
                  <a:pt x="3037588" y="1600548"/>
                  <a:pt x="3077013" y="1678891"/>
                  <a:pt x="3137470" y="1739348"/>
                </a:cubicBezTo>
                <a:cubicBezTo>
                  <a:pt x="3160661" y="1762539"/>
                  <a:pt x="3183067" y="1786544"/>
                  <a:pt x="3207044" y="1808922"/>
                </a:cubicBezTo>
                <a:cubicBezTo>
                  <a:pt x="3232790" y="1832952"/>
                  <a:pt x="3262420" y="1852850"/>
                  <a:pt x="3286557" y="1878496"/>
                </a:cubicBezTo>
                <a:cubicBezTo>
                  <a:pt x="3315635" y="1909392"/>
                  <a:pt x="3336069" y="1947886"/>
                  <a:pt x="3366070" y="1977887"/>
                </a:cubicBezTo>
                <a:cubicBezTo>
                  <a:pt x="3428605" y="2040422"/>
                  <a:pt x="3484941" y="2073449"/>
                  <a:pt x="3564852" y="2107096"/>
                </a:cubicBezTo>
                <a:cubicBezTo>
                  <a:pt x="3593819" y="2119293"/>
                  <a:pt x="3624487" y="2126974"/>
                  <a:pt x="3654305" y="2136913"/>
                </a:cubicBezTo>
                <a:cubicBezTo>
                  <a:pt x="3667557" y="2146852"/>
                  <a:pt x="3679245" y="2159322"/>
                  <a:pt x="3694061" y="2166730"/>
                </a:cubicBezTo>
                <a:cubicBezTo>
                  <a:pt x="3706279" y="2172839"/>
                  <a:pt x="3721028" y="2171873"/>
                  <a:pt x="3733818" y="2176670"/>
                </a:cubicBezTo>
                <a:cubicBezTo>
                  <a:pt x="3747691" y="2181872"/>
                  <a:pt x="3760322" y="2189922"/>
                  <a:pt x="3773574" y="2196548"/>
                </a:cubicBezTo>
                <a:cubicBezTo>
                  <a:pt x="3776887" y="2206487"/>
                  <a:pt x="3779178" y="2216827"/>
                  <a:pt x="3783513" y="2226365"/>
                </a:cubicBezTo>
                <a:cubicBezTo>
                  <a:pt x="3795775" y="2253342"/>
                  <a:pt x="3813900" y="2277766"/>
                  <a:pt x="3823270" y="2305878"/>
                </a:cubicBezTo>
                <a:cubicBezTo>
                  <a:pt x="3848251" y="2380824"/>
                  <a:pt x="3814554" y="2288447"/>
                  <a:pt x="3853087" y="2365513"/>
                </a:cubicBezTo>
                <a:cubicBezTo>
                  <a:pt x="3857772" y="2374884"/>
                  <a:pt x="3857636" y="2386346"/>
                  <a:pt x="3863026" y="2395330"/>
                </a:cubicBezTo>
                <a:cubicBezTo>
                  <a:pt x="3867847" y="2403366"/>
                  <a:pt x="3876279" y="2408583"/>
                  <a:pt x="3882905" y="2415209"/>
                </a:cubicBezTo>
                <a:lnTo>
                  <a:pt x="3902783" y="2425148"/>
                </a:lnTo>
                <a:close/>
              </a:path>
            </a:pathLst>
          </a:cu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FE17666-F4D0-4BF7-B69B-A54D45F2F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17" b="82173" l="38389" r="62441">
                        <a14:foregroundMark x1="39929" y1="74838" x2="40047" y2="74280"/>
                        <a14:foregroundMark x1="41825" y1="81058" x2="41943" y2="79851"/>
                        <a14:foregroundMark x1="38389" y1="74559" x2="40284" y2="73073"/>
                        <a14:foregroundMark x1="50829" y1="63417" x2="53199" y2="68152"/>
                        <a14:foregroundMark x1="53791" y1="82173" x2="53791" y2="80223"/>
                      </a14:backgroundRemoval>
                    </a14:imgEffect>
                  </a14:imgLayer>
                </a14:imgProps>
              </a:ext>
            </a:extLst>
          </a:blip>
          <a:srcRect l="38153" t="61974" r="34757" b="16797"/>
          <a:stretch/>
        </p:blipFill>
        <p:spPr>
          <a:xfrm>
            <a:off x="4752278" y="3936379"/>
            <a:ext cx="2687443" cy="268744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4AAD0BF-A231-4799-90BA-434E22DCFD33}"/>
              </a:ext>
            </a:extLst>
          </p:cNvPr>
          <p:cNvSpPr txBox="1"/>
          <p:nvPr/>
        </p:nvSpPr>
        <p:spPr>
          <a:xfrm>
            <a:off x="982137" y="3352564"/>
            <a:ext cx="24003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明明很努力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EFCF62B-53E1-4FF7-96E7-EBB282297A8E}"/>
              </a:ext>
            </a:extLst>
          </p:cNvPr>
          <p:cNvSpPr txBox="1"/>
          <p:nvPr/>
        </p:nvSpPr>
        <p:spPr>
          <a:xfrm>
            <a:off x="3464374" y="2001900"/>
            <a:ext cx="12879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很挫折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FB642CA-9C63-47A5-84D5-BFB50319534F}"/>
              </a:ext>
            </a:extLst>
          </p:cNvPr>
          <p:cNvSpPr txBox="1"/>
          <p:nvPr/>
        </p:nvSpPr>
        <p:spPr>
          <a:xfrm>
            <a:off x="5804481" y="2545714"/>
            <a:ext cx="33660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未得獎的原因分析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E1C1B0C-29FF-4A64-A69C-EE9A24CDA5CE}"/>
              </a:ext>
            </a:extLst>
          </p:cNvPr>
          <p:cNvSpPr txBox="1"/>
          <p:nvPr/>
        </p:nvSpPr>
        <p:spPr>
          <a:xfrm>
            <a:off x="8891062" y="3296823"/>
            <a:ext cx="29245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是不是孩子不夠好</a:t>
            </a:r>
          </a:p>
        </p:txBody>
      </p:sp>
    </p:spTree>
    <p:extLst>
      <p:ext uri="{BB962C8B-B14F-4D97-AF65-F5344CB8AC3E}">
        <p14:creationId xmlns:p14="http://schemas.microsoft.com/office/powerpoint/2010/main" val="3316240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BE35267A-9AA5-4237-BBE9-760D7CF1F9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5" b="93919" l="38784" r="61892">
                        <a14:foregroundMark x1="38784" y1="76081" x2="41486" y2="77027"/>
                        <a14:foregroundMark x1="45405" y1="69595" x2="46486" y2="73378"/>
                        <a14:foregroundMark x1="49865" y1="93919" x2="49865" y2="91892"/>
                        <a14:foregroundMark x1="61081" y1="72838" x2="59865" y2="74730"/>
                      </a14:backgroundRemoval>
                    </a14:imgEffect>
                  </a14:imgLayer>
                </a14:imgProps>
              </a:ext>
            </a:extLst>
          </a:blip>
          <a:srcRect l="36071" t="77560" r="34824" b="3090"/>
          <a:stretch/>
        </p:blipFill>
        <p:spPr>
          <a:xfrm rot="10800000">
            <a:off x="5344223" y="3902926"/>
            <a:ext cx="1503556" cy="99957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DD46C52-33C6-4AE9-AD2B-AE7848EF97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40417" l="2052" r="29001">
                        <a14:foregroundMark x1="3694" y1="26458" x2="6977" y2="11042"/>
                        <a14:foregroundMark x1="19973" y1="2917" x2="23803" y2="15208"/>
                        <a14:foregroundMark x1="2462" y1="24167" x2="2052" y2="20625"/>
                        <a14:foregroundMark x1="13543" y1="2083" x2="18331" y2="4167"/>
                        <a14:foregroundMark x1="17373" y1="39375" x2="12859" y2="37708"/>
                        <a14:foregroundMark x1="29001" y1="19167" x2="27633" y2="16667"/>
                      </a14:backgroundRemoval>
                    </a14:imgEffect>
                  </a14:imgLayer>
                </a14:imgProps>
              </a:ext>
            </a:extLst>
          </a:blip>
          <a:srcRect l="110" t="-781" r="69624" b="55081"/>
          <a:stretch/>
        </p:blipFill>
        <p:spPr>
          <a:xfrm rot="10381476">
            <a:off x="8095784" y="1135235"/>
            <a:ext cx="2464336" cy="2609373"/>
          </a:xfrm>
          <a:prstGeom prst="ellipse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3084DE7-A7E3-40C4-8F49-2B8F447630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042" b="97083" l="274" r="28181">
                        <a14:foregroundMark x1="2052" y1="77500" x2="4651" y2="72500"/>
                        <a14:foregroundMark x1="13133" y1="94375" x2="20520" y2="88125"/>
                        <a14:foregroundMark x1="18331" y1="95208" x2="18057" y2="91042"/>
                        <a14:foregroundMark x1="27497" y1="75625" x2="26402" y2="68542"/>
                        <a14:foregroundMark x1="274" y1="73958" x2="958" y2="78750"/>
                        <a14:foregroundMark x1="15732" y1="95833" x2="14227" y2="95208"/>
                        <a14:foregroundMark x1="14090" y1="97083" x2="13680" y2="96042"/>
                      </a14:backgroundRemoval>
                    </a14:imgEffect>
                  </a14:imgLayer>
                </a14:imgProps>
              </a:ext>
            </a:extLst>
          </a:blip>
          <a:srcRect t="46097" r="68253"/>
          <a:stretch/>
        </p:blipFill>
        <p:spPr>
          <a:xfrm>
            <a:off x="1416205" y="1638988"/>
            <a:ext cx="2580580" cy="2877017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F977ED53-7D75-485A-BA75-B26D209B5184}"/>
              </a:ext>
            </a:extLst>
          </p:cNvPr>
          <p:cNvSpPr/>
          <p:nvPr/>
        </p:nvSpPr>
        <p:spPr>
          <a:xfrm>
            <a:off x="1416205" y="2218858"/>
            <a:ext cx="2174487" cy="2118731"/>
          </a:xfrm>
          <a:prstGeom prst="ellipse">
            <a:avLst/>
          </a:prstGeom>
          <a:noFill/>
          <a:ln>
            <a:solidFill>
              <a:srgbClr val="CF7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揣測評審評分標準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77E2BF34-A212-4F49-96FC-E1CED1AF62B2}"/>
              </a:ext>
            </a:extLst>
          </p:cNvPr>
          <p:cNvSpPr/>
          <p:nvPr/>
        </p:nvSpPr>
        <p:spPr>
          <a:xfrm>
            <a:off x="8287215" y="1483352"/>
            <a:ext cx="2139175" cy="2118731"/>
          </a:xfrm>
          <a:prstGeom prst="ellipse">
            <a:avLst/>
          </a:prstGeom>
          <a:noFill/>
          <a:ln>
            <a:solidFill>
              <a:srgbClr val="D2A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完整呈現</a:t>
            </a:r>
            <a:endParaRPr lang="en-US" altLang="zh-TW" sz="30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  <a:p>
            <a:pPr algn="ctr"/>
            <a:r>
              <a:rPr lang="zh-TW" altLang="en-US" sz="3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學生本質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30E2541-87CD-4D28-8928-B936565CD39C}"/>
              </a:ext>
            </a:extLst>
          </p:cNvPr>
          <p:cNvCxnSpPr>
            <a:cxnSpLocks/>
          </p:cNvCxnSpPr>
          <p:nvPr/>
        </p:nvCxnSpPr>
        <p:spPr>
          <a:xfrm rot="21240000" flipH="1">
            <a:off x="1323278" y="4003284"/>
            <a:ext cx="9545444" cy="0"/>
          </a:xfrm>
          <a:prstGeom prst="line">
            <a:avLst/>
          </a:prstGeom>
          <a:ln w="57150">
            <a:solidFill>
              <a:srgbClr val="D4EAEC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0988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BE35267A-9AA5-4237-BBE9-760D7CF1F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95" b="93919" l="38784" r="61892">
                        <a14:foregroundMark x1="38784" y1="76081" x2="41486" y2="77027"/>
                        <a14:foregroundMark x1="45405" y1="69595" x2="46486" y2="73378"/>
                        <a14:foregroundMark x1="49865" y1="93919" x2="49865" y2="91892"/>
                        <a14:foregroundMark x1="61081" y1="72838" x2="59865" y2="74730"/>
                      </a14:backgroundRemoval>
                    </a14:imgEffect>
                  </a14:imgLayer>
                </a14:imgProps>
              </a:ext>
            </a:extLst>
          </a:blip>
          <a:srcRect l="36071" t="77560" r="34824" b="3090"/>
          <a:stretch/>
        </p:blipFill>
        <p:spPr>
          <a:xfrm rot="10800000">
            <a:off x="5344223" y="3902926"/>
            <a:ext cx="1503556" cy="99957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DD46C52-33C6-4AE9-AD2B-AE7848EF97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40417" l="2052" r="29001">
                        <a14:foregroundMark x1="3694" y1="26458" x2="6977" y2="11042"/>
                        <a14:foregroundMark x1="19973" y1="2917" x2="23803" y2="15208"/>
                        <a14:foregroundMark x1="2462" y1="24167" x2="2052" y2="20625"/>
                        <a14:foregroundMark x1="13543" y1="2083" x2="18331" y2="4167"/>
                        <a14:foregroundMark x1="17373" y1="39375" x2="12859" y2="37708"/>
                        <a14:foregroundMark x1="29001" y1="19167" x2="27633" y2="16667"/>
                      </a14:backgroundRemoval>
                    </a14:imgEffect>
                  </a14:imgLayer>
                </a14:imgProps>
              </a:ext>
            </a:extLst>
          </a:blip>
          <a:srcRect l="110" t="-781" r="69624" b="55081"/>
          <a:stretch/>
        </p:blipFill>
        <p:spPr>
          <a:xfrm rot="11208121">
            <a:off x="8095784" y="1811097"/>
            <a:ext cx="2464336" cy="2609373"/>
          </a:xfrm>
          <a:prstGeom prst="ellipse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3084DE7-A7E3-40C4-8F49-2B8F447630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42" b="97083" l="274" r="28181">
                        <a14:foregroundMark x1="2052" y1="77500" x2="4651" y2="72500"/>
                        <a14:foregroundMark x1="13133" y1="94375" x2="20520" y2="88125"/>
                        <a14:foregroundMark x1="18331" y1="95208" x2="18057" y2="91042"/>
                        <a14:foregroundMark x1="27497" y1="75625" x2="26402" y2="68542"/>
                        <a14:foregroundMark x1="274" y1="73958" x2="958" y2="78750"/>
                        <a14:foregroundMark x1="15732" y1="95833" x2="14227" y2="95208"/>
                        <a14:foregroundMark x1="14090" y1="97083" x2="13680" y2="96042"/>
                      </a14:backgroundRemoval>
                    </a14:imgEffect>
                  </a14:imgLayer>
                </a14:imgProps>
              </a:ext>
            </a:extLst>
          </a:blip>
          <a:srcRect t="46097" r="68253"/>
          <a:stretch/>
        </p:blipFill>
        <p:spPr>
          <a:xfrm>
            <a:off x="1416205" y="893551"/>
            <a:ext cx="2580580" cy="2877017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F977ED53-7D75-485A-BA75-B26D209B5184}"/>
              </a:ext>
            </a:extLst>
          </p:cNvPr>
          <p:cNvSpPr/>
          <p:nvPr/>
        </p:nvSpPr>
        <p:spPr>
          <a:xfrm>
            <a:off x="1416205" y="1473421"/>
            <a:ext cx="2174487" cy="2118731"/>
          </a:xfrm>
          <a:prstGeom prst="ellipse">
            <a:avLst/>
          </a:prstGeom>
          <a:noFill/>
          <a:ln>
            <a:solidFill>
              <a:srgbClr val="CF7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揣測評審評分標準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77E2BF34-A212-4F49-96FC-E1CED1AF62B2}"/>
              </a:ext>
            </a:extLst>
          </p:cNvPr>
          <p:cNvSpPr/>
          <p:nvPr/>
        </p:nvSpPr>
        <p:spPr>
          <a:xfrm>
            <a:off x="8287215" y="2159214"/>
            <a:ext cx="2139175" cy="2118731"/>
          </a:xfrm>
          <a:prstGeom prst="ellipse">
            <a:avLst/>
          </a:prstGeom>
          <a:noFill/>
          <a:ln>
            <a:solidFill>
              <a:srgbClr val="D2A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完整呈現</a:t>
            </a:r>
            <a:endParaRPr lang="en-US" altLang="zh-TW" sz="30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  <a:p>
            <a:pPr algn="ctr"/>
            <a:r>
              <a:rPr lang="zh-TW" altLang="en-US" sz="3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學生本質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30E2541-87CD-4D28-8928-B936565CD39C}"/>
              </a:ext>
            </a:extLst>
          </p:cNvPr>
          <p:cNvCxnSpPr>
            <a:cxnSpLocks/>
          </p:cNvCxnSpPr>
          <p:nvPr/>
        </p:nvCxnSpPr>
        <p:spPr>
          <a:xfrm rot="360000">
            <a:off x="1323278" y="4003284"/>
            <a:ext cx="9545444" cy="0"/>
          </a:xfrm>
          <a:prstGeom prst="line">
            <a:avLst/>
          </a:prstGeom>
          <a:ln w="57150">
            <a:solidFill>
              <a:srgbClr val="D4EAEC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113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D43F230-0B5D-4145-87A0-36A108802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588" t="4660" r="4684" b="51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BC435D78-0038-4E2A-8F0A-FE45E8B10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31" b="8747"/>
          <a:stretch/>
        </p:blipFill>
        <p:spPr>
          <a:xfrm>
            <a:off x="95751" y="74951"/>
            <a:ext cx="5033639" cy="670060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89463F8-3ADA-43E2-81D3-41315B748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4" b="98921" l="1333" r="97167">
                        <a14:foregroundMark x1="3750" y1="3238" x2="3750" y2="3238"/>
                        <a14:foregroundMark x1="4583" y1="2413" x2="88583" y2="1524"/>
                        <a14:foregroundMark x1="88583" y1="1524" x2="95833" y2="1524"/>
                        <a14:foregroundMark x1="97167" y1="3873" x2="96500" y2="98984"/>
                        <a14:foregroundMark x1="8500" y1="98603" x2="49583" y2="98603"/>
                        <a14:foregroundMark x1="2000" y1="79175" x2="1333" y2="35556"/>
                        <a14:foregroundMark x1="2167" y1="13841" x2="2667" y2="4000"/>
                        <a14:backgroundMark x1="23917" y1="15492" x2="45000" y2="70286"/>
                        <a14:backgroundMark x1="63500" y1="89016" x2="71667" y2="33778"/>
                        <a14:backgroundMark x1="91917" y1="94095" x2="75750" y2="15619"/>
                        <a14:backgroundMark x1="90833" y1="7492" x2="87833" y2="48635"/>
                        <a14:backgroundMark x1="10000" y1="6222" x2="90333" y2="7238"/>
                        <a14:backgroundMark x1="36667" y1="9143" x2="57417" y2="32063"/>
                        <a14:backgroundMark x1="92250" y1="6857" x2="57917" y2="33143"/>
                        <a14:backgroundMark x1="57917" y1="33143" x2="57917" y2="33143"/>
                        <a14:backgroundMark x1="61500" y1="4127" x2="64833" y2="4635"/>
                        <a14:backgroundMark x1="92917" y1="7365" x2="93083" y2="18095"/>
                        <a14:backgroundMark x1="88000" y1="4762" x2="93417" y2="6032"/>
                        <a14:backgroundMark x1="58250" y1="4000" x2="60667" y2="4254"/>
                        <a14:backgroundMark x1="69333" y1="4254" x2="72500" y2="5270"/>
                        <a14:backgroundMark x1="68417" y1="4889" x2="55500" y2="4508"/>
                        <a14:backgroundMark x1="86250" y1="4254" x2="87833" y2="4889"/>
                        <a14:backgroundMark x1="93417" y1="4762" x2="93917" y2="6984"/>
                        <a14:backgroundMark x1="83417" y1="4127" x2="88667" y2="4127"/>
                        <a14:backgroundMark x1="93917" y1="4381" x2="94083" y2="6984"/>
                        <a14:backgroundMark x1="17833" y1="4635" x2="30750" y2="4508"/>
                        <a14:backgroundMark x1="18500" y1="32063" x2="47917" y2="32190"/>
                        <a14:backgroundMark x1="14250" y1="46476" x2="44167" y2="36254"/>
                        <a14:backgroundMark x1="9833" y1="57968" x2="52500" y2="56825"/>
                        <a14:backgroundMark x1="13750" y1="70413" x2="52000" y2="71683"/>
                        <a14:backgroundMark x1="10000" y1="93587" x2="74083" y2="93079"/>
                        <a14:backgroundMark x1="74083" y1="93079" x2="74750" y2="93079"/>
                        <a14:backgroundMark x1="50083" y1="88381" x2="51083" y2="69079"/>
                        <a14:backgroundMark x1="17333" y1="86349" x2="11667" y2="60444"/>
                        <a14:backgroundMark x1="9000" y1="83492" x2="13917" y2="57714"/>
                        <a14:backgroundMark x1="94417" y1="88762" x2="94250" y2="79492"/>
                        <a14:backgroundMark x1="7583" y1="68952" x2="7750" y2="55365"/>
                        <a14:backgroundMark x1="13083" y1="23429" x2="23083" y2="29778"/>
                        <a14:backgroundMark x1="90500" y1="55873" x2="90500" y2="58984"/>
                        <a14:backgroundMark x1="19667" y1="4127" x2="22917" y2="4508"/>
                        <a14:backgroundMark x1="62000" y1="4000" x2="64333" y2="4000"/>
                        <a14:backgroundMark x1="81667" y1="4000" x2="83583" y2="4000"/>
                        <a14:backgroundMark x1="94750" y1="4889" x2="94750" y2="9143"/>
                        <a14:backgroundMark x1="91417" y1="3746" x2="93750" y2="3873"/>
                        <a14:backgroundMark x1="94750" y1="4000" x2="93250" y2="13968"/>
                        <a14:backgroundMark x1="28000" y1="3873" x2="32250" y2="4381"/>
                        <a14:backgroundMark x1="21000" y1="3873" x2="29667" y2="4254"/>
                        <a14:backgroundMark x1="94417" y1="95873" x2="93917" y2="94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0FBCF991-E6A9-4CEF-96F1-A89D9A8436B0}"/>
              </a:ext>
            </a:extLst>
          </p:cNvPr>
          <p:cNvSpPr/>
          <p:nvPr/>
        </p:nvSpPr>
        <p:spPr>
          <a:xfrm>
            <a:off x="5599716" y="5753671"/>
            <a:ext cx="5986695" cy="189930"/>
          </a:xfrm>
          <a:prstGeom prst="roundRect">
            <a:avLst/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3DA2A00-B049-4132-A7DA-DF0D61DF3982}"/>
              </a:ext>
            </a:extLst>
          </p:cNvPr>
          <p:cNvSpPr txBox="1"/>
          <p:nvPr/>
        </p:nvSpPr>
        <p:spPr>
          <a:xfrm>
            <a:off x="5225143" y="332097"/>
            <a:ext cx="687110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spc="300" dirty="0">
                <a:solidFill>
                  <a:schemeClr val="accent6">
                    <a:lumMod val="75000"/>
                  </a:schemeClr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/</a:t>
            </a:r>
            <a:r>
              <a:rPr lang="zh-TW" altLang="en-US" sz="4400" spc="300" dirty="0">
                <a:solidFill>
                  <a:schemeClr val="accent6">
                    <a:lumMod val="75000"/>
                  </a:schemeClr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綠野仙蹤</a:t>
            </a:r>
            <a:r>
              <a:rPr lang="en-US" altLang="zh-TW" sz="4400" spc="300" dirty="0">
                <a:solidFill>
                  <a:schemeClr val="accent6">
                    <a:lumMod val="75000"/>
                  </a:schemeClr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6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 小女孩桃樂絲在旅途中，</a:t>
            </a:r>
            <a:endParaRPr lang="en-US" altLang="zh-TW" sz="44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 結識了渴望智慧的稻草人、</a:t>
            </a:r>
            <a:endParaRPr lang="en-US" altLang="zh-TW" sz="44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 尋求心靈的鐵樵夫</a:t>
            </a:r>
            <a:endParaRPr lang="en-US" altLang="zh-TW" sz="44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 與追求勇氣的獅子。</a:t>
            </a:r>
            <a:endParaRPr lang="en-US" altLang="zh-TW" sz="44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6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 最終他們發現，</a:t>
            </a:r>
            <a:endParaRPr lang="en-US" altLang="zh-TW" sz="44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 所需特質其實一直都在自己心中。</a:t>
            </a:r>
            <a:endParaRPr lang="en-US" altLang="zh-TW" sz="44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5425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08BFF11-3D3F-4EA4-880C-54E086B71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AAEE4A9-7AD8-4C1D-82C4-D2F7BC6BB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4" b="94229" l="10000" r="90000">
                        <a14:foregroundMark x1="26833" y1="67373" x2="37083" y2="63251"/>
                        <a14:foregroundMark x1="38417" y1="65371" x2="40750" y2="57126"/>
                        <a14:foregroundMark x1="81167" y1="88104" x2="84417" y2="85277"/>
                        <a14:foregroundMark x1="77333" y1="92815" x2="79750" y2="90224"/>
                        <a14:foregroundMark x1="55500" y1="60542" x2="56917" y2="57715"/>
                        <a14:foregroundMark x1="65000" y1="94111" x2="68333" y2="94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9357" y="0"/>
            <a:ext cx="9693286" cy="6858000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5FC2CF5F-F818-4423-9CEF-8A0DC30403A2}"/>
              </a:ext>
            </a:extLst>
          </p:cNvPr>
          <p:cNvSpPr/>
          <p:nvPr/>
        </p:nvSpPr>
        <p:spPr>
          <a:xfrm>
            <a:off x="5923721" y="387586"/>
            <a:ext cx="3120887" cy="198782"/>
          </a:xfrm>
          <a:prstGeom prst="roundRect">
            <a:avLst/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9D52F26-4ABB-40EE-B9F7-FCDE51F6578E}"/>
              </a:ext>
            </a:extLst>
          </p:cNvPr>
          <p:cNvSpPr txBox="1"/>
          <p:nvPr/>
        </p:nvSpPr>
        <p:spPr>
          <a:xfrm>
            <a:off x="259670" y="133034"/>
            <a:ext cx="11932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4400" spc="30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defRPr>
            </a:lvl1pPr>
          </a:lstStyle>
          <a:p>
            <a:r>
              <a:rPr lang="zh-TW" altLang="en-US" sz="4000" dirty="0"/>
              <a:t>重新反思，我覺得自己的目標是想讓孩子被看見。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199995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CF467DB-6ACA-4E8B-8EA1-26498D803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B914BE-F190-46AB-8315-B7C3B02C4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2" y="276726"/>
            <a:ext cx="11482137" cy="658127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TW" altLang="en-US" sz="4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導師推薦時讀了這本書第</a:t>
            </a:r>
            <a:r>
              <a:rPr lang="en-US" altLang="zh-TW" sz="6200" spc="300" dirty="0">
                <a:solidFill>
                  <a:srgbClr val="CF98B0"/>
                </a:solidFill>
                <a:latin typeface="粒線體 不等寬" panose="02020500000000000000" charset="-120"/>
                <a:ea typeface="粒線體 不等寬" panose="02020500000000000000" charset="-120"/>
                <a:cs typeface="+mj-cs"/>
              </a:rPr>
              <a:t>①</a:t>
            </a:r>
            <a:r>
              <a:rPr lang="zh-TW" altLang="en-US" sz="4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次</a:t>
            </a:r>
            <a:endParaRPr lang="en-US" altLang="zh-TW" sz="40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4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校內初選時讀了這本書第</a:t>
            </a:r>
            <a:r>
              <a:rPr lang="en-US" altLang="zh-TW" sz="6200" spc="300" dirty="0">
                <a:solidFill>
                  <a:srgbClr val="CF98B0"/>
                </a:solidFill>
                <a:latin typeface="粒線體 不等寬" panose="02020500000000000000" charset="-120"/>
                <a:ea typeface="粒線體 不等寬" panose="02020500000000000000" charset="-120"/>
                <a:cs typeface="+mj-cs"/>
              </a:rPr>
              <a:t>②</a:t>
            </a:r>
            <a:r>
              <a:rPr lang="zh-TW" altLang="en-US" sz="4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次</a:t>
            </a:r>
            <a:endParaRPr lang="en-US" altLang="zh-TW" sz="40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4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訪談時讀了這本書第</a:t>
            </a:r>
            <a:r>
              <a:rPr lang="en-US" altLang="zh-TW" sz="6200" spc="300" dirty="0">
                <a:solidFill>
                  <a:srgbClr val="CF98B0"/>
                </a:solidFill>
                <a:latin typeface="粒線體 不等寬" panose="02020500000000000000" charset="-120"/>
                <a:ea typeface="粒線體 不等寬" panose="02020500000000000000" charset="-120"/>
                <a:cs typeface="+mj-cs"/>
              </a:rPr>
              <a:t>③</a:t>
            </a:r>
            <a:r>
              <a:rPr lang="zh-TW" altLang="en-US" sz="4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次</a:t>
            </a:r>
            <a:endParaRPr lang="en-US" altLang="zh-TW" sz="40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4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潤飾時讀了這本書第</a:t>
            </a:r>
            <a:r>
              <a:rPr lang="zh-TW" altLang="en-US" sz="6200" spc="300" dirty="0">
                <a:solidFill>
                  <a:srgbClr val="CF98B0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④</a:t>
            </a:r>
            <a:r>
              <a:rPr lang="zh-TW" altLang="en-US" sz="4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次</a:t>
            </a:r>
            <a:endParaRPr lang="en-US" altLang="zh-TW" sz="40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4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全市決選時讀了這本書第</a:t>
            </a:r>
            <a:r>
              <a:rPr lang="zh-TW" altLang="en-US" sz="6200" spc="300" dirty="0">
                <a:solidFill>
                  <a:srgbClr val="CF98B0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⑤</a:t>
            </a:r>
            <a:r>
              <a:rPr lang="zh-TW" altLang="en-US" sz="4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次</a:t>
            </a:r>
            <a:endParaRPr lang="en-US" altLang="zh-TW" sz="40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598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7E125745-3514-4990-8F63-40FE14E86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B526CE88-3578-4460-AC56-6644BDE98299}"/>
              </a:ext>
            </a:extLst>
          </p:cNvPr>
          <p:cNvSpPr/>
          <p:nvPr/>
        </p:nvSpPr>
        <p:spPr>
          <a:xfrm>
            <a:off x="3733974" y="2755231"/>
            <a:ext cx="2955584" cy="264695"/>
          </a:xfrm>
          <a:prstGeom prst="roundRect">
            <a:avLst/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CFEEDFB-DDD1-4B62-939C-9AB247DE348B}"/>
              </a:ext>
            </a:extLst>
          </p:cNvPr>
          <p:cNvSpPr txBox="1"/>
          <p:nvPr/>
        </p:nvSpPr>
        <p:spPr>
          <a:xfrm>
            <a:off x="457200" y="193485"/>
            <a:ext cx="10491536" cy="3029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我想讓更多人看見這本書</a:t>
            </a:r>
            <a:endParaRPr lang="en-US" altLang="zh-TW" sz="40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每個人讀的角度和心得不同</a:t>
            </a:r>
            <a:endParaRPr kumimoji="0" lang="en-US" altLang="zh-TW" sz="40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粒線體 不等寬" panose="020F0400000000000000" pitchFamily="34" charset="-120"/>
              <a:ea typeface="粒線體 不等寬" panose="020F04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就是這個孩子的豐富度與多樣性</a:t>
            </a:r>
            <a:endParaRPr kumimoji="0" lang="en-US" altLang="zh-TW" sz="40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粒線體 不等寬" panose="020F0400000000000000" pitchFamily="34" charset="-120"/>
              <a:ea typeface="粒線體 不等寬" panose="020F0400000000000000" pitchFamily="34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F577022-3C41-4EBC-802E-BC5CF25C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4" b="89988" l="10000" r="92083">
                        <a14:foregroundMark x1="27083" y1="72320" x2="27083" y2="72320"/>
                        <a14:foregroundMark x1="26083" y1="62780" x2="24083" y2="51119"/>
                        <a14:foregroundMark x1="28083" y1="36749" x2="28083" y2="36749"/>
                        <a14:foregroundMark x1="29167" y1="32627" x2="29167" y2="32627"/>
                        <a14:foregroundMark x1="29167" y1="32980" x2="28500" y2="35453"/>
                        <a14:foregroundMark x1="28000" y1="32862" x2="28000" y2="32862"/>
                        <a14:foregroundMark x1="29167" y1="31802" x2="29167" y2="32509"/>
                        <a14:foregroundMark x1="27833" y1="30978" x2="27833" y2="31920"/>
                        <a14:foregroundMark x1="29250" y1="30978" x2="29250" y2="32509"/>
                        <a14:foregroundMark x1="20250" y1="83392" x2="20583" y2="81625"/>
                        <a14:foregroundMark x1="19250" y1="83981" x2="19917" y2="83863"/>
                        <a14:foregroundMark x1="19333" y1="84335" x2="19167" y2="84335"/>
                        <a14:foregroundMark x1="18750" y1="84806" x2="19500" y2="83510"/>
                        <a14:foregroundMark x1="34583" y1="84452" x2="33833" y2="83392"/>
                        <a14:foregroundMark x1="34750" y1="84099" x2="35417" y2="84099"/>
                        <a14:foregroundMark x1="32250" y1="80212" x2="32750" y2="82686"/>
                        <a14:foregroundMark x1="29167" y1="73145" x2="28417" y2="72438"/>
                        <a14:foregroundMark x1="64000" y1="80565" x2="67167" y2="63133"/>
                        <a14:foregroundMark x1="25833" y1="83039" x2="26083" y2="77621"/>
                        <a14:foregroundMark x1="92083" y1="57833" x2="90750" y2="49117"/>
                        <a14:foregroundMark x1="26250" y1="63369" x2="24750" y2="586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3874" y="1655332"/>
            <a:ext cx="8017042" cy="56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4739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041FFD8-B83D-4493-B48E-C7E79B48B2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588" t="4660" r="4684" b="51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97A2E2C0-ADBC-47D3-9907-996BF2338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56" r="5035"/>
          <a:stretch/>
        </p:blipFill>
        <p:spPr>
          <a:xfrm>
            <a:off x="4273236" y="0"/>
            <a:ext cx="7722606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82361C-409D-4C44-9B1D-2CEEE4D314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4" b="98921" l="1333" r="97167">
                        <a14:foregroundMark x1="3750" y1="3238" x2="3750" y2="3238"/>
                        <a14:foregroundMark x1="4583" y1="2413" x2="88583" y2="1524"/>
                        <a14:foregroundMark x1="88583" y1="1524" x2="95833" y2="1524"/>
                        <a14:foregroundMark x1="97167" y1="3873" x2="96500" y2="98984"/>
                        <a14:foregroundMark x1="8500" y1="98603" x2="49583" y2="98603"/>
                        <a14:foregroundMark x1="2000" y1="79175" x2="1333" y2="35556"/>
                        <a14:foregroundMark x1="2167" y1="13841" x2="2667" y2="4000"/>
                        <a14:backgroundMark x1="23917" y1="15492" x2="45000" y2="70286"/>
                        <a14:backgroundMark x1="63500" y1="89016" x2="71667" y2="33778"/>
                        <a14:backgroundMark x1="91917" y1="94095" x2="75750" y2="15619"/>
                        <a14:backgroundMark x1="90833" y1="7492" x2="87833" y2="48635"/>
                        <a14:backgroundMark x1="10000" y1="6222" x2="90333" y2="7238"/>
                        <a14:backgroundMark x1="36667" y1="9143" x2="57417" y2="32063"/>
                        <a14:backgroundMark x1="92250" y1="6857" x2="57917" y2="33143"/>
                        <a14:backgroundMark x1="57917" y1="33143" x2="57917" y2="33143"/>
                        <a14:backgroundMark x1="61500" y1="4127" x2="64833" y2="4635"/>
                        <a14:backgroundMark x1="92917" y1="7365" x2="93083" y2="18095"/>
                        <a14:backgroundMark x1="88000" y1="4762" x2="93417" y2="6032"/>
                        <a14:backgroundMark x1="58250" y1="4000" x2="60667" y2="4254"/>
                        <a14:backgroundMark x1="69333" y1="4254" x2="72500" y2="5270"/>
                        <a14:backgroundMark x1="68417" y1="4889" x2="55500" y2="4508"/>
                        <a14:backgroundMark x1="86250" y1="4254" x2="87833" y2="4889"/>
                        <a14:backgroundMark x1="93417" y1="4762" x2="93917" y2="6984"/>
                        <a14:backgroundMark x1="83417" y1="4127" x2="88667" y2="4127"/>
                        <a14:backgroundMark x1="93917" y1="4381" x2="94083" y2="6984"/>
                        <a14:backgroundMark x1="17833" y1="4635" x2="30750" y2="4508"/>
                        <a14:backgroundMark x1="18500" y1="32063" x2="47917" y2="32190"/>
                        <a14:backgroundMark x1="14250" y1="46476" x2="44167" y2="36254"/>
                        <a14:backgroundMark x1="9833" y1="57968" x2="52500" y2="56825"/>
                        <a14:backgroundMark x1="13750" y1="70413" x2="52000" y2="71683"/>
                        <a14:backgroundMark x1="10000" y1="93587" x2="74083" y2="93079"/>
                        <a14:backgroundMark x1="74083" y1="93079" x2="74750" y2="93079"/>
                        <a14:backgroundMark x1="50083" y1="88381" x2="51083" y2="69079"/>
                        <a14:backgroundMark x1="17333" y1="86349" x2="11667" y2="60444"/>
                        <a14:backgroundMark x1="9000" y1="83492" x2="13917" y2="57714"/>
                        <a14:backgroundMark x1="94417" y1="88762" x2="94250" y2="79492"/>
                        <a14:backgroundMark x1="7583" y1="68952" x2="7750" y2="55365"/>
                        <a14:backgroundMark x1="13083" y1="23429" x2="23083" y2="29778"/>
                        <a14:backgroundMark x1="90500" y1="55873" x2="90500" y2="58984"/>
                        <a14:backgroundMark x1="19667" y1="4127" x2="22917" y2="4508"/>
                        <a14:backgroundMark x1="62000" y1="4000" x2="64333" y2="4000"/>
                        <a14:backgroundMark x1="81667" y1="4000" x2="83583" y2="4000"/>
                        <a14:backgroundMark x1="94750" y1="4889" x2="94750" y2="9143"/>
                        <a14:backgroundMark x1="91417" y1="3746" x2="93750" y2="3873"/>
                        <a14:backgroundMark x1="94750" y1="4000" x2="93250" y2="13968"/>
                        <a14:backgroundMark x1="28000" y1="3873" x2="32250" y2="4381"/>
                        <a14:backgroundMark x1="21000" y1="3873" x2="29667" y2="4254"/>
                        <a14:backgroundMark x1="94417" y1="95873" x2="93917" y2="94730"/>
                      </a14:backgroundRemoval>
                    </a14:imgEffect>
                  </a14:imgLayer>
                </a14:imgProps>
              </a:ext>
            </a:extLst>
          </a:blip>
          <a:srcRect l="1423" r="1534"/>
          <a:stretch/>
        </p:blipFill>
        <p:spPr>
          <a:xfrm>
            <a:off x="4273236" y="0"/>
            <a:ext cx="7912730" cy="68580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C89B78-CE51-4802-9992-9BC9DF41DFE2}"/>
              </a:ext>
            </a:extLst>
          </p:cNvPr>
          <p:cNvSpPr txBox="1"/>
          <p:nvPr/>
        </p:nvSpPr>
        <p:spPr>
          <a:xfrm>
            <a:off x="106531" y="1760787"/>
            <a:ext cx="5024762" cy="3336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每個夢都得到祝福</a:t>
            </a:r>
            <a:endParaRPr lang="en-US" altLang="zh-TW" sz="36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每顆淚都變成珍珠</a:t>
            </a:r>
          </a:p>
          <a:p>
            <a:pPr>
              <a:lnSpc>
                <a:spcPct val="150000"/>
              </a:lnSpc>
            </a:pPr>
            <a:r>
              <a:rPr lang="zh-TW" altLang="en-US" sz="36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每盞燈都像許願的蠟燭</a:t>
            </a:r>
            <a:endParaRPr lang="en-US" altLang="zh-TW" sz="36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每一天都值得慶祝</a:t>
            </a:r>
          </a:p>
        </p:txBody>
      </p:sp>
    </p:spTree>
    <p:extLst>
      <p:ext uri="{BB962C8B-B14F-4D97-AF65-F5344CB8AC3E}">
        <p14:creationId xmlns:p14="http://schemas.microsoft.com/office/powerpoint/2010/main" val="273496557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C44EC67-5285-4E07-A303-6D9FC6DC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BB25D88-4BE6-411B-B482-0917A5D0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zh-TW" altLang="en-US" sz="36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雖然沒被選為全市決選代表</a:t>
            </a:r>
            <a:r>
              <a:rPr lang="en-US" altLang="zh-TW" sz="36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…</a:t>
            </a:r>
            <a:endParaRPr lang="zh-TW" altLang="en-US" sz="36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1501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圖片 74">
            <a:extLst>
              <a:ext uri="{FF2B5EF4-FFF2-40B4-BE49-F238E27FC236}">
                <a16:creationId xmlns:a16="http://schemas.microsoft.com/office/drawing/2014/main" id="{3577E690-BF2A-4AB0-AA9A-68BCF380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14502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文字方塊 75">
            <a:extLst>
              <a:ext uri="{FF2B5EF4-FFF2-40B4-BE49-F238E27FC236}">
                <a16:creationId xmlns:a16="http://schemas.microsoft.com/office/drawing/2014/main" id="{7B73A32D-33A4-4FFF-8B36-B56025D25C54}"/>
              </a:ext>
            </a:extLst>
          </p:cNvPr>
          <p:cNvSpPr txBox="1"/>
          <p:nvPr/>
        </p:nvSpPr>
        <p:spPr>
          <a:xfrm>
            <a:off x="5612524" y="3007282"/>
            <a:ext cx="6579476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讓他看見自己時，知道自己有被看見。</a:t>
            </a:r>
            <a:endParaRPr kumimoji="0" lang="en-US" altLang="zh-TW" sz="36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粒線體 不等寬" panose="020F0400000000000000" pitchFamily="34" charset="-120"/>
              <a:ea typeface="粒線體 不等寬" panose="020F0400000000000000" pitchFamily="34" charset="-120"/>
              <a:cs typeface="+mn-cs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2EE9493C-7E25-4897-8E52-B3E0951DE7BB}"/>
              </a:ext>
            </a:extLst>
          </p:cNvPr>
          <p:cNvSpPr txBox="1"/>
          <p:nvPr/>
        </p:nvSpPr>
        <p:spPr>
          <a:xfrm>
            <a:off x="5222289" y="204086"/>
            <a:ext cx="6094520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CF98B0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★張貼海報</a:t>
            </a:r>
            <a:endParaRPr kumimoji="0" lang="en-US" altLang="zh-TW" sz="3600" b="0" i="0" u="none" strike="noStrike" kern="1200" cap="none" spc="300" normalizeH="0" baseline="0" noProof="0" dirty="0">
              <a:ln>
                <a:noFill/>
              </a:ln>
              <a:solidFill>
                <a:srgbClr val="CF98B0"/>
              </a:solidFill>
              <a:effectLst/>
              <a:uLnTx/>
              <a:uFillTx/>
              <a:latin typeface="粒線體 不等寬" panose="020F0400000000000000" pitchFamily="34" charset="-120"/>
              <a:ea typeface="粒線體 不等寬" panose="020F04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25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8E8235CE-E6A0-40BA-88FE-68AD0E1F8995}"/>
              </a:ext>
            </a:extLst>
          </p:cNvPr>
          <p:cNvSpPr txBox="1"/>
          <p:nvPr/>
        </p:nvSpPr>
        <p:spPr>
          <a:xfrm>
            <a:off x="5612524" y="3007282"/>
            <a:ext cx="6579476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讓他知道自己是同儕的榜樣。</a:t>
            </a:r>
            <a:endParaRPr kumimoji="0" lang="en-US" altLang="zh-TW" sz="36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粒線體 不等寬" panose="020F0400000000000000" pitchFamily="34" charset="-120"/>
              <a:ea typeface="粒線體 不等寬" panose="020F0400000000000000" pitchFamily="34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9C90878-D0E2-4106-A4DF-91D9E9343249}"/>
              </a:ext>
            </a:extLst>
          </p:cNvPr>
          <p:cNvSpPr txBox="1"/>
          <p:nvPr/>
        </p:nvSpPr>
        <p:spPr>
          <a:xfrm>
            <a:off x="5222289" y="204086"/>
            <a:ext cx="6094520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CF98B0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★人人有獎</a:t>
            </a:r>
            <a:endParaRPr kumimoji="0" lang="en-US" altLang="zh-TW" sz="3600" b="0" i="0" u="none" strike="noStrike" kern="1200" cap="none" spc="300" normalizeH="0" baseline="0" noProof="0" dirty="0">
              <a:ln>
                <a:noFill/>
              </a:ln>
              <a:solidFill>
                <a:srgbClr val="CF98B0"/>
              </a:solidFill>
              <a:effectLst/>
              <a:uLnTx/>
              <a:uFillTx/>
              <a:latin typeface="粒線體 不等寬" panose="020F0400000000000000" pitchFamily="34" charset="-120"/>
              <a:ea typeface="粒線體 不等寬" panose="020F0400000000000000" pitchFamily="34" charset="-120"/>
              <a:cs typeface="+mn-cs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29897C59-31A4-4772-B0D0-2E33AD8A227A}"/>
              </a:ext>
            </a:extLst>
          </p:cNvPr>
          <p:cNvGrpSpPr/>
          <p:nvPr/>
        </p:nvGrpSpPr>
        <p:grpSpPr>
          <a:xfrm>
            <a:off x="0" y="0"/>
            <a:ext cx="5142888" cy="6858000"/>
            <a:chOff x="0" y="0"/>
            <a:chExt cx="5142888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913302A2-924A-4F8E-84C1-11FF65250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t="49277" b="7048"/>
            <a:stretch/>
          </p:blipFill>
          <p:spPr>
            <a:xfrm>
              <a:off x="0" y="3559126"/>
              <a:ext cx="5142888" cy="3298874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2399AAA1-CDEE-4B08-BCE5-ECDECA3B4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5142888" cy="3860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95557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8E8235CE-E6A0-40BA-88FE-68AD0E1F8995}"/>
              </a:ext>
            </a:extLst>
          </p:cNvPr>
          <p:cNvSpPr txBox="1"/>
          <p:nvPr/>
        </p:nvSpPr>
        <p:spPr>
          <a:xfrm>
            <a:off x="5612524" y="3007282"/>
            <a:ext cx="6579476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讓同儕知道他是可以學習的對象。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9C90878-D0E2-4106-A4DF-91D9E9343249}"/>
              </a:ext>
            </a:extLst>
          </p:cNvPr>
          <p:cNvSpPr txBox="1"/>
          <p:nvPr/>
        </p:nvSpPr>
        <p:spPr>
          <a:xfrm>
            <a:off x="5222289" y="204086"/>
            <a:ext cx="6094520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CF98B0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★公開表揚</a:t>
            </a:r>
            <a:endParaRPr kumimoji="0" lang="en-US" altLang="zh-TW" sz="3600" b="0" i="0" u="none" strike="noStrike" kern="1200" cap="none" spc="300" normalizeH="0" baseline="0" noProof="0" dirty="0">
              <a:ln>
                <a:noFill/>
              </a:ln>
              <a:solidFill>
                <a:srgbClr val="CF98B0"/>
              </a:solidFill>
              <a:effectLst/>
              <a:uLnTx/>
              <a:uFillTx/>
              <a:latin typeface="粒線體 不等寬" panose="020F0400000000000000" pitchFamily="34" charset="-120"/>
              <a:ea typeface="粒線體 不等寬" panose="020F0400000000000000" pitchFamily="34" charset="-120"/>
              <a:cs typeface="+mn-cs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0634D77-9D0A-4CC8-8E04-142B90A7A1AD}"/>
              </a:ext>
            </a:extLst>
          </p:cNvPr>
          <p:cNvGrpSpPr/>
          <p:nvPr/>
        </p:nvGrpSpPr>
        <p:grpSpPr>
          <a:xfrm>
            <a:off x="-2582" y="0"/>
            <a:ext cx="5145470" cy="6858001"/>
            <a:chOff x="-2582" y="0"/>
            <a:chExt cx="5145470" cy="6858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913302A2-924A-4F8E-84C1-11FF65250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t="2157" b="51228"/>
            <a:stretch/>
          </p:blipFill>
          <p:spPr>
            <a:xfrm>
              <a:off x="0" y="0"/>
              <a:ext cx="5142888" cy="3520966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D9ACF0DE-C309-4D84-8B1F-AC3720278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b="8061"/>
            <a:stretch/>
          </p:blipFill>
          <p:spPr>
            <a:xfrm>
              <a:off x="-2582" y="3007283"/>
              <a:ext cx="5145470" cy="3850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492628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8E8235CE-E6A0-40BA-88FE-68AD0E1F8995}"/>
              </a:ext>
            </a:extLst>
          </p:cNvPr>
          <p:cNvSpPr txBox="1"/>
          <p:nvPr/>
        </p:nvSpPr>
        <p:spPr>
          <a:xfrm>
            <a:off x="5124190" y="3007282"/>
            <a:ext cx="6579476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讓他被家長看見，給予正向肯定的力量。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9C90878-D0E2-4106-A4DF-91D9E9343249}"/>
              </a:ext>
            </a:extLst>
          </p:cNvPr>
          <p:cNvSpPr txBox="1"/>
          <p:nvPr/>
        </p:nvSpPr>
        <p:spPr>
          <a:xfrm>
            <a:off x="5222289" y="204086"/>
            <a:ext cx="6094520" cy="84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CF98B0"/>
                </a:solidFill>
                <a:effectLst/>
                <a:uLnTx/>
                <a:uFillTx/>
                <a:latin typeface="粒線體 不等寬" panose="020F0400000000000000" pitchFamily="34" charset="-120"/>
                <a:ea typeface="粒線體 不等寬" panose="020F0400000000000000" pitchFamily="34" charset="-120"/>
                <a:cs typeface="+mn-cs"/>
              </a:rPr>
              <a:t>★</a:t>
            </a:r>
            <a:r>
              <a:rPr lang="zh-TW" altLang="en-US" sz="3600" spc="300" dirty="0">
                <a:solidFill>
                  <a:srgbClr val="CF98B0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輔導月刊</a:t>
            </a:r>
            <a:endParaRPr kumimoji="0" lang="en-US" altLang="zh-TW" sz="3600" b="0" i="0" u="none" strike="noStrike" kern="1200" cap="none" spc="300" normalizeH="0" baseline="0" noProof="0" dirty="0">
              <a:ln>
                <a:noFill/>
              </a:ln>
              <a:solidFill>
                <a:srgbClr val="CF98B0"/>
              </a:solidFill>
              <a:effectLst/>
              <a:uLnTx/>
              <a:uFillTx/>
              <a:latin typeface="粒線體 不等寬" panose="020F0400000000000000" pitchFamily="34" charset="-120"/>
              <a:ea typeface="粒線體 不等寬" panose="020F0400000000000000" pitchFamily="34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1DD2EE0-6060-412C-A46B-B37DD6E61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12" y="227103"/>
            <a:ext cx="4305002" cy="6403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67263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58F499D-2992-49A7-B0E5-C6C878A72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588" t="4660" r="4684" b="51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08F040F-D7CF-4228-A3DE-1C449E391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7" r="9980"/>
          <a:stretch/>
        </p:blipFill>
        <p:spPr>
          <a:xfrm>
            <a:off x="181069" y="0"/>
            <a:ext cx="7577752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5F2647B-AF83-4F0C-9915-B2E8E33629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4" b="98921" l="1333" r="97167">
                        <a14:foregroundMark x1="3750" y1="3238" x2="3750" y2="3238"/>
                        <a14:foregroundMark x1="4583" y1="2413" x2="88583" y2="1524"/>
                        <a14:foregroundMark x1="88583" y1="1524" x2="95833" y2="1524"/>
                        <a14:foregroundMark x1="97167" y1="3873" x2="96500" y2="98984"/>
                        <a14:foregroundMark x1="8500" y1="98603" x2="49583" y2="98603"/>
                        <a14:foregroundMark x1="2000" y1="79175" x2="1333" y2="35556"/>
                        <a14:foregroundMark x1="2167" y1="13841" x2="2667" y2="4000"/>
                        <a14:backgroundMark x1="23917" y1="15492" x2="45000" y2="70286"/>
                        <a14:backgroundMark x1="63500" y1="89016" x2="71667" y2="33778"/>
                        <a14:backgroundMark x1="91917" y1="94095" x2="75750" y2="15619"/>
                        <a14:backgroundMark x1="90833" y1="7492" x2="87833" y2="48635"/>
                        <a14:backgroundMark x1="10000" y1="6222" x2="90333" y2="7238"/>
                        <a14:backgroundMark x1="36667" y1="9143" x2="57417" y2="32063"/>
                        <a14:backgroundMark x1="92250" y1="6857" x2="57917" y2="33143"/>
                        <a14:backgroundMark x1="57917" y1="33143" x2="57917" y2="33143"/>
                        <a14:backgroundMark x1="61500" y1="4127" x2="64833" y2="4635"/>
                        <a14:backgroundMark x1="92917" y1="7365" x2="93083" y2="18095"/>
                        <a14:backgroundMark x1="88000" y1="4762" x2="93417" y2="6032"/>
                        <a14:backgroundMark x1="58250" y1="4000" x2="60667" y2="4254"/>
                        <a14:backgroundMark x1="69333" y1="4254" x2="72500" y2="5270"/>
                        <a14:backgroundMark x1="68417" y1="4889" x2="55500" y2="4508"/>
                        <a14:backgroundMark x1="86250" y1="4254" x2="87833" y2="4889"/>
                        <a14:backgroundMark x1="93417" y1="4762" x2="93917" y2="6984"/>
                        <a14:backgroundMark x1="83417" y1="4127" x2="88667" y2="4127"/>
                        <a14:backgroundMark x1="93917" y1="4381" x2="94083" y2="6984"/>
                        <a14:backgroundMark x1="17833" y1="4635" x2="30750" y2="4508"/>
                        <a14:backgroundMark x1="18500" y1="32063" x2="47917" y2="32190"/>
                        <a14:backgroundMark x1="14250" y1="46476" x2="44167" y2="36254"/>
                        <a14:backgroundMark x1="9833" y1="57968" x2="52500" y2="56825"/>
                        <a14:backgroundMark x1="13750" y1="70413" x2="52000" y2="71683"/>
                        <a14:backgroundMark x1="10000" y1="93587" x2="74083" y2="93079"/>
                        <a14:backgroundMark x1="74083" y1="93079" x2="74750" y2="93079"/>
                        <a14:backgroundMark x1="50083" y1="88381" x2="51083" y2="69079"/>
                        <a14:backgroundMark x1="17333" y1="86349" x2="11667" y2="60444"/>
                        <a14:backgroundMark x1="9000" y1="83492" x2="13917" y2="57714"/>
                        <a14:backgroundMark x1="94417" y1="88762" x2="94250" y2="79492"/>
                        <a14:backgroundMark x1="7583" y1="68952" x2="7750" y2="55365"/>
                        <a14:backgroundMark x1="13083" y1="23429" x2="23083" y2="29778"/>
                        <a14:backgroundMark x1="90500" y1="55873" x2="90500" y2="58984"/>
                        <a14:backgroundMark x1="19667" y1="4127" x2="22917" y2="4508"/>
                        <a14:backgroundMark x1="62000" y1="4000" x2="64333" y2="4000"/>
                        <a14:backgroundMark x1="81667" y1="4000" x2="83583" y2="4000"/>
                        <a14:backgroundMark x1="94750" y1="4889" x2="94750" y2="9143"/>
                        <a14:backgroundMark x1="91417" y1="3746" x2="93750" y2="3873"/>
                        <a14:backgroundMark x1="94750" y1="4000" x2="93250" y2="13968"/>
                        <a14:backgroundMark x1="28000" y1="3873" x2="32250" y2="4381"/>
                        <a14:backgroundMark x1="21000" y1="3873" x2="29667" y2="4254"/>
                        <a14:backgroundMark x1="94417" y1="95873" x2="93917" y2="94730"/>
                      </a14:backgroundRemoval>
                    </a14:imgEffect>
                  </a14:imgLayer>
                </a14:imgProps>
              </a:ext>
            </a:extLst>
          </a:blip>
          <a:srcRect l="1423" r="1534"/>
          <a:stretch/>
        </p:blipFill>
        <p:spPr>
          <a:xfrm>
            <a:off x="-72428" y="0"/>
            <a:ext cx="7912730" cy="6858000"/>
          </a:xfrm>
          <a:prstGeom prst="rect">
            <a:avLst/>
          </a:prstGeom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3D4195E8-8BA4-4CAB-B682-66A8CC577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0302" y="2885242"/>
            <a:ext cx="4277717" cy="3407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生命的故事無法複製，</a:t>
            </a:r>
            <a:endParaRPr lang="en-US" altLang="zh-TW" sz="4000" spc="300" dirty="0">
              <a:solidFill>
                <a:prstClr val="black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  <a:p>
            <a:pPr marL="0" indent="0">
              <a:buNone/>
            </a:pPr>
            <a:r>
              <a:rPr lang="zh-TW" altLang="en-US" sz="4000" spc="300" dirty="0">
                <a:solidFill>
                  <a:prstClr val="black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所以難能可貴。</a:t>
            </a:r>
          </a:p>
        </p:txBody>
      </p:sp>
    </p:spTree>
    <p:extLst>
      <p:ext uri="{BB962C8B-B14F-4D97-AF65-F5344CB8AC3E}">
        <p14:creationId xmlns:p14="http://schemas.microsoft.com/office/powerpoint/2010/main" val="2583918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E1E9BBB-0FDE-44F5-BCDB-1B93714012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588" t="4660" r="4684" b="51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1EABBA8-827F-47B0-BEC6-9B3154530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73606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B98AB65-5DB8-4E1B-BFA2-16E82429C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4" b="98921" l="1333" r="97167">
                        <a14:foregroundMark x1="3750" y1="3238" x2="3750" y2="3238"/>
                        <a14:foregroundMark x1="4583" y1="2413" x2="88583" y2="1524"/>
                        <a14:foregroundMark x1="88583" y1="1524" x2="95833" y2="1524"/>
                        <a14:foregroundMark x1="97167" y1="3873" x2="96500" y2="98984"/>
                        <a14:foregroundMark x1="8500" y1="98603" x2="49583" y2="98603"/>
                        <a14:foregroundMark x1="2000" y1="79175" x2="1333" y2="35556"/>
                        <a14:foregroundMark x1="2167" y1="13841" x2="2667" y2="4000"/>
                        <a14:backgroundMark x1="23917" y1="15492" x2="45000" y2="70286"/>
                        <a14:backgroundMark x1="63500" y1="89016" x2="71667" y2="33778"/>
                        <a14:backgroundMark x1="91917" y1="94095" x2="75750" y2="15619"/>
                        <a14:backgroundMark x1="90833" y1="7492" x2="87833" y2="48635"/>
                        <a14:backgroundMark x1="10000" y1="6222" x2="90333" y2="7238"/>
                        <a14:backgroundMark x1="36667" y1="9143" x2="57417" y2="32063"/>
                        <a14:backgroundMark x1="92250" y1="6857" x2="57917" y2="33143"/>
                        <a14:backgroundMark x1="57917" y1="33143" x2="57917" y2="33143"/>
                        <a14:backgroundMark x1="61500" y1="4127" x2="64833" y2="4635"/>
                        <a14:backgroundMark x1="92917" y1="7365" x2="93083" y2="18095"/>
                        <a14:backgroundMark x1="88000" y1="4762" x2="93417" y2="6032"/>
                        <a14:backgroundMark x1="58250" y1="4000" x2="60667" y2="4254"/>
                        <a14:backgroundMark x1="69333" y1="4254" x2="72500" y2="5270"/>
                        <a14:backgroundMark x1="68417" y1="4889" x2="55500" y2="4508"/>
                        <a14:backgroundMark x1="86250" y1="4254" x2="87833" y2="4889"/>
                        <a14:backgroundMark x1="93417" y1="4762" x2="93917" y2="6984"/>
                        <a14:backgroundMark x1="83417" y1="4127" x2="88667" y2="4127"/>
                        <a14:backgroundMark x1="93917" y1="4381" x2="94083" y2="6984"/>
                        <a14:backgroundMark x1="17833" y1="4635" x2="30750" y2="4508"/>
                        <a14:backgroundMark x1="18500" y1="32063" x2="47917" y2="32190"/>
                        <a14:backgroundMark x1="14250" y1="46476" x2="44167" y2="36254"/>
                        <a14:backgroundMark x1="9833" y1="57968" x2="52500" y2="56825"/>
                        <a14:backgroundMark x1="13750" y1="70413" x2="52000" y2="71683"/>
                        <a14:backgroundMark x1="10000" y1="93587" x2="74083" y2="93079"/>
                        <a14:backgroundMark x1="74083" y1="93079" x2="74750" y2="93079"/>
                        <a14:backgroundMark x1="50083" y1="88381" x2="51083" y2="69079"/>
                        <a14:backgroundMark x1="17333" y1="86349" x2="11667" y2="60444"/>
                        <a14:backgroundMark x1="9000" y1="83492" x2="13917" y2="57714"/>
                        <a14:backgroundMark x1="94417" y1="88762" x2="94250" y2="79492"/>
                        <a14:backgroundMark x1="7583" y1="68952" x2="7750" y2="55365"/>
                        <a14:backgroundMark x1="13083" y1="23429" x2="23083" y2="29778"/>
                        <a14:backgroundMark x1="90500" y1="55873" x2="90500" y2="58984"/>
                        <a14:backgroundMark x1="19667" y1="4127" x2="22917" y2="4508"/>
                        <a14:backgroundMark x1="62000" y1="4000" x2="64333" y2="4000"/>
                        <a14:backgroundMark x1="81667" y1="4000" x2="83583" y2="4000"/>
                        <a14:backgroundMark x1="94750" y1="4889" x2="94750" y2="9143"/>
                        <a14:backgroundMark x1="91417" y1="3746" x2="93750" y2="3873"/>
                        <a14:backgroundMark x1="94750" y1="4000" x2="93250" y2="13968"/>
                        <a14:backgroundMark x1="28000" y1="3873" x2="32250" y2="4381"/>
                        <a14:backgroundMark x1="21000" y1="3873" x2="29667" y2="4254"/>
                        <a14:backgroundMark x1="94417" y1="95873" x2="93917" y2="94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55470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A909CF8-E7E7-4A07-AF9F-2160ECB80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637" y="178694"/>
            <a:ext cx="5429435" cy="1325563"/>
          </a:xfrm>
        </p:spPr>
        <p:txBody>
          <a:bodyPr/>
          <a:lstStyle/>
          <a:p>
            <a:pPr algn="ctr"/>
            <a:r>
              <a:rPr lang="en-US" altLang="zh-TW" spc="300" dirty="0">
                <a:solidFill>
                  <a:srgbClr val="D2A62A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✿</a:t>
            </a:r>
            <a:r>
              <a:rPr lang="zh-TW" altLang="en-US" spc="300" dirty="0">
                <a:solidFill>
                  <a:srgbClr val="D2A62A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我們學校不同的地方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0B7170-E6B4-4334-B622-8FF36E438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477" y="2083077"/>
            <a:ext cx="4825754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*從幼兒園到高職</a:t>
            </a:r>
            <a:endParaRPr lang="en-US" altLang="zh-TW" sz="44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pPr marL="0" indent="0">
              <a:buNone/>
            </a:pPr>
            <a:r>
              <a:rPr lang="zh-TW" altLang="en-US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*大多是中／重度特教生</a:t>
            </a:r>
            <a:endParaRPr lang="en-US" altLang="zh-TW" sz="44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359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3389CA5-1CB9-443E-A560-282EF41D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28637"/>
            <a:ext cx="114300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62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4080254-51EF-409C-87B7-9A673F622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588" t="4660" r="4684" b="51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AEFC0D2-4F90-4C03-A7AE-445F65B89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15" r="3832"/>
          <a:stretch/>
        </p:blipFill>
        <p:spPr>
          <a:xfrm>
            <a:off x="7085198" y="0"/>
            <a:ext cx="5006566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2AC636-4222-4D53-A879-094BABB71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4" b="98921" l="1333" r="97167">
                        <a14:foregroundMark x1="3750" y1="3238" x2="3750" y2="3238"/>
                        <a14:foregroundMark x1="4583" y1="2413" x2="88583" y2="1524"/>
                        <a14:foregroundMark x1="88583" y1="1524" x2="95833" y2="1524"/>
                        <a14:foregroundMark x1="97167" y1="3873" x2="96500" y2="98984"/>
                        <a14:foregroundMark x1="8500" y1="98603" x2="49583" y2="98603"/>
                        <a14:foregroundMark x1="2000" y1="79175" x2="1333" y2="35556"/>
                        <a14:foregroundMark x1="2167" y1="13841" x2="2667" y2="4000"/>
                        <a14:backgroundMark x1="23917" y1="15492" x2="45000" y2="70286"/>
                        <a14:backgroundMark x1="63500" y1="89016" x2="71667" y2="33778"/>
                        <a14:backgroundMark x1="91917" y1="94095" x2="75750" y2="15619"/>
                        <a14:backgroundMark x1="90833" y1="7492" x2="87833" y2="48635"/>
                        <a14:backgroundMark x1="10000" y1="6222" x2="90333" y2="7238"/>
                        <a14:backgroundMark x1="36667" y1="9143" x2="57417" y2="32063"/>
                        <a14:backgroundMark x1="92250" y1="6857" x2="57917" y2="33143"/>
                        <a14:backgroundMark x1="57917" y1="33143" x2="57917" y2="33143"/>
                        <a14:backgroundMark x1="61500" y1="4127" x2="64833" y2="4635"/>
                        <a14:backgroundMark x1="92917" y1="7365" x2="93083" y2="18095"/>
                        <a14:backgroundMark x1="88000" y1="4762" x2="93417" y2="6032"/>
                        <a14:backgroundMark x1="58250" y1="4000" x2="60667" y2="4254"/>
                        <a14:backgroundMark x1="69333" y1="4254" x2="72500" y2="5270"/>
                        <a14:backgroundMark x1="68417" y1="4889" x2="55500" y2="4508"/>
                        <a14:backgroundMark x1="86250" y1="4254" x2="87833" y2="4889"/>
                        <a14:backgroundMark x1="93417" y1="4762" x2="93917" y2="6984"/>
                        <a14:backgroundMark x1="83417" y1="4127" x2="88667" y2="4127"/>
                        <a14:backgroundMark x1="93917" y1="4381" x2="94083" y2="6984"/>
                        <a14:backgroundMark x1="17833" y1="4635" x2="30750" y2="4508"/>
                        <a14:backgroundMark x1="18500" y1="32063" x2="47917" y2="32190"/>
                        <a14:backgroundMark x1="14250" y1="46476" x2="44167" y2="36254"/>
                        <a14:backgroundMark x1="9833" y1="57968" x2="52500" y2="56825"/>
                        <a14:backgroundMark x1="13750" y1="70413" x2="52000" y2="71683"/>
                        <a14:backgroundMark x1="10000" y1="93587" x2="74083" y2="93079"/>
                        <a14:backgroundMark x1="74083" y1="93079" x2="74750" y2="93079"/>
                        <a14:backgroundMark x1="50083" y1="88381" x2="51083" y2="69079"/>
                        <a14:backgroundMark x1="17333" y1="86349" x2="11667" y2="60444"/>
                        <a14:backgroundMark x1="9000" y1="83492" x2="13917" y2="57714"/>
                        <a14:backgroundMark x1="94417" y1="88762" x2="94250" y2="79492"/>
                        <a14:backgroundMark x1="7583" y1="68952" x2="7750" y2="55365"/>
                        <a14:backgroundMark x1="13083" y1="23429" x2="23083" y2="29778"/>
                        <a14:backgroundMark x1="90500" y1="55873" x2="90500" y2="58984"/>
                        <a14:backgroundMark x1="19667" y1="4127" x2="22917" y2="4508"/>
                        <a14:backgroundMark x1="62000" y1="4000" x2="64333" y2="4000"/>
                        <a14:backgroundMark x1="81667" y1="4000" x2="83583" y2="4000"/>
                        <a14:backgroundMark x1="94750" y1="4889" x2="94750" y2="9143"/>
                        <a14:backgroundMark x1="91417" y1="3746" x2="93750" y2="3873"/>
                        <a14:backgroundMark x1="94750" y1="4000" x2="93250" y2="13968"/>
                        <a14:backgroundMark x1="28000" y1="3873" x2="32250" y2="4381"/>
                        <a14:backgroundMark x1="21000" y1="3873" x2="29667" y2="4254"/>
                        <a14:backgroundMark x1="94417" y1="95873" x2="93917" y2="94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5910" y="0"/>
            <a:ext cx="5225143" cy="6858000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4AEF8587-1E60-4CBF-BAD5-900C6777922A}"/>
              </a:ext>
            </a:extLst>
          </p:cNvPr>
          <p:cNvSpPr/>
          <p:nvPr/>
        </p:nvSpPr>
        <p:spPr>
          <a:xfrm>
            <a:off x="787090" y="1524000"/>
            <a:ext cx="5401733" cy="880533"/>
          </a:xfrm>
          <a:prstGeom prst="roundRect">
            <a:avLst>
              <a:gd name="adj" fmla="val 50000"/>
            </a:avLst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spc="300" dirty="0">
                <a:solidFill>
                  <a:schemeClr val="tx1"/>
                </a:solidFill>
                <a:latin typeface="粒線體 不等寬" panose="02020500000000000000" charset="-120"/>
                <a:ea typeface="粒線體 不等寬" panose="02020500000000000000" charset="-120"/>
              </a:rPr>
              <a:t>高中職組</a:t>
            </a:r>
            <a:r>
              <a:rPr lang="en-US" altLang="zh-TW" sz="4400" spc="300" dirty="0">
                <a:solidFill>
                  <a:schemeClr val="tx1"/>
                </a:solidFill>
                <a:latin typeface="粒線體 不等寬" panose="02020500000000000000" charset="-120"/>
                <a:ea typeface="粒線體 不等寬" panose="02020500000000000000" charset="-120"/>
              </a:rPr>
              <a:t>EQ</a:t>
            </a:r>
            <a:r>
              <a:rPr lang="zh-TW" altLang="en-US" sz="4400" spc="300" dirty="0">
                <a:solidFill>
                  <a:schemeClr val="tx1"/>
                </a:solidFill>
                <a:latin typeface="粒線體 不等寬" panose="02020500000000000000" charset="-120"/>
                <a:ea typeface="粒線體 不等寬" panose="02020500000000000000" charset="-120"/>
              </a:rPr>
              <a:t>入選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AB682934-CA7D-40F2-B561-A87D9D426CDF}"/>
              </a:ext>
            </a:extLst>
          </p:cNvPr>
          <p:cNvSpPr/>
          <p:nvPr/>
        </p:nvSpPr>
        <p:spPr>
          <a:xfrm>
            <a:off x="787089" y="2765778"/>
            <a:ext cx="5401733" cy="880533"/>
          </a:xfrm>
          <a:prstGeom prst="roundRect">
            <a:avLst>
              <a:gd name="adj" fmla="val 50000"/>
            </a:avLst>
          </a:prstGeom>
          <a:solidFill>
            <a:srgbClr val="CF9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spc="300" dirty="0">
                <a:solidFill>
                  <a:schemeClr val="tx1"/>
                </a:solidFill>
                <a:latin typeface="粒線體 不等寬" panose="02020500000000000000" charset="-120"/>
                <a:ea typeface="粒線體 不等寬" panose="02020500000000000000" charset="-120"/>
              </a:rPr>
              <a:t>國中組</a:t>
            </a:r>
            <a:r>
              <a:rPr lang="en-US" altLang="zh-TW" sz="4400" spc="300" dirty="0">
                <a:solidFill>
                  <a:schemeClr val="tx1"/>
                </a:solidFill>
                <a:latin typeface="粒線體 不等寬" panose="02020500000000000000" charset="-120"/>
                <a:ea typeface="粒線體 不等寬" panose="02020500000000000000" charset="-120"/>
              </a:rPr>
              <a:t>AQ</a:t>
            </a:r>
            <a:r>
              <a:rPr lang="zh-TW" altLang="en-US" sz="4400" spc="300" dirty="0">
                <a:solidFill>
                  <a:schemeClr val="tx1"/>
                </a:solidFill>
                <a:latin typeface="粒線體 不等寬" panose="02020500000000000000" charset="-120"/>
                <a:ea typeface="粒線體 不等寬" panose="02020500000000000000" charset="-120"/>
              </a:rPr>
              <a:t>入選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03982CCB-A9BF-426D-AAF0-0A3662AA9992}"/>
              </a:ext>
            </a:extLst>
          </p:cNvPr>
          <p:cNvSpPr/>
          <p:nvPr/>
        </p:nvSpPr>
        <p:spPr>
          <a:xfrm>
            <a:off x="787088" y="4007556"/>
            <a:ext cx="5401733" cy="880533"/>
          </a:xfrm>
          <a:prstGeom prst="roundRect">
            <a:avLst>
              <a:gd name="adj" fmla="val 50000"/>
            </a:avLst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spc="300" dirty="0">
                <a:solidFill>
                  <a:schemeClr val="tx1"/>
                </a:solidFill>
                <a:latin typeface="粒線體 不等寬" panose="02020500000000000000" charset="-120"/>
                <a:ea typeface="粒線體 不等寬" panose="02020500000000000000" charset="-120"/>
              </a:rPr>
              <a:t>國小組</a:t>
            </a:r>
            <a:r>
              <a:rPr lang="en-US" altLang="zh-TW" sz="4400" spc="300" dirty="0">
                <a:solidFill>
                  <a:schemeClr val="tx1"/>
                </a:solidFill>
                <a:latin typeface="粒線體 不等寬" panose="02020500000000000000" charset="-120"/>
                <a:ea typeface="粒線體 不等寬" panose="02020500000000000000" charset="-120"/>
              </a:rPr>
              <a:t>AQ</a:t>
            </a:r>
            <a:r>
              <a:rPr lang="zh-TW" altLang="en-US" sz="4400" spc="300" dirty="0">
                <a:solidFill>
                  <a:schemeClr val="tx1"/>
                </a:solidFill>
                <a:latin typeface="粒線體 不等寬" panose="02020500000000000000" charset="-120"/>
                <a:ea typeface="粒線體 不等寬" panose="02020500000000000000" charset="-120"/>
              </a:rPr>
              <a:t>入選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5D6550E-EC98-40D9-AB18-D916705B9FA4}"/>
              </a:ext>
            </a:extLst>
          </p:cNvPr>
          <p:cNvSpPr/>
          <p:nvPr/>
        </p:nvSpPr>
        <p:spPr>
          <a:xfrm>
            <a:off x="787087" y="5249334"/>
            <a:ext cx="5401733" cy="880533"/>
          </a:xfrm>
          <a:prstGeom prst="roundRect">
            <a:avLst>
              <a:gd name="adj" fmla="val 50000"/>
            </a:avLst>
          </a:prstGeom>
          <a:solidFill>
            <a:srgbClr val="CF9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spc="300" dirty="0">
                <a:solidFill>
                  <a:schemeClr val="tx1"/>
                </a:solidFill>
                <a:latin typeface="粒線體 不等寬" panose="02020500000000000000" charset="-120"/>
                <a:ea typeface="粒線體 不等寬" panose="02020500000000000000" charset="-120"/>
              </a:rPr>
              <a:t>國小組</a:t>
            </a:r>
            <a:r>
              <a:rPr lang="en-US" altLang="zh-TW" sz="4400" spc="300" dirty="0">
                <a:solidFill>
                  <a:schemeClr val="tx1"/>
                </a:solidFill>
                <a:latin typeface="粒線體 不等寬" panose="02020500000000000000" charset="-120"/>
                <a:ea typeface="粒線體 不等寬" panose="02020500000000000000" charset="-120"/>
              </a:rPr>
              <a:t>MQ</a:t>
            </a:r>
            <a:r>
              <a:rPr lang="zh-TW" altLang="en-US" sz="4400" spc="300" dirty="0">
                <a:solidFill>
                  <a:schemeClr val="tx1"/>
                </a:solidFill>
                <a:latin typeface="粒線體 不等寬" panose="02020500000000000000" charset="-120"/>
                <a:ea typeface="粒線體 不等寬" panose="02020500000000000000" charset="-120"/>
              </a:rPr>
              <a:t>入選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765EB7E-E1DE-4C51-ACCE-B32063767036}"/>
              </a:ext>
            </a:extLst>
          </p:cNvPr>
          <p:cNvSpPr txBox="1"/>
          <p:nvPr/>
        </p:nvSpPr>
        <p:spPr>
          <a:xfrm>
            <a:off x="435720" y="227969"/>
            <a:ext cx="61044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spc="300" dirty="0">
                <a:solidFill>
                  <a:srgbClr val="CF98B0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★</a:t>
            </a:r>
            <a:r>
              <a:rPr lang="en-US" altLang="zh-TW" sz="4400" spc="300" dirty="0">
                <a:solidFill>
                  <a:srgbClr val="CF98B0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114</a:t>
            </a:r>
            <a:r>
              <a:rPr lang="zh-TW" altLang="en-US" sz="4400" spc="300" dirty="0">
                <a:solidFill>
                  <a:srgbClr val="CF98B0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年度</a:t>
            </a:r>
            <a:r>
              <a:rPr lang="en-US" altLang="zh-TW" sz="4400" spc="300" dirty="0">
                <a:solidFill>
                  <a:srgbClr val="CF98B0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3Q</a:t>
            </a:r>
            <a:r>
              <a:rPr lang="zh-TW" altLang="en-US" sz="4400" spc="300" dirty="0">
                <a:solidFill>
                  <a:srgbClr val="CF98B0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達人</a:t>
            </a:r>
            <a:endParaRPr lang="zh-TW" altLang="en-US" sz="4400" dirty="0">
              <a:solidFill>
                <a:srgbClr val="CF98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54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72AFE1D-76FC-4351-B523-CE37078382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588" t="4660" r="4684" b="51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D341BAB-B8C3-40D0-A12A-9F8C1F0B9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7E2A43A-E62B-4F31-8A16-1C96332FB8D8}"/>
              </a:ext>
            </a:extLst>
          </p:cNvPr>
          <p:cNvSpPr txBox="1"/>
          <p:nvPr/>
        </p:nvSpPr>
        <p:spPr>
          <a:xfrm>
            <a:off x="5413224" y="2367171"/>
            <a:ext cx="659069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defRPr>
            </a:lvl1pPr>
          </a:lstStyle>
          <a:p>
            <a:r>
              <a:rPr lang="zh-TW" altLang="en-US" sz="4400" spc="300" dirty="0"/>
              <a:t>對於認知能力有限，</a:t>
            </a:r>
            <a:endParaRPr lang="en-US" altLang="zh-TW" sz="4400" spc="300" dirty="0"/>
          </a:p>
          <a:p>
            <a:r>
              <a:rPr lang="zh-TW" altLang="en-US" sz="4400" spc="300" dirty="0"/>
              <a:t>不會寫字，不善表達，</a:t>
            </a:r>
            <a:endParaRPr lang="en-US" altLang="zh-TW" sz="4400" spc="300" dirty="0"/>
          </a:p>
          <a:p>
            <a:r>
              <a:rPr lang="zh-TW" altLang="en-US" sz="4400" spc="300" dirty="0"/>
              <a:t>甚至無口語的孩子</a:t>
            </a:r>
            <a:r>
              <a:rPr lang="en-US" altLang="zh-TW" sz="4400" spc="3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9279504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D05E4C9-6B70-464B-9E79-5051F359A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588" t="4660" r="4684" b="51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664CC35-A786-4739-9514-8280D9BD9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96"/>
          <a:stretch/>
        </p:blipFill>
        <p:spPr>
          <a:xfrm>
            <a:off x="0" y="1450596"/>
            <a:ext cx="12192000" cy="5407404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2100A47E-E67A-4315-89CB-4AC441C33680}"/>
              </a:ext>
            </a:extLst>
          </p:cNvPr>
          <p:cNvGrpSpPr/>
          <p:nvPr/>
        </p:nvGrpSpPr>
        <p:grpSpPr>
          <a:xfrm>
            <a:off x="0" y="1303698"/>
            <a:ext cx="12192000" cy="5554302"/>
            <a:chOff x="0" y="1303698"/>
            <a:chExt cx="12192000" cy="5554302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EE5D1BA-4748-4FA5-B56B-9F64D0966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24" b="98921" l="1333" r="97167">
                          <a14:foregroundMark x1="3750" y1="3238" x2="3750" y2="3238"/>
                          <a14:foregroundMark x1="4583" y1="2413" x2="88583" y2="1524"/>
                          <a14:foregroundMark x1="88583" y1="1524" x2="95833" y2="1524"/>
                          <a14:foregroundMark x1="97167" y1="3873" x2="96500" y2="98984"/>
                          <a14:foregroundMark x1="8500" y1="98603" x2="49583" y2="98603"/>
                          <a14:foregroundMark x1="2000" y1="79175" x2="1333" y2="35556"/>
                          <a14:foregroundMark x1="2167" y1="13841" x2="2667" y2="4000"/>
                          <a14:backgroundMark x1="23917" y1="15492" x2="45000" y2="70286"/>
                          <a14:backgroundMark x1="63500" y1="89016" x2="71667" y2="33778"/>
                          <a14:backgroundMark x1="91917" y1="94095" x2="75750" y2="15619"/>
                          <a14:backgroundMark x1="90833" y1="7492" x2="87833" y2="48635"/>
                          <a14:backgroundMark x1="10000" y1="6222" x2="90333" y2="7238"/>
                          <a14:backgroundMark x1="36667" y1="9143" x2="57417" y2="32063"/>
                          <a14:backgroundMark x1="92250" y1="6857" x2="57917" y2="33143"/>
                          <a14:backgroundMark x1="57917" y1="33143" x2="57917" y2="33143"/>
                          <a14:backgroundMark x1="61500" y1="4127" x2="64833" y2="4635"/>
                          <a14:backgroundMark x1="92917" y1="7365" x2="93083" y2="18095"/>
                          <a14:backgroundMark x1="88000" y1="4762" x2="93417" y2="6032"/>
                          <a14:backgroundMark x1="58250" y1="4000" x2="60667" y2="4254"/>
                          <a14:backgroundMark x1="69333" y1="4254" x2="72500" y2="5270"/>
                          <a14:backgroundMark x1="68417" y1="4889" x2="55500" y2="4508"/>
                          <a14:backgroundMark x1="86250" y1="4254" x2="87833" y2="4889"/>
                          <a14:backgroundMark x1="93417" y1="4762" x2="93917" y2="6984"/>
                          <a14:backgroundMark x1="83417" y1="4127" x2="88667" y2="4127"/>
                          <a14:backgroundMark x1="93917" y1="4381" x2="94083" y2="6984"/>
                          <a14:backgroundMark x1="17833" y1="4635" x2="30750" y2="4508"/>
                          <a14:backgroundMark x1="18500" y1="32063" x2="47917" y2="32190"/>
                          <a14:backgroundMark x1="14250" y1="46476" x2="44167" y2="36254"/>
                          <a14:backgroundMark x1="9833" y1="57968" x2="52500" y2="56825"/>
                          <a14:backgroundMark x1="13750" y1="70413" x2="52000" y2="71683"/>
                          <a14:backgroundMark x1="10000" y1="93587" x2="74083" y2="93079"/>
                          <a14:backgroundMark x1="74083" y1="93079" x2="74750" y2="93079"/>
                          <a14:backgroundMark x1="50083" y1="88381" x2="51083" y2="69079"/>
                          <a14:backgroundMark x1="17333" y1="86349" x2="11667" y2="60444"/>
                          <a14:backgroundMark x1="9000" y1="83492" x2="13917" y2="57714"/>
                          <a14:backgroundMark x1="94417" y1="88762" x2="94250" y2="79492"/>
                          <a14:backgroundMark x1="7583" y1="68952" x2="7750" y2="55365"/>
                          <a14:backgroundMark x1="13083" y1="23429" x2="23083" y2="29778"/>
                          <a14:backgroundMark x1="90500" y1="55873" x2="90500" y2="58984"/>
                          <a14:backgroundMark x1="19667" y1="4127" x2="22917" y2="4508"/>
                          <a14:backgroundMark x1="62000" y1="4000" x2="64333" y2="4000"/>
                          <a14:backgroundMark x1="81667" y1="4000" x2="83583" y2="4000"/>
                          <a14:backgroundMark x1="94750" y1="4889" x2="94750" y2="9143"/>
                          <a14:backgroundMark x1="91417" y1="3746" x2="93750" y2="3873"/>
                          <a14:backgroundMark x1="94750" y1="4000" x2="93250" y2="13968"/>
                          <a14:backgroundMark x1="28000" y1="3873" x2="32250" y2="4381"/>
                          <a14:backgroundMark x1="21000" y1="3873" x2="29667" y2="4254"/>
                          <a14:backgroundMark x1="94417" y1="95873" x2="93917" y2="94730"/>
                        </a14:backgroundRemoval>
                      </a14:imgEffect>
                    </a14:imgLayer>
                  </a14:imgProps>
                </a:ext>
              </a:extLst>
            </a:blip>
            <a:srcRect l="1423" r="10639"/>
            <a:stretch/>
          </p:blipFill>
          <p:spPr>
            <a:xfrm>
              <a:off x="0" y="1303699"/>
              <a:ext cx="7170345" cy="5554301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5A0E24FE-5498-4DBA-B963-D6C585A2E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24" b="98921" l="1333" r="97167">
                          <a14:foregroundMark x1="3750" y1="3238" x2="3750" y2="3238"/>
                          <a14:foregroundMark x1="4583" y1="2413" x2="88583" y2="1524"/>
                          <a14:foregroundMark x1="88583" y1="1524" x2="95833" y2="1524"/>
                          <a14:foregroundMark x1="97167" y1="3873" x2="96500" y2="98984"/>
                          <a14:foregroundMark x1="8500" y1="98603" x2="49583" y2="98603"/>
                          <a14:foregroundMark x1="2000" y1="79175" x2="1333" y2="35556"/>
                          <a14:foregroundMark x1="2167" y1="13841" x2="2667" y2="4000"/>
                          <a14:backgroundMark x1="23917" y1="15492" x2="45000" y2="70286"/>
                          <a14:backgroundMark x1="63500" y1="89016" x2="71667" y2="33778"/>
                          <a14:backgroundMark x1="91917" y1="94095" x2="75750" y2="15619"/>
                          <a14:backgroundMark x1="90833" y1="7492" x2="87833" y2="48635"/>
                          <a14:backgroundMark x1="10000" y1="6222" x2="90333" y2="7238"/>
                          <a14:backgroundMark x1="36667" y1="9143" x2="57417" y2="32063"/>
                          <a14:backgroundMark x1="92250" y1="6857" x2="57917" y2="33143"/>
                          <a14:backgroundMark x1="57917" y1="33143" x2="57917" y2="33143"/>
                          <a14:backgroundMark x1="61500" y1="4127" x2="64833" y2="4635"/>
                          <a14:backgroundMark x1="92917" y1="7365" x2="93083" y2="18095"/>
                          <a14:backgroundMark x1="88000" y1="4762" x2="93417" y2="6032"/>
                          <a14:backgroundMark x1="58250" y1="4000" x2="60667" y2="4254"/>
                          <a14:backgroundMark x1="69333" y1="4254" x2="72500" y2="5270"/>
                          <a14:backgroundMark x1="68417" y1="4889" x2="55500" y2="4508"/>
                          <a14:backgroundMark x1="86250" y1="4254" x2="87833" y2="4889"/>
                          <a14:backgroundMark x1="93417" y1="4762" x2="93917" y2="6984"/>
                          <a14:backgroundMark x1="83417" y1="4127" x2="88667" y2="4127"/>
                          <a14:backgroundMark x1="93917" y1="4381" x2="94083" y2="6984"/>
                          <a14:backgroundMark x1="17833" y1="4635" x2="30750" y2="4508"/>
                          <a14:backgroundMark x1="18500" y1="32063" x2="47917" y2="32190"/>
                          <a14:backgroundMark x1="14250" y1="46476" x2="44167" y2="36254"/>
                          <a14:backgroundMark x1="9833" y1="57968" x2="52500" y2="56825"/>
                          <a14:backgroundMark x1="13750" y1="70413" x2="52000" y2="71683"/>
                          <a14:backgroundMark x1="10000" y1="93587" x2="74083" y2="93079"/>
                          <a14:backgroundMark x1="74083" y1="93079" x2="74750" y2="93079"/>
                          <a14:backgroundMark x1="50083" y1="88381" x2="51083" y2="69079"/>
                          <a14:backgroundMark x1="17333" y1="86349" x2="11667" y2="60444"/>
                          <a14:backgroundMark x1="9000" y1="83492" x2="13917" y2="57714"/>
                          <a14:backgroundMark x1="94417" y1="88762" x2="94250" y2="79492"/>
                          <a14:backgroundMark x1="7583" y1="68952" x2="7750" y2="55365"/>
                          <a14:backgroundMark x1="13083" y1="23429" x2="23083" y2="29778"/>
                          <a14:backgroundMark x1="90500" y1="55873" x2="90500" y2="58984"/>
                          <a14:backgroundMark x1="19667" y1="4127" x2="22917" y2="4508"/>
                          <a14:backgroundMark x1="62000" y1="4000" x2="64333" y2="4000"/>
                          <a14:backgroundMark x1="81667" y1="4000" x2="83583" y2="4000"/>
                          <a14:backgroundMark x1="94750" y1="4889" x2="94750" y2="9143"/>
                          <a14:backgroundMark x1="91417" y1="3746" x2="93750" y2="3873"/>
                          <a14:backgroundMark x1="94750" y1="4000" x2="93250" y2="13968"/>
                          <a14:backgroundMark x1="28000" y1="3873" x2="32250" y2="4381"/>
                          <a14:backgroundMark x1="21000" y1="3873" x2="29667" y2="4254"/>
                          <a14:backgroundMark x1="94417" y1="95873" x2="93917" y2="94730"/>
                        </a14:backgroundRemoval>
                      </a14:imgEffect>
                    </a14:imgLayer>
                  </a14:imgProps>
                </a:ext>
              </a:extLst>
            </a:blip>
            <a:srcRect l="36880" r="1534"/>
            <a:stretch/>
          </p:blipFill>
          <p:spPr>
            <a:xfrm>
              <a:off x="7170346" y="1303698"/>
              <a:ext cx="5021654" cy="5554302"/>
            </a:xfrm>
            <a:prstGeom prst="rect">
              <a:avLst/>
            </a:prstGeom>
          </p:spPr>
        </p:pic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FF1639E-EFA9-4900-B22B-670BF684FFE9}"/>
              </a:ext>
            </a:extLst>
          </p:cNvPr>
          <p:cNvSpPr txBox="1"/>
          <p:nvPr/>
        </p:nvSpPr>
        <p:spPr>
          <a:xfrm>
            <a:off x="1634067" y="399252"/>
            <a:ext cx="89238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更需要老師主動去觀察、發現。</a:t>
            </a:r>
            <a:endParaRPr lang="en-US" altLang="zh-TW" sz="44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449763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A35C5AF-A8C7-467D-93CB-B7384493D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012" t="1" r="1055" b="36066"/>
          <a:stretch/>
        </p:blipFill>
        <p:spPr>
          <a:xfrm>
            <a:off x="1" y="0"/>
            <a:ext cx="12192000" cy="686262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E25B1F3-767A-4DCF-AB4E-445CB2264DD2}"/>
              </a:ext>
            </a:extLst>
          </p:cNvPr>
          <p:cNvSpPr txBox="1"/>
          <p:nvPr/>
        </p:nvSpPr>
        <p:spPr>
          <a:xfrm>
            <a:off x="4219663" y="1408917"/>
            <a:ext cx="7720667" cy="2408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我們的存在就像那些被放在書架上的書，</a:t>
            </a:r>
          </a:p>
          <a:p>
            <a:pPr marL="0" indent="0">
              <a:buNone/>
            </a:pP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期待著被某個人發現。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pPr marL="0" indent="0">
              <a:buNone/>
            </a:pPr>
            <a:endParaRPr lang="en-US" altLang="zh-TW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一本書不能改變世界，或者不能完全改變某個人的人生，但好書總有一天會被所有人讀到，就這樣一點點一點點變得溫暖。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pPr marL="0" indent="0" algn="r">
              <a:buNone/>
            </a:pP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j-cs"/>
              </a:rPr>
              <a:t>─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羅曼史是別冊附錄</a:t>
            </a:r>
          </a:p>
        </p:txBody>
      </p:sp>
    </p:spTree>
    <p:extLst>
      <p:ext uri="{BB962C8B-B14F-4D97-AF65-F5344CB8AC3E}">
        <p14:creationId xmlns:p14="http://schemas.microsoft.com/office/powerpoint/2010/main" val="93583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24CBD07-74A7-40FC-B5DB-E73CD065C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588" t="4660" r="4684" b="51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4E4A3EA-1BEB-47D0-9686-3CA5EB03E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3" b="2941"/>
          <a:stretch/>
        </p:blipFill>
        <p:spPr>
          <a:xfrm>
            <a:off x="7060624" y="90535"/>
            <a:ext cx="5037608" cy="669051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17CF22F-015A-46B0-B426-E394B6C3B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4" b="98921" l="1333" r="97167">
                        <a14:foregroundMark x1="3750" y1="3238" x2="3750" y2="3238"/>
                        <a14:foregroundMark x1="4583" y1="2413" x2="88583" y2="1524"/>
                        <a14:foregroundMark x1="88583" y1="1524" x2="95833" y2="1524"/>
                        <a14:foregroundMark x1="97167" y1="3873" x2="96500" y2="98984"/>
                        <a14:foregroundMark x1="8500" y1="98603" x2="49583" y2="98603"/>
                        <a14:foregroundMark x1="2000" y1="79175" x2="1333" y2="35556"/>
                        <a14:foregroundMark x1="2167" y1="13841" x2="2667" y2="4000"/>
                        <a14:backgroundMark x1="23917" y1="15492" x2="45000" y2="70286"/>
                        <a14:backgroundMark x1="63500" y1="89016" x2="71667" y2="33778"/>
                        <a14:backgroundMark x1="91917" y1="94095" x2="75750" y2="15619"/>
                        <a14:backgroundMark x1="90833" y1="7492" x2="87833" y2="48635"/>
                        <a14:backgroundMark x1="10000" y1="6222" x2="90333" y2="7238"/>
                        <a14:backgroundMark x1="36667" y1="9143" x2="57417" y2="32063"/>
                        <a14:backgroundMark x1="92250" y1="6857" x2="57917" y2="33143"/>
                        <a14:backgroundMark x1="57917" y1="33143" x2="57917" y2="33143"/>
                        <a14:backgroundMark x1="61500" y1="4127" x2="64833" y2="4635"/>
                        <a14:backgroundMark x1="92917" y1="7365" x2="93083" y2="18095"/>
                        <a14:backgroundMark x1="88000" y1="4762" x2="93417" y2="6032"/>
                        <a14:backgroundMark x1="58250" y1="4000" x2="60667" y2="4254"/>
                        <a14:backgroundMark x1="69333" y1="4254" x2="72500" y2="5270"/>
                        <a14:backgroundMark x1="68417" y1="4889" x2="55500" y2="4508"/>
                        <a14:backgroundMark x1="86250" y1="4254" x2="87833" y2="4889"/>
                        <a14:backgroundMark x1="93417" y1="4762" x2="93917" y2="6984"/>
                        <a14:backgroundMark x1="83417" y1="4127" x2="88667" y2="4127"/>
                        <a14:backgroundMark x1="93917" y1="4381" x2="94083" y2="6984"/>
                        <a14:backgroundMark x1="17833" y1="4635" x2="30750" y2="4508"/>
                        <a14:backgroundMark x1="18500" y1="32063" x2="47917" y2="32190"/>
                        <a14:backgroundMark x1="14250" y1="46476" x2="44167" y2="36254"/>
                        <a14:backgroundMark x1="9833" y1="57968" x2="52500" y2="56825"/>
                        <a14:backgroundMark x1="13750" y1="70413" x2="52000" y2="71683"/>
                        <a14:backgroundMark x1="10000" y1="93587" x2="74083" y2="93079"/>
                        <a14:backgroundMark x1="74083" y1="93079" x2="74750" y2="93079"/>
                        <a14:backgroundMark x1="50083" y1="88381" x2="51083" y2="69079"/>
                        <a14:backgroundMark x1="17333" y1="86349" x2="11667" y2="60444"/>
                        <a14:backgroundMark x1="9000" y1="83492" x2="13917" y2="57714"/>
                        <a14:backgroundMark x1="94417" y1="88762" x2="94250" y2="79492"/>
                        <a14:backgroundMark x1="7583" y1="68952" x2="7750" y2="55365"/>
                        <a14:backgroundMark x1="13083" y1="23429" x2="23083" y2="29778"/>
                        <a14:backgroundMark x1="90500" y1="55873" x2="90500" y2="58984"/>
                        <a14:backgroundMark x1="19667" y1="4127" x2="22917" y2="4508"/>
                        <a14:backgroundMark x1="62000" y1="4000" x2="64333" y2="4000"/>
                        <a14:backgroundMark x1="81667" y1="4000" x2="83583" y2="4000"/>
                        <a14:backgroundMark x1="94750" y1="4889" x2="94750" y2="9143"/>
                        <a14:backgroundMark x1="91417" y1="3746" x2="93750" y2="3873"/>
                        <a14:backgroundMark x1="94750" y1="4000" x2="93250" y2="13968"/>
                        <a14:backgroundMark x1="28000" y1="3873" x2="32250" y2="4381"/>
                        <a14:backgroundMark x1="21000" y1="3873" x2="29667" y2="4254"/>
                        <a14:backgroundMark x1="94417" y1="95873" x2="93917" y2="94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937E240-E3F7-4BBB-B7FB-CE6A4CE47F18}"/>
              </a:ext>
            </a:extLst>
          </p:cNvPr>
          <p:cNvSpPr txBox="1"/>
          <p:nvPr/>
        </p:nvSpPr>
        <p:spPr>
          <a:xfrm>
            <a:off x="578657" y="1019744"/>
            <a:ext cx="6214532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如果孩子是一本書</a:t>
            </a:r>
            <a:r>
              <a:rPr lang="en-US" altLang="zh-TW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…</a:t>
            </a:r>
          </a:p>
          <a:p>
            <a:endParaRPr lang="en-US" altLang="zh-TW" sz="44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r>
              <a:rPr lang="en-US" altLang="zh-TW" sz="6000" spc="300" dirty="0">
                <a:solidFill>
                  <a:srgbClr val="CF98B0"/>
                </a:solidFill>
                <a:latin typeface="粒線體 不等寬" panose="02020500000000000000" charset="-120"/>
                <a:ea typeface="粒線體 不等寬" panose="02020500000000000000" charset="-120"/>
                <a:cs typeface="+mj-cs"/>
              </a:rPr>
              <a:t>①</a:t>
            </a:r>
            <a:r>
              <a:rPr lang="zh-TW" altLang="en-US" sz="4400" spc="300" dirty="0">
                <a:solidFill>
                  <a:srgbClr val="CF98B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+mj-cs"/>
              </a:rPr>
              <a:t> </a:t>
            </a:r>
            <a:r>
              <a:rPr lang="zh-TW" altLang="en-US" sz="1400" spc="300" dirty="0">
                <a:solidFill>
                  <a:srgbClr val="CF98B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+mj-cs"/>
              </a:rPr>
              <a:t> </a:t>
            </a:r>
            <a:r>
              <a:rPr lang="zh-TW" altLang="en-US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看見這本書</a:t>
            </a:r>
            <a:endParaRPr lang="en-US" altLang="zh-TW" sz="44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r>
              <a:rPr lang="en-US" altLang="zh-TW" sz="6000" spc="300" dirty="0">
                <a:solidFill>
                  <a:srgbClr val="CF98B0"/>
                </a:solidFill>
                <a:latin typeface="粒線體 不等寬" panose="02020500000000000000" charset="-120"/>
                <a:ea typeface="粒線體 不等寬" panose="02020500000000000000" charset="-120"/>
                <a:cs typeface="+mj-cs"/>
              </a:rPr>
              <a:t>②</a:t>
            </a:r>
            <a:r>
              <a:rPr lang="zh-TW" altLang="en-US" sz="3200" spc="300" dirty="0">
                <a:solidFill>
                  <a:srgbClr val="CF98B0"/>
                </a:solidFill>
                <a:latin typeface="粒線體 不等寬" panose="02020500000000000000" charset="-120"/>
                <a:ea typeface="粒線體 不等寬" panose="02020500000000000000" charset="-120"/>
                <a:cs typeface="+mj-cs"/>
              </a:rPr>
              <a:t> </a:t>
            </a:r>
            <a:r>
              <a:rPr lang="zh-TW" altLang="en-US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摘要出來</a:t>
            </a:r>
            <a:endParaRPr lang="en-US" altLang="zh-TW" sz="44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  <a:p>
            <a:r>
              <a:rPr lang="en-US" altLang="zh-TW" sz="6000" spc="300" dirty="0">
                <a:solidFill>
                  <a:srgbClr val="CF98B0"/>
                </a:solidFill>
                <a:latin typeface="粒線體 不等寬" panose="02020500000000000000" charset="-120"/>
                <a:ea typeface="粒線體 不等寬" panose="02020500000000000000" charset="-120"/>
                <a:cs typeface="+mj-cs"/>
              </a:rPr>
              <a:t>③</a:t>
            </a:r>
            <a:r>
              <a:rPr lang="zh-TW" altLang="en-US" sz="36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 </a:t>
            </a:r>
            <a:r>
              <a:rPr lang="zh-TW" altLang="en-US" sz="4400" spc="300" dirty="0">
                <a:latin typeface="粒線體 不等寬" panose="020F0400000000000000" pitchFamily="34" charset="-120"/>
                <a:ea typeface="粒線體 不等寬" panose="020F0400000000000000" pitchFamily="34" charset="-120"/>
                <a:cs typeface="+mj-cs"/>
              </a:rPr>
              <a:t>畫重點</a:t>
            </a:r>
            <a:endParaRPr lang="en-US" altLang="zh-TW" sz="4400" spc="300" dirty="0">
              <a:latin typeface="粒線體 不等寬" panose="020F0400000000000000" pitchFamily="34" charset="-120"/>
              <a:ea typeface="粒線體 不等寬" panose="020F0400000000000000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0420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A837EB6-9E01-4CB7-9049-B7C8E3118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588" t="4660" r="4684" b="51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922C64F-7B57-40BD-A63B-B1AE7BCD38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3" r="4147"/>
          <a:stretch/>
        </p:blipFill>
        <p:spPr>
          <a:xfrm>
            <a:off x="86747" y="166750"/>
            <a:ext cx="5001302" cy="65244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800C4F8-69C9-4626-9F66-81A68A8AF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4" b="98921" l="1333" r="97167">
                        <a14:foregroundMark x1="3750" y1="3238" x2="3750" y2="3238"/>
                        <a14:foregroundMark x1="4583" y1="2413" x2="88583" y2="1524"/>
                        <a14:foregroundMark x1="88583" y1="1524" x2="95833" y2="1524"/>
                        <a14:foregroundMark x1="97167" y1="3873" x2="96500" y2="98984"/>
                        <a14:foregroundMark x1="8500" y1="98603" x2="49583" y2="98603"/>
                        <a14:foregroundMark x1="2000" y1="79175" x2="1333" y2="35556"/>
                        <a14:foregroundMark x1="2167" y1="13841" x2="2667" y2="4000"/>
                        <a14:backgroundMark x1="23917" y1="15492" x2="45000" y2="70286"/>
                        <a14:backgroundMark x1="63500" y1="89016" x2="71667" y2="33778"/>
                        <a14:backgroundMark x1="91917" y1="94095" x2="75750" y2="15619"/>
                        <a14:backgroundMark x1="90833" y1="7492" x2="87833" y2="48635"/>
                        <a14:backgroundMark x1="10000" y1="6222" x2="90333" y2="7238"/>
                        <a14:backgroundMark x1="36667" y1="9143" x2="57417" y2="32063"/>
                        <a14:backgroundMark x1="92250" y1="6857" x2="57917" y2="33143"/>
                        <a14:backgroundMark x1="57917" y1="33143" x2="57917" y2="33143"/>
                        <a14:backgroundMark x1="61500" y1="4127" x2="64833" y2="4635"/>
                        <a14:backgroundMark x1="92917" y1="7365" x2="93083" y2="18095"/>
                        <a14:backgroundMark x1="88000" y1="4762" x2="93417" y2="6032"/>
                        <a14:backgroundMark x1="58250" y1="4000" x2="60667" y2="4254"/>
                        <a14:backgroundMark x1="69333" y1="4254" x2="72500" y2="5270"/>
                        <a14:backgroundMark x1="68417" y1="4889" x2="55500" y2="4508"/>
                        <a14:backgroundMark x1="86250" y1="4254" x2="87833" y2="4889"/>
                        <a14:backgroundMark x1="93417" y1="4762" x2="93917" y2="6984"/>
                        <a14:backgroundMark x1="83417" y1="4127" x2="88667" y2="4127"/>
                        <a14:backgroundMark x1="93917" y1="4381" x2="94083" y2="6984"/>
                        <a14:backgroundMark x1="17833" y1="4635" x2="30750" y2="4508"/>
                        <a14:backgroundMark x1="18500" y1="32063" x2="47917" y2="32190"/>
                        <a14:backgroundMark x1="14250" y1="46476" x2="44167" y2="36254"/>
                        <a14:backgroundMark x1="9833" y1="57968" x2="52500" y2="56825"/>
                        <a14:backgroundMark x1="13750" y1="70413" x2="52000" y2="71683"/>
                        <a14:backgroundMark x1="10000" y1="93587" x2="74083" y2="93079"/>
                        <a14:backgroundMark x1="74083" y1="93079" x2="74750" y2="93079"/>
                        <a14:backgroundMark x1="50083" y1="88381" x2="51083" y2="69079"/>
                        <a14:backgroundMark x1="17333" y1="86349" x2="11667" y2="60444"/>
                        <a14:backgroundMark x1="9000" y1="83492" x2="13917" y2="57714"/>
                        <a14:backgroundMark x1="94417" y1="88762" x2="94250" y2="79492"/>
                        <a14:backgroundMark x1="7583" y1="68952" x2="7750" y2="55365"/>
                        <a14:backgroundMark x1="13083" y1="23429" x2="23083" y2="29778"/>
                        <a14:backgroundMark x1="90500" y1="55873" x2="90500" y2="58984"/>
                        <a14:backgroundMark x1="19667" y1="4127" x2="22917" y2="4508"/>
                        <a14:backgroundMark x1="62000" y1="4000" x2="64333" y2="4000"/>
                        <a14:backgroundMark x1="81667" y1="4000" x2="83583" y2="4000"/>
                        <a14:backgroundMark x1="94750" y1="4889" x2="94750" y2="9143"/>
                        <a14:backgroundMark x1="91417" y1="3746" x2="93750" y2="3873"/>
                        <a14:backgroundMark x1="94750" y1="4000" x2="93250" y2="13968"/>
                        <a14:backgroundMark x1="28000" y1="3873" x2="32250" y2="4381"/>
                        <a14:backgroundMark x1="21000" y1="3873" x2="29667" y2="4254"/>
                        <a14:backgroundMark x1="94417" y1="95873" x2="93917" y2="94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225143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8B5715BA-3C22-4FE6-92A9-C1F370D96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80" y="2766217"/>
            <a:ext cx="6086382" cy="1325563"/>
          </a:xfrm>
        </p:spPr>
        <p:txBody>
          <a:bodyPr/>
          <a:lstStyle/>
          <a:p>
            <a:r>
              <a:rPr lang="en-US" altLang="zh-TW" spc="300" dirty="0">
                <a:solidFill>
                  <a:srgbClr val="CF98B0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-</a:t>
            </a:r>
            <a:r>
              <a:rPr lang="zh-TW" altLang="en-US" spc="300" dirty="0"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 多人參與 成就孩子 </a:t>
            </a:r>
            <a:r>
              <a:rPr lang="en-US" altLang="zh-TW" spc="300" dirty="0">
                <a:solidFill>
                  <a:srgbClr val="CF98B0"/>
                </a:solidFill>
                <a:latin typeface="粒線體 不等寬" panose="020F0400000000000000" pitchFamily="34" charset="-120"/>
                <a:ea typeface="粒線體 不等寬" panose="020F0400000000000000" pitchFamily="34" charset="-120"/>
              </a:rPr>
              <a:t>-</a:t>
            </a:r>
            <a:endParaRPr lang="zh-TW" altLang="en-US" spc="300" dirty="0">
              <a:solidFill>
                <a:srgbClr val="CF98B0"/>
              </a:solidFill>
              <a:latin typeface="粒線體 不等寬" panose="020F0400000000000000" pitchFamily="34" charset="-120"/>
              <a:ea typeface="粒線體 不等寬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116216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894</Words>
  <Application>Microsoft Office PowerPoint</Application>
  <PresentationFormat>寬螢幕</PresentationFormat>
  <Paragraphs>122</Paragraphs>
  <Slides>30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8" baseType="lpstr">
      <vt:lpstr>粒線體 不等寬</vt:lpstr>
      <vt:lpstr>Arial</vt:lpstr>
      <vt:lpstr>粒線體 等寬</vt:lpstr>
      <vt:lpstr>Calibri</vt:lpstr>
      <vt:lpstr>Calibri Light</vt:lpstr>
      <vt:lpstr>新細明體</vt:lpstr>
      <vt:lpstr>jf open 粉圓 1.1</vt:lpstr>
      <vt:lpstr>Office 佈景主題</vt:lpstr>
      <vt:lpstr>3Q達人甄選活動經驗分享</vt:lpstr>
      <vt:lpstr>PowerPoint 簡報</vt:lpstr>
      <vt:lpstr>✿我們學校不同的地方</vt:lpstr>
      <vt:lpstr>PowerPoint 簡報</vt:lpstr>
      <vt:lpstr>PowerPoint 簡報</vt:lpstr>
      <vt:lpstr>PowerPoint 簡報</vt:lpstr>
      <vt:lpstr>PowerPoint 簡報</vt:lpstr>
      <vt:lpstr>PowerPoint 簡報</vt:lpstr>
      <vt:lpstr>- 多人參與 成就孩子 -</vt:lpstr>
      <vt:lpstr>① 看見這本書</vt:lpstr>
      <vt:lpstr>PowerPoint 簡報</vt:lpstr>
      <vt:lpstr>ＥＱ達人：具積極樂觀的生活態度且能影響別人</vt:lpstr>
      <vt:lpstr>ＥＱ達人：具積極樂觀的生活態度且能影響別人</vt:lpstr>
      <vt:lpstr>PowerPoint 簡報</vt:lpstr>
      <vt:lpstr>PowerPoint 簡報</vt:lpstr>
      <vt:lpstr>承辦人的壓力( ๑•▵•)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雖然沒被選為全市決選代表…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字體</dc:title>
  <dc:creator>雨晨 楊</dc:creator>
  <cp:lastModifiedBy>User4690</cp:lastModifiedBy>
  <cp:revision>45</cp:revision>
  <dcterms:created xsi:type="dcterms:W3CDTF">2023-12-17T07:13:15Z</dcterms:created>
  <dcterms:modified xsi:type="dcterms:W3CDTF">2026-02-25T08:55:33Z</dcterms:modified>
</cp:coreProperties>
</file>