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06" r:id="rId2"/>
    <p:sldId id="316" r:id="rId3"/>
    <p:sldId id="315" r:id="rId4"/>
    <p:sldId id="339" r:id="rId5"/>
    <p:sldId id="320" r:id="rId6"/>
    <p:sldId id="337" r:id="rId7"/>
    <p:sldId id="338" r:id="rId8"/>
    <p:sldId id="335" r:id="rId9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5">
          <p15:clr>
            <a:srgbClr val="A4A3A4"/>
          </p15:clr>
        </p15:guide>
        <p15:guide id="2" pos="38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8F92"/>
    <a:srgbClr val="F76B6C"/>
    <a:srgbClr val="E0B8A8"/>
    <a:srgbClr val="DE8A6C"/>
    <a:srgbClr val="F0DCD4"/>
    <a:srgbClr val="EFC6B8"/>
    <a:srgbClr val="B5D3B8"/>
    <a:srgbClr val="E9ECF1"/>
    <a:srgbClr val="60867B"/>
    <a:srgbClr val="6D9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44" autoAdjust="0"/>
    <p:restoredTop sz="96318" autoAdjust="0"/>
  </p:normalViewPr>
  <p:slideViewPr>
    <p:cSldViewPr snapToGrid="0" showGuides="1">
      <p:cViewPr varScale="1">
        <p:scale>
          <a:sx n="80" d="100"/>
          <a:sy n="80" d="100"/>
        </p:scale>
        <p:origin x="893" y="62"/>
      </p:cViewPr>
      <p:guideLst>
        <p:guide orient="horz" pos="2175"/>
        <p:guide pos="388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94B9F0-1818-4CF2-B8EE-BC7F91C3A0E9}" type="datetimeFigureOut">
              <a:rPr lang="zh-CN" altLang="en-US" smtClean="0"/>
              <a:t>2026/2/26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69055A-888A-43C0-946B-2C69B79F48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7836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69055A-888A-43C0-946B-2C69B79F4831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2509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69055A-888A-43C0-946B-2C69B79F4831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195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69055A-888A-43C0-946B-2C69B79F4831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66916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69055A-888A-43C0-946B-2C69B79F4831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22129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69055A-888A-43C0-946B-2C69B79F4831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89616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69055A-888A-43C0-946B-2C69B79F4831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11042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69055A-888A-43C0-946B-2C69B79F4831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57131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69055A-888A-43C0-946B-2C69B79F4831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2824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9C0FB2B-981F-4088-B947-A0E4505177C6}" type="datetimeFigureOut">
              <a:rPr lang="zh-CN" altLang="en-US" smtClean="0"/>
              <a:t>2026/2/26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140FB24-3B23-49E4-A9E2-6CE9F9A839D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9C0FB2B-981F-4088-B947-A0E4505177C6}" type="datetimeFigureOut">
              <a:rPr lang="zh-CN" altLang="en-US" smtClean="0"/>
              <a:t>2026/2/26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140FB24-3B23-49E4-A9E2-6CE9F9A839D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9C0FB2B-981F-4088-B947-A0E4505177C6}" type="datetimeFigureOut">
              <a:rPr lang="zh-CN" altLang="en-US" smtClean="0"/>
              <a:t>2026/2/26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140FB24-3B23-49E4-A9E2-6CE9F9A839D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9C0FB2B-981F-4088-B947-A0E4505177C6}" type="datetimeFigureOut">
              <a:rPr lang="zh-CN" altLang="en-US" smtClean="0"/>
              <a:t>2026/2/26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140FB24-3B23-49E4-A9E2-6CE9F9A839D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9C0FB2B-981F-4088-B947-A0E4505177C6}" type="datetimeFigureOut">
              <a:rPr lang="zh-CN" altLang="en-US" smtClean="0"/>
              <a:t>2026/2/26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140FB24-3B23-49E4-A9E2-6CE9F9A839D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9C0FB2B-981F-4088-B947-A0E4505177C6}" type="datetimeFigureOut">
              <a:rPr lang="zh-CN" altLang="en-US" smtClean="0"/>
              <a:t>2026/2/26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140FB24-3B23-49E4-A9E2-6CE9F9A839D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9C0FB2B-981F-4088-B947-A0E4505177C6}" type="datetimeFigureOut">
              <a:rPr lang="zh-CN" altLang="en-US" smtClean="0"/>
              <a:t>2026/2/26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140FB24-3B23-49E4-A9E2-6CE9F9A839D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9C0FB2B-981F-4088-B947-A0E4505177C6}" type="datetimeFigureOut">
              <a:rPr lang="zh-CN" altLang="en-US" smtClean="0"/>
              <a:t>2026/2/26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140FB24-3B23-49E4-A9E2-6CE9F9A839D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9C0FB2B-981F-4088-B947-A0E4505177C6}" type="datetimeFigureOut">
              <a:rPr lang="zh-CN" altLang="en-US" smtClean="0"/>
              <a:t>2026/2/26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140FB24-3B23-49E4-A9E2-6CE9F9A839D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9C0FB2B-981F-4088-B947-A0E4505177C6}" type="datetimeFigureOut">
              <a:rPr lang="zh-CN" altLang="en-US" smtClean="0"/>
              <a:t>2026/2/26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140FB24-3B23-49E4-A9E2-6CE9F9A839D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9C0FB2B-981F-4088-B947-A0E4505177C6}" type="datetimeFigureOut">
              <a:rPr lang="zh-CN" altLang="en-US" smtClean="0"/>
              <a:t>2026/2/26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140FB24-3B23-49E4-A9E2-6CE9F9A839D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组合 62"/>
          <p:cNvGrpSpPr/>
          <p:nvPr userDrawn="1"/>
        </p:nvGrpSpPr>
        <p:grpSpPr>
          <a:xfrm>
            <a:off x="0" y="1"/>
            <a:ext cx="12192000" cy="6858000"/>
            <a:chOff x="0" y="0"/>
            <a:chExt cx="12192000" cy="6858000"/>
          </a:xfrm>
        </p:grpSpPr>
        <p:pic>
          <p:nvPicPr>
            <p:cNvPr id="64" name="图片 63"/>
            <p:cNvPicPr>
              <a:picLocks noChangeAspect="1"/>
            </p:cNvPicPr>
            <p:nvPr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/>
            <a:stretch>
              <a:fillRect/>
            </a:stretch>
          </p:blipFill>
          <p:spPr>
            <a:xfrm>
              <a:off x="0" y="4140223"/>
              <a:ext cx="4733046" cy="2717776"/>
            </a:xfrm>
            <a:prstGeom prst="rect">
              <a:avLst/>
            </a:prstGeom>
          </p:spPr>
        </p:pic>
        <p:pic>
          <p:nvPicPr>
            <p:cNvPr id="65" name="图片 64"/>
            <p:cNvPicPr>
              <a:picLocks noChangeAspect="1"/>
            </p:cNvPicPr>
            <p:nvPr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/>
            <a:stretch>
              <a:fillRect/>
            </a:stretch>
          </p:blipFill>
          <p:spPr>
            <a:xfrm>
              <a:off x="0" y="0"/>
              <a:ext cx="4733046" cy="2717776"/>
            </a:xfrm>
            <a:prstGeom prst="rect">
              <a:avLst/>
            </a:prstGeom>
          </p:spPr>
        </p:pic>
        <p:pic>
          <p:nvPicPr>
            <p:cNvPr id="66" name="图片 65"/>
            <p:cNvPicPr>
              <a:picLocks noChangeAspect="1"/>
            </p:cNvPicPr>
            <p:nvPr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/>
            <a:stretch>
              <a:fillRect/>
            </a:stretch>
          </p:blipFill>
          <p:spPr>
            <a:xfrm>
              <a:off x="0" y="2717775"/>
              <a:ext cx="4733046" cy="2717776"/>
            </a:xfrm>
            <a:prstGeom prst="rect">
              <a:avLst/>
            </a:prstGeom>
          </p:spPr>
        </p:pic>
        <p:pic>
          <p:nvPicPr>
            <p:cNvPr id="67" name="图片 66"/>
            <p:cNvPicPr>
              <a:picLocks noChangeAspect="1"/>
            </p:cNvPicPr>
            <p:nvPr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/>
            <a:stretch>
              <a:fillRect/>
            </a:stretch>
          </p:blipFill>
          <p:spPr>
            <a:xfrm>
              <a:off x="4733046" y="0"/>
              <a:ext cx="4733046" cy="2717776"/>
            </a:xfrm>
            <a:prstGeom prst="rect">
              <a:avLst/>
            </a:prstGeom>
          </p:spPr>
        </p:pic>
        <p:pic>
          <p:nvPicPr>
            <p:cNvPr id="68" name="图片 67"/>
            <p:cNvPicPr>
              <a:picLocks noChangeAspect="1"/>
            </p:cNvPicPr>
            <p:nvPr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/>
            <a:stretch>
              <a:fillRect/>
            </a:stretch>
          </p:blipFill>
          <p:spPr>
            <a:xfrm>
              <a:off x="4733046" y="2717775"/>
              <a:ext cx="4733046" cy="2717776"/>
            </a:xfrm>
            <a:prstGeom prst="rect">
              <a:avLst/>
            </a:prstGeom>
          </p:spPr>
        </p:pic>
        <p:pic>
          <p:nvPicPr>
            <p:cNvPr id="69" name="图片 68"/>
            <p:cNvPicPr>
              <a:picLocks noChangeAspect="1"/>
            </p:cNvPicPr>
            <p:nvPr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/>
            <a:stretch>
              <a:fillRect/>
            </a:stretch>
          </p:blipFill>
          <p:spPr>
            <a:xfrm rot="5400000">
              <a:off x="8429781" y="3095780"/>
              <a:ext cx="4733046" cy="2791392"/>
            </a:xfrm>
            <a:prstGeom prst="rect">
              <a:avLst/>
            </a:prstGeom>
          </p:spPr>
        </p:pic>
        <p:pic>
          <p:nvPicPr>
            <p:cNvPr id="70" name="图片 69"/>
            <p:cNvPicPr>
              <a:picLocks noChangeAspect="1"/>
            </p:cNvPicPr>
            <p:nvPr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/>
            <a:stretch>
              <a:fillRect/>
            </a:stretch>
          </p:blipFill>
          <p:spPr>
            <a:xfrm>
              <a:off x="2389351" y="4140223"/>
              <a:ext cx="4733046" cy="2717776"/>
            </a:xfrm>
            <a:prstGeom prst="rect">
              <a:avLst/>
            </a:prstGeom>
          </p:spPr>
        </p:pic>
        <p:pic>
          <p:nvPicPr>
            <p:cNvPr id="71" name="图片 70"/>
            <p:cNvPicPr>
              <a:picLocks noChangeAspect="1"/>
            </p:cNvPicPr>
            <p:nvPr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/>
            <a:stretch>
              <a:fillRect/>
            </a:stretch>
          </p:blipFill>
          <p:spPr>
            <a:xfrm>
              <a:off x="6942025" y="4140224"/>
              <a:ext cx="4733046" cy="2717776"/>
            </a:xfrm>
            <a:prstGeom prst="rect">
              <a:avLst/>
            </a:prstGeom>
          </p:spPr>
        </p:pic>
        <p:pic>
          <p:nvPicPr>
            <p:cNvPr id="72" name="图片 71"/>
            <p:cNvPicPr>
              <a:picLocks noChangeAspect="1"/>
            </p:cNvPicPr>
            <p:nvPr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 r="13873"/>
            <a:stretch>
              <a:fillRect/>
            </a:stretch>
          </p:blipFill>
          <p:spPr>
            <a:xfrm>
              <a:off x="9402592" y="0"/>
              <a:ext cx="2789408" cy="2717776"/>
            </a:xfrm>
            <a:prstGeom prst="rect">
              <a:avLst/>
            </a:prstGeom>
          </p:spPr>
        </p:pic>
      </p:grpSp>
      <p:sp>
        <p:nvSpPr>
          <p:cNvPr id="7" name="文本框 6"/>
          <p:cNvSpPr txBox="1"/>
          <p:nvPr userDrawn="1"/>
        </p:nvSpPr>
        <p:spPr>
          <a:xfrm>
            <a:off x="3878580" y="2419350"/>
            <a:ext cx="4730115" cy="1476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+mn-ea"/>
              </a:rPr>
              <a:t>感谢您下载包图网平台上提供的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+mn-ea"/>
              </a:rPr>
              <a:t>PPT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+mn-ea"/>
              </a:rPr>
              <a:t>作品，</a:t>
            </a:r>
          </a:p>
          <a:p>
            <a:r>
              <a:rPr lang="zh-CN" altLang="en-US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+mn-ea"/>
              </a:rPr>
              <a:t>为了您和包图网以及原创作者的利益，请</a:t>
            </a:r>
          </a:p>
          <a:p>
            <a:r>
              <a:rPr lang="zh-CN" altLang="en-US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+mn-ea"/>
              </a:rPr>
              <a:t>勿复制、传播、销售，否则将承担法律责</a:t>
            </a:r>
          </a:p>
          <a:p>
            <a:r>
              <a:rPr lang="zh-CN" altLang="en-US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+mn-ea"/>
              </a:rPr>
              <a:t>任！包图网将对作品进行维权，按照传播</a:t>
            </a:r>
          </a:p>
          <a:p>
            <a:r>
              <a:rPr lang="zh-CN" altLang="en-US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sym typeface="+mn-ea"/>
              </a:rPr>
              <a:t>下载次数进行十倍的索取赔偿！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750" advClick="0" advTm="0">
        <p:random/>
      </p:transition>
    </mc:Choice>
    <mc:Fallback xmlns="">
      <p:transition spd="slow" advClick="0" advTm="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/>
        </p:nvGrpSpPr>
        <p:grpSpPr>
          <a:xfrm>
            <a:off x="8890" y="17145"/>
            <a:ext cx="12192000" cy="6858000"/>
            <a:chOff x="0" y="0"/>
            <a:chExt cx="12192000" cy="6858000"/>
          </a:xfrm>
        </p:grpSpPr>
        <p:pic>
          <p:nvPicPr>
            <p:cNvPr id="11" name="图片 10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/>
            <a:stretch>
              <a:fillRect/>
            </a:stretch>
          </p:blipFill>
          <p:spPr>
            <a:xfrm>
              <a:off x="0" y="0"/>
              <a:ext cx="4733046" cy="2717776"/>
            </a:xfrm>
            <a:prstGeom prst="rect">
              <a:avLst/>
            </a:prstGeom>
          </p:spPr>
        </p:pic>
        <p:pic>
          <p:nvPicPr>
            <p:cNvPr id="12" name="图片 11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/>
            <a:stretch>
              <a:fillRect/>
            </a:stretch>
          </p:blipFill>
          <p:spPr>
            <a:xfrm>
              <a:off x="0" y="2717775"/>
              <a:ext cx="4733046" cy="2717776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/>
            <a:stretch>
              <a:fillRect/>
            </a:stretch>
          </p:blipFill>
          <p:spPr>
            <a:xfrm>
              <a:off x="4733046" y="0"/>
              <a:ext cx="4733046" cy="2717776"/>
            </a:xfrm>
            <a:prstGeom prst="rect">
              <a:avLst/>
            </a:prstGeom>
          </p:spPr>
        </p:pic>
        <p:pic>
          <p:nvPicPr>
            <p:cNvPr id="14" name="图片 13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/>
            <a:stretch>
              <a:fillRect/>
            </a:stretch>
          </p:blipFill>
          <p:spPr>
            <a:xfrm>
              <a:off x="4733046" y="2717775"/>
              <a:ext cx="4733046" cy="2717776"/>
            </a:xfrm>
            <a:prstGeom prst="rect">
              <a:avLst/>
            </a:prstGeom>
          </p:spPr>
        </p:pic>
        <p:pic>
          <p:nvPicPr>
            <p:cNvPr id="15" name="图片 14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/>
            <a:stretch>
              <a:fillRect/>
            </a:stretch>
          </p:blipFill>
          <p:spPr>
            <a:xfrm>
              <a:off x="7458954" y="2717775"/>
              <a:ext cx="4733046" cy="2717776"/>
            </a:xfrm>
            <a:prstGeom prst="rect">
              <a:avLst/>
            </a:prstGeom>
          </p:spPr>
        </p:pic>
        <p:pic>
          <p:nvPicPr>
            <p:cNvPr id="16" name="图片 15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/>
            <a:stretch>
              <a:fillRect/>
            </a:stretch>
          </p:blipFill>
          <p:spPr>
            <a:xfrm>
              <a:off x="3497768" y="4140194"/>
              <a:ext cx="4733046" cy="2717776"/>
            </a:xfrm>
            <a:prstGeom prst="rect">
              <a:avLst/>
            </a:prstGeom>
          </p:spPr>
        </p:pic>
        <p:pic>
          <p:nvPicPr>
            <p:cNvPr id="17" name="图片 16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/>
            <a:stretch>
              <a:fillRect/>
            </a:stretch>
          </p:blipFill>
          <p:spPr>
            <a:xfrm>
              <a:off x="7458954" y="4140224"/>
              <a:ext cx="4733046" cy="2717776"/>
            </a:xfrm>
            <a:prstGeom prst="rect">
              <a:avLst/>
            </a:prstGeom>
          </p:spPr>
        </p:pic>
        <p:pic>
          <p:nvPicPr>
            <p:cNvPr id="22" name="图片 21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 r="13873"/>
            <a:stretch>
              <a:fillRect/>
            </a:stretch>
          </p:blipFill>
          <p:spPr>
            <a:xfrm>
              <a:off x="9402592" y="0"/>
              <a:ext cx="2789408" cy="2717776"/>
            </a:xfrm>
            <a:prstGeom prst="rect">
              <a:avLst/>
            </a:prstGeom>
          </p:spPr>
        </p:pic>
        <p:pic>
          <p:nvPicPr>
            <p:cNvPr id="24" name="图片 23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148" r="21568" b="47510"/>
            <a:stretch>
              <a:fillRect/>
            </a:stretch>
          </p:blipFill>
          <p:spPr>
            <a:xfrm>
              <a:off x="8832119" y="0"/>
              <a:ext cx="3276061" cy="3042544"/>
            </a:xfrm>
            <a:custGeom>
              <a:avLst/>
              <a:gdLst>
                <a:gd name="connsiteX0" fmla="*/ 0 w 3276061"/>
                <a:gd name="connsiteY0" fmla="*/ 0 h 3042544"/>
                <a:gd name="connsiteX1" fmla="*/ 3276061 w 3276061"/>
                <a:gd name="connsiteY1" fmla="*/ 0 h 3042544"/>
                <a:gd name="connsiteX2" fmla="*/ 3276061 w 3276061"/>
                <a:gd name="connsiteY2" fmla="*/ 3042544 h 3042544"/>
                <a:gd name="connsiteX3" fmla="*/ 849505 w 3276061"/>
                <a:gd name="connsiteY3" fmla="*/ 3042544 h 3042544"/>
                <a:gd name="connsiteX4" fmla="*/ 560630 w 3276061"/>
                <a:gd name="connsiteY4" fmla="*/ 2281360 h 3042544"/>
                <a:gd name="connsiteX5" fmla="*/ 779912 w 3276061"/>
                <a:gd name="connsiteY5" fmla="*/ 2176049 h 3042544"/>
                <a:gd name="connsiteX6" fmla="*/ 0 w 3276061"/>
                <a:gd name="connsiteY6" fmla="*/ 552103 h 3042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76061" h="3042544">
                  <a:moveTo>
                    <a:pt x="0" y="0"/>
                  </a:moveTo>
                  <a:lnTo>
                    <a:pt x="3276061" y="0"/>
                  </a:lnTo>
                  <a:lnTo>
                    <a:pt x="3276061" y="3042544"/>
                  </a:lnTo>
                  <a:lnTo>
                    <a:pt x="849505" y="3042544"/>
                  </a:lnTo>
                  <a:lnTo>
                    <a:pt x="560630" y="2281360"/>
                  </a:lnTo>
                  <a:lnTo>
                    <a:pt x="779912" y="2176049"/>
                  </a:lnTo>
                  <a:lnTo>
                    <a:pt x="0" y="552103"/>
                  </a:lnTo>
                  <a:close/>
                </a:path>
              </a:pathLst>
            </a:custGeom>
          </p:spPr>
        </p:pic>
      </p:grpSp>
      <p:pic>
        <p:nvPicPr>
          <p:cNvPr id="32" name="图片 3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39" t="9404" r="59210"/>
          <a:stretch>
            <a:fillRect/>
          </a:stretch>
        </p:blipFill>
        <p:spPr>
          <a:xfrm>
            <a:off x="9199" y="1747990"/>
            <a:ext cx="4572000" cy="5127155"/>
          </a:xfrm>
          <a:custGeom>
            <a:avLst/>
            <a:gdLst>
              <a:gd name="connsiteX0" fmla="*/ 1103684 w 4572000"/>
              <a:gd name="connsiteY0" fmla="*/ 0 h 5127155"/>
              <a:gd name="connsiteX1" fmla="*/ 4237009 w 4572000"/>
              <a:gd name="connsiteY1" fmla="*/ 0 h 5127155"/>
              <a:gd name="connsiteX2" fmla="*/ 3543321 w 4572000"/>
              <a:gd name="connsiteY2" fmla="*/ 139161 h 5127155"/>
              <a:gd name="connsiteX3" fmla="*/ 4483416 w 4572000"/>
              <a:gd name="connsiteY3" fmla="*/ 4825364 h 5127155"/>
              <a:gd name="connsiteX4" fmla="*/ 4572000 w 4572000"/>
              <a:gd name="connsiteY4" fmla="*/ 4807594 h 5127155"/>
              <a:gd name="connsiteX5" fmla="*/ 4572000 w 4572000"/>
              <a:gd name="connsiteY5" fmla="*/ 5127155 h 5127155"/>
              <a:gd name="connsiteX6" fmla="*/ 0 w 4572000"/>
              <a:gd name="connsiteY6" fmla="*/ 5127155 h 5127155"/>
              <a:gd name="connsiteX7" fmla="*/ 0 w 4572000"/>
              <a:gd name="connsiteY7" fmla="*/ 2043983 h 5127155"/>
              <a:gd name="connsiteX8" fmla="*/ 1103684 w 4572000"/>
              <a:gd name="connsiteY8" fmla="*/ 2043983 h 5127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72000" h="5127155">
                <a:moveTo>
                  <a:pt x="1103684" y="0"/>
                </a:moveTo>
                <a:lnTo>
                  <a:pt x="4237009" y="0"/>
                </a:lnTo>
                <a:lnTo>
                  <a:pt x="3543321" y="139161"/>
                </a:lnTo>
                <a:lnTo>
                  <a:pt x="4483416" y="4825364"/>
                </a:lnTo>
                <a:lnTo>
                  <a:pt x="4572000" y="4807594"/>
                </a:lnTo>
                <a:lnTo>
                  <a:pt x="4572000" y="5127155"/>
                </a:lnTo>
                <a:lnTo>
                  <a:pt x="0" y="5127155"/>
                </a:lnTo>
                <a:lnTo>
                  <a:pt x="0" y="2043983"/>
                </a:lnTo>
                <a:lnTo>
                  <a:pt x="1103684" y="2043983"/>
                </a:lnTo>
                <a:close/>
              </a:path>
            </a:pathLst>
          </a:custGeom>
        </p:spPr>
      </p:pic>
      <p:sp>
        <p:nvSpPr>
          <p:cNvPr id="5" name="任意多边形 2"/>
          <p:cNvSpPr/>
          <p:nvPr/>
        </p:nvSpPr>
        <p:spPr>
          <a:xfrm>
            <a:off x="3815715" y="4948555"/>
            <a:ext cx="5354320" cy="210185"/>
          </a:xfrm>
          <a:custGeom>
            <a:avLst/>
            <a:gdLst>
              <a:gd name="connsiteX0" fmla="*/ 0 w 5613400"/>
              <a:gd name="connsiteY0" fmla="*/ 114821 h 140512"/>
              <a:gd name="connsiteX1" fmla="*/ 660400 w 5613400"/>
              <a:gd name="connsiteY1" fmla="*/ 521 h 140512"/>
              <a:gd name="connsiteX2" fmla="*/ 1536700 w 5613400"/>
              <a:gd name="connsiteY2" fmla="*/ 89421 h 140512"/>
              <a:gd name="connsiteX3" fmla="*/ 2438400 w 5613400"/>
              <a:gd name="connsiteY3" fmla="*/ 521 h 140512"/>
              <a:gd name="connsiteX4" fmla="*/ 3441700 w 5613400"/>
              <a:gd name="connsiteY4" fmla="*/ 140221 h 140512"/>
              <a:gd name="connsiteX5" fmla="*/ 4432300 w 5613400"/>
              <a:gd name="connsiteY5" fmla="*/ 38621 h 140512"/>
              <a:gd name="connsiteX6" fmla="*/ 4940300 w 5613400"/>
              <a:gd name="connsiteY6" fmla="*/ 89421 h 140512"/>
              <a:gd name="connsiteX7" fmla="*/ 5613400 w 5613400"/>
              <a:gd name="connsiteY7" fmla="*/ 521 h 140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13400" h="140512">
                <a:moveTo>
                  <a:pt x="0" y="114821"/>
                </a:moveTo>
                <a:cubicBezTo>
                  <a:pt x="202141" y="59787"/>
                  <a:pt x="404283" y="4754"/>
                  <a:pt x="660400" y="521"/>
                </a:cubicBezTo>
                <a:cubicBezTo>
                  <a:pt x="916517" y="-3712"/>
                  <a:pt x="1240367" y="89421"/>
                  <a:pt x="1536700" y="89421"/>
                </a:cubicBezTo>
                <a:cubicBezTo>
                  <a:pt x="1833033" y="89421"/>
                  <a:pt x="2120900" y="-7946"/>
                  <a:pt x="2438400" y="521"/>
                </a:cubicBezTo>
                <a:cubicBezTo>
                  <a:pt x="2755900" y="8988"/>
                  <a:pt x="3109383" y="133871"/>
                  <a:pt x="3441700" y="140221"/>
                </a:cubicBezTo>
                <a:cubicBezTo>
                  <a:pt x="3774017" y="146571"/>
                  <a:pt x="4182534" y="47088"/>
                  <a:pt x="4432300" y="38621"/>
                </a:cubicBezTo>
                <a:cubicBezTo>
                  <a:pt x="4682066" y="30154"/>
                  <a:pt x="4743450" y="95771"/>
                  <a:pt x="4940300" y="89421"/>
                </a:cubicBezTo>
                <a:cubicBezTo>
                  <a:pt x="5137150" y="83071"/>
                  <a:pt x="5375275" y="41796"/>
                  <a:pt x="5613400" y="521"/>
                </a:cubicBezTo>
              </a:path>
            </a:pathLst>
          </a:custGeom>
          <a:noFill/>
          <a:ln w="38100">
            <a:solidFill>
              <a:srgbClr val="F98F9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8400622" y="5447127"/>
            <a:ext cx="2361163" cy="460375"/>
          </a:xfrm>
          <a:prstGeom prst="rect">
            <a:avLst/>
          </a:prstGeom>
          <a:noFill/>
          <a:ln w="15875">
            <a:solidFill>
              <a:srgbClr val="F76B6C">
                <a:alpha val="44000"/>
              </a:srgbClr>
            </a:solidFill>
          </a:ln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400" dirty="0">
                <a:solidFill>
                  <a:srgbClr val="F76B6C"/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cs typeface="+mn-ea"/>
                <a:sym typeface="字魂59号-创粗黑" panose="00000500000000000000" pitchFamily="2" charset="-122"/>
              </a:rPr>
              <a:t>仁武高中</a:t>
            </a:r>
            <a:endParaRPr lang="en-US" sz="2400" dirty="0">
              <a:solidFill>
                <a:srgbClr val="F76B6C"/>
              </a:solidFill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sp>
        <p:nvSpPr>
          <p:cNvPr id="3" name="文本框 1342">
            <a:extLst>
              <a:ext uri="{FF2B5EF4-FFF2-40B4-BE49-F238E27FC236}">
                <a16:creationId xmlns:a16="http://schemas.microsoft.com/office/drawing/2014/main" id="{08C67079-3A98-5DF6-3420-7D3E4323C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6901" y="2316894"/>
            <a:ext cx="5563134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TW" sz="5400" dirty="0">
                <a:solidFill>
                  <a:srgbClr val="413B17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3Q</a:t>
            </a:r>
            <a:r>
              <a:rPr lang="zh-TW" altLang="en-US" sz="5400" dirty="0">
                <a:solidFill>
                  <a:srgbClr val="413B17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達人甄選活動經驗分享</a:t>
            </a:r>
            <a:endParaRPr lang="zh-CN" altLang="en-US" sz="5400" dirty="0">
              <a:solidFill>
                <a:srgbClr val="413B17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23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0" y="0"/>
            <a:ext cx="12192000" cy="6858001"/>
            <a:chOff x="0" y="-1"/>
            <a:chExt cx="12192000" cy="6858001"/>
          </a:xfrm>
        </p:grpSpPr>
        <p:pic>
          <p:nvPicPr>
            <p:cNvPr id="26" name="图片 25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/>
            <a:stretch>
              <a:fillRect/>
            </a:stretch>
          </p:blipFill>
          <p:spPr>
            <a:xfrm>
              <a:off x="8650" y="4130672"/>
              <a:ext cx="4733046" cy="2717776"/>
            </a:xfrm>
            <a:prstGeom prst="rect">
              <a:avLst/>
            </a:prstGeom>
          </p:spPr>
        </p:pic>
        <p:pic>
          <p:nvPicPr>
            <p:cNvPr id="6" name="图片 5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/>
            <a:stretch>
              <a:fillRect/>
            </a:stretch>
          </p:blipFill>
          <p:spPr>
            <a:xfrm>
              <a:off x="0" y="0"/>
              <a:ext cx="4733046" cy="2717776"/>
            </a:xfrm>
            <a:prstGeom prst="rect">
              <a:avLst/>
            </a:prstGeom>
          </p:spPr>
        </p:pic>
        <p:pic>
          <p:nvPicPr>
            <p:cNvPr id="7" name="图片 6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/>
            <a:stretch>
              <a:fillRect/>
            </a:stretch>
          </p:blipFill>
          <p:spPr>
            <a:xfrm>
              <a:off x="0" y="2717775"/>
              <a:ext cx="4733046" cy="2717776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/>
            <a:stretch>
              <a:fillRect/>
            </a:stretch>
          </p:blipFill>
          <p:spPr>
            <a:xfrm>
              <a:off x="4733046" y="0"/>
              <a:ext cx="4733046" cy="2717776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/>
            <a:stretch>
              <a:fillRect/>
            </a:stretch>
          </p:blipFill>
          <p:spPr>
            <a:xfrm>
              <a:off x="4733046" y="2717775"/>
              <a:ext cx="4733046" cy="2717776"/>
            </a:xfrm>
            <a:prstGeom prst="rect">
              <a:avLst/>
            </a:prstGeom>
          </p:spPr>
        </p:pic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/>
            <a:stretch>
              <a:fillRect/>
            </a:stretch>
          </p:blipFill>
          <p:spPr>
            <a:xfrm rot="5400000">
              <a:off x="8429781" y="3095780"/>
              <a:ext cx="4733046" cy="2791392"/>
            </a:xfrm>
            <a:prstGeom prst="rect">
              <a:avLst/>
            </a:prstGeom>
          </p:spPr>
        </p:pic>
        <p:pic>
          <p:nvPicPr>
            <p:cNvPr id="11" name="图片 10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/>
            <a:stretch>
              <a:fillRect/>
            </a:stretch>
          </p:blipFill>
          <p:spPr>
            <a:xfrm>
              <a:off x="2389351" y="4140223"/>
              <a:ext cx="4733046" cy="2717776"/>
            </a:xfrm>
            <a:prstGeom prst="rect">
              <a:avLst/>
            </a:prstGeom>
          </p:spPr>
        </p:pic>
        <p:pic>
          <p:nvPicPr>
            <p:cNvPr id="12" name="图片 11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/>
            <a:stretch>
              <a:fillRect/>
            </a:stretch>
          </p:blipFill>
          <p:spPr>
            <a:xfrm>
              <a:off x="6942025" y="4140224"/>
              <a:ext cx="4733046" cy="2717776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994" t="50674" r="13873"/>
            <a:stretch>
              <a:fillRect/>
            </a:stretch>
          </p:blipFill>
          <p:spPr>
            <a:xfrm>
              <a:off x="9402592" y="0"/>
              <a:ext cx="2789408" cy="2717776"/>
            </a:xfrm>
            <a:prstGeom prst="rect">
              <a:avLst/>
            </a:prstGeom>
          </p:spPr>
        </p:pic>
        <p:pic>
          <p:nvPicPr>
            <p:cNvPr id="14" name="图片 13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148" r="21568" b="47510"/>
            <a:stretch>
              <a:fillRect/>
            </a:stretch>
          </p:blipFill>
          <p:spPr>
            <a:xfrm>
              <a:off x="9402592" y="-1"/>
              <a:ext cx="2789408" cy="2590580"/>
            </a:xfrm>
            <a:custGeom>
              <a:avLst/>
              <a:gdLst>
                <a:gd name="connsiteX0" fmla="*/ 0 w 3276061"/>
                <a:gd name="connsiteY0" fmla="*/ 0 h 3042544"/>
                <a:gd name="connsiteX1" fmla="*/ 3276061 w 3276061"/>
                <a:gd name="connsiteY1" fmla="*/ 0 h 3042544"/>
                <a:gd name="connsiteX2" fmla="*/ 3276061 w 3276061"/>
                <a:gd name="connsiteY2" fmla="*/ 3042544 h 3042544"/>
                <a:gd name="connsiteX3" fmla="*/ 849505 w 3276061"/>
                <a:gd name="connsiteY3" fmla="*/ 3042544 h 3042544"/>
                <a:gd name="connsiteX4" fmla="*/ 560630 w 3276061"/>
                <a:gd name="connsiteY4" fmla="*/ 2281360 h 3042544"/>
                <a:gd name="connsiteX5" fmla="*/ 779912 w 3276061"/>
                <a:gd name="connsiteY5" fmla="*/ 2176049 h 3042544"/>
                <a:gd name="connsiteX6" fmla="*/ 0 w 3276061"/>
                <a:gd name="connsiteY6" fmla="*/ 552103 h 3042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76061" h="3042544">
                  <a:moveTo>
                    <a:pt x="0" y="0"/>
                  </a:moveTo>
                  <a:lnTo>
                    <a:pt x="3276061" y="0"/>
                  </a:lnTo>
                  <a:lnTo>
                    <a:pt x="3276061" y="3042544"/>
                  </a:lnTo>
                  <a:lnTo>
                    <a:pt x="849505" y="3042544"/>
                  </a:lnTo>
                  <a:lnTo>
                    <a:pt x="560630" y="2281360"/>
                  </a:lnTo>
                  <a:lnTo>
                    <a:pt x="779912" y="2176049"/>
                  </a:lnTo>
                  <a:lnTo>
                    <a:pt x="0" y="552103"/>
                  </a:lnTo>
                  <a:close/>
                </a:path>
              </a:pathLst>
            </a:custGeom>
          </p:spPr>
        </p:pic>
      </p:grp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48" r="21568" b="47510"/>
          <a:stretch>
            <a:fillRect/>
          </a:stretch>
        </p:blipFill>
        <p:spPr>
          <a:xfrm flipH="1" flipV="1">
            <a:off x="69997" y="4267200"/>
            <a:ext cx="2789408" cy="2590580"/>
          </a:xfrm>
          <a:custGeom>
            <a:avLst/>
            <a:gdLst>
              <a:gd name="connsiteX0" fmla="*/ 0 w 3276061"/>
              <a:gd name="connsiteY0" fmla="*/ 0 h 3042544"/>
              <a:gd name="connsiteX1" fmla="*/ 3276061 w 3276061"/>
              <a:gd name="connsiteY1" fmla="*/ 0 h 3042544"/>
              <a:gd name="connsiteX2" fmla="*/ 3276061 w 3276061"/>
              <a:gd name="connsiteY2" fmla="*/ 3042544 h 3042544"/>
              <a:gd name="connsiteX3" fmla="*/ 849505 w 3276061"/>
              <a:gd name="connsiteY3" fmla="*/ 3042544 h 3042544"/>
              <a:gd name="connsiteX4" fmla="*/ 560630 w 3276061"/>
              <a:gd name="connsiteY4" fmla="*/ 2281360 h 3042544"/>
              <a:gd name="connsiteX5" fmla="*/ 779912 w 3276061"/>
              <a:gd name="connsiteY5" fmla="*/ 2176049 h 3042544"/>
              <a:gd name="connsiteX6" fmla="*/ 0 w 3276061"/>
              <a:gd name="connsiteY6" fmla="*/ 552103 h 3042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76061" h="3042544">
                <a:moveTo>
                  <a:pt x="0" y="0"/>
                </a:moveTo>
                <a:lnTo>
                  <a:pt x="3276061" y="0"/>
                </a:lnTo>
                <a:lnTo>
                  <a:pt x="3276061" y="3042544"/>
                </a:lnTo>
                <a:lnTo>
                  <a:pt x="849505" y="3042544"/>
                </a:lnTo>
                <a:lnTo>
                  <a:pt x="560630" y="2281360"/>
                </a:lnTo>
                <a:lnTo>
                  <a:pt x="779912" y="2176049"/>
                </a:lnTo>
                <a:lnTo>
                  <a:pt x="0" y="552103"/>
                </a:lnTo>
                <a:close/>
              </a:path>
            </a:pathLst>
          </a:custGeom>
        </p:spPr>
      </p:pic>
      <p:sp>
        <p:nvSpPr>
          <p:cNvPr id="2" name="任意多边形 2"/>
          <p:cNvSpPr/>
          <p:nvPr/>
        </p:nvSpPr>
        <p:spPr>
          <a:xfrm>
            <a:off x="3785235" y="3323590"/>
            <a:ext cx="5354320" cy="210185"/>
          </a:xfrm>
          <a:custGeom>
            <a:avLst/>
            <a:gdLst>
              <a:gd name="connsiteX0" fmla="*/ 0 w 5613400"/>
              <a:gd name="connsiteY0" fmla="*/ 114821 h 140512"/>
              <a:gd name="connsiteX1" fmla="*/ 660400 w 5613400"/>
              <a:gd name="connsiteY1" fmla="*/ 521 h 140512"/>
              <a:gd name="connsiteX2" fmla="*/ 1536700 w 5613400"/>
              <a:gd name="connsiteY2" fmla="*/ 89421 h 140512"/>
              <a:gd name="connsiteX3" fmla="*/ 2438400 w 5613400"/>
              <a:gd name="connsiteY3" fmla="*/ 521 h 140512"/>
              <a:gd name="connsiteX4" fmla="*/ 3441700 w 5613400"/>
              <a:gd name="connsiteY4" fmla="*/ 140221 h 140512"/>
              <a:gd name="connsiteX5" fmla="*/ 4432300 w 5613400"/>
              <a:gd name="connsiteY5" fmla="*/ 38621 h 140512"/>
              <a:gd name="connsiteX6" fmla="*/ 4940300 w 5613400"/>
              <a:gd name="connsiteY6" fmla="*/ 89421 h 140512"/>
              <a:gd name="connsiteX7" fmla="*/ 5613400 w 5613400"/>
              <a:gd name="connsiteY7" fmla="*/ 521 h 140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13400" h="140512">
                <a:moveTo>
                  <a:pt x="0" y="114821"/>
                </a:moveTo>
                <a:cubicBezTo>
                  <a:pt x="202141" y="59787"/>
                  <a:pt x="404283" y="4754"/>
                  <a:pt x="660400" y="521"/>
                </a:cubicBezTo>
                <a:cubicBezTo>
                  <a:pt x="916517" y="-3712"/>
                  <a:pt x="1240367" y="89421"/>
                  <a:pt x="1536700" y="89421"/>
                </a:cubicBezTo>
                <a:cubicBezTo>
                  <a:pt x="1833033" y="89421"/>
                  <a:pt x="2120900" y="-7946"/>
                  <a:pt x="2438400" y="521"/>
                </a:cubicBezTo>
                <a:cubicBezTo>
                  <a:pt x="2755900" y="8988"/>
                  <a:pt x="3109383" y="133871"/>
                  <a:pt x="3441700" y="140221"/>
                </a:cubicBezTo>
                <a:cubicBezTo>
                  <a:pt x="3774017" y="146571"/>
                  <a:pt x="4182534" y="47088"/>
                  <a:pt x="4432300" y="38621"/>
                </a:cubicBezTo>
                <a:cubicBezTo>
                  <a:pt x="4682066" y="30154"/>
                  <a:pt x="4743450" y="95771"/>
                  <a:pt x="4940300" y="89421"/>
                </a:cubicBezTo>
                <a:cubicBezTo>
                  <a:pt x="5137150" y="83071"/>
                  <a:pt x="5375275" y="41796"/>
                  <a:pt x="5613400" y="521"/>
                </a:cubicBezTo>
              </a:path>
            </a:pathLst>
          </a:custGeom>
          <a:noFill/>
          <a:ln w="38100">
            <a:solidFill>
              <a:srgbClr val="F98F9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sp>
        <p:nvSpPr>
          <p:cNvPr id="21" name="TextBox 76"/>
          <p:cNvSpPr txBox="1"/>
          <p:nvPr/>
        </p:nvSpPr>
        <p:spPr>
          <a:xfrm>
            <a:off x="4027796" y="2104535"/>
            <a:ext cx="5242286" cy="1015663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zh-TW" altLang="en-US" sz="6000" b="1" dirty="0">
                <a:solidFill>
                  <a:srgbClr val="EF8C9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字魂59号-创粗黑" panose="00000500000000000000" pitchFamily="2" charset="-122"/>
              </a:rPr>
              <a:t>仁中經驗分享</a:t>
            </a:r>
            <a:endParaRPr lang="zh-CN" altLang="en-US" sz="6000" b="1" dirty="0">
              <a:solidFill>
                <a:srgbClr val="EF8C95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字魂59号-创粗黑" panose="00000500000000000000" pitchFamily="2" charset="-122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21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cil_66090"/>
          <p:cNvSpPr>
            <a:spLocks noChangeAspect="1"/>
          </p:cNvSpPr>
          <p:nvPr/>
        </p:nvSpPr>
        <p:spPr bwMode="auto">
          <a:xfrm flipH="1">
            <a:off x="562610" y="603250"/>
            <a:ext cx="609600" cy="608330"/>
          </a:xfrm>
          <a:custGeom>
            <a:avLst/>
            <a:gdLst>
              <a:gd name="connsiteX0" fmla="*/ 37874 w 609431"/>
              <a:gd name="connsiteY0" fmla="*/ 437859 h 608345"/>
              <a:gd name="connsiteX1" fmla="*/ 47910 w 609431"/>
              <a:gd name="connsiteY1" fmla="*/ 459714 h 608345"/>
              <a:gd name="connsiteX2" fmla="*/ 57469 w 609431"/>
              <a:gd name="connsiteY2" fmla="*/ 480613 h 608345"/>
              <a:gd name="connsiteX3" fmla="*/ 65275 w 609431"/>
              <a:gd name="connsiteY3" fmla="*/ 488888 h 608345"/>
              <a:gd name="connsiteX4" fmla="*/ 90127 w 609431"/>
              <a:gd name="connsiteY4" fmla="*/ 502043 h 608345"/>
              <a:gd name="connsiteX5" fmla="*/ 95809 w 609431"/>
              <a:gd name="connsiteY5" fmla="*/ 505067 h 608345"/>
              <a:gd name="connsiteX6" fmla="*/ 103138 w 609431"/>
              <a:gd name="connsiteY6" fmla="*/ 512440 h 608345"/>
              <a:gd name="connsiteX7" fmla="*/ 106217 w 609431"/>
              <a:gd name="connsiteY7" fmla="*/ 518063 h 608345"/>
              <a:gd name="connsiteX8" fmla="*/ 119387 w 609431"/>
              <a:gd name="connsiteY8" fmla="*/ 542888 h 608345"/>
              <a:gd name="connsiteX9" fmla="*/ 127671 w 609431"/>
              <a:gd name="connsiteY9" fmla="*/ 550686 h 608345"/>
              <a:gd name="connsiteX10" fmla="*/ 148541 w 609431"/>
              <a:gd name="connsiteY10" fmla="*/ 560234 h 608345"/>
              <a:gd name="connsiteX11" fmla="*/ 170419 w 609431"/>
              <a:gd name="connsiteY11" fmla="*/ 570259 h 608345"/>
              <a:gd name="connsiteX12" fmla="*/ 161020 w 609431"/>
              <a:gd name="connsiteY12" fmla="*/ 572699 h 608345"/>
              <a:gd name="connsiteX13" fmla="*/ 149018 w 609431"/>
              <a:gd name="connsiteY13" fmla="*/ 575723 h 608345"/>
              <a:gd name="connsiteX14" fmla="*/ 137070 w 609431"/>
              <a:gd name="connsiteY14" fmla="*/ 578746 h 608345"/>
              <a:gd name="connsiteX15" fmla="*/ 21996 w 609431"/>
              <a:gd name="connsiteY15" fmla="*/ 607762 h 608345"/>
              <a:gd name="connsiteX16" fmla="*/ 17642 w 609431"/>
              <a:gd name="connsiteY16" fmla="*/ 608345 h 608345"/>
              <a:gd name="connsiteX17" fmla="*/ 543 w 609431"/>
              <a:gd name="connsiteY17" fmla="*/ 586332 h 608345"/>
              <a:gd name="connsiteX18" fmla="*/ 29590 w 609431"/>
              <a:gd name="connsiteY18" fmla="*/ 471384 h 608345"/>
              <a:gd name="connsiteX19" fmla="*/ 32617 w 609431"/>
              <a:gd name="connsiteY19" fmla="*/ 459448 h 608345"/>
              <a:gd name="connsiteX20" fmla="*/ 35484 w 609431"/>
              <a:gd name="connsiteY20" fmla="*/ 447301 h 608345"/>
              <a:gd name="connsiteX21" fmla="*/ 365057 w 609431"/>
              <a:gd name="connsiteY21" fmla="*/ 111564 h 608345"/>
              <a:gd name="connsiteX22" fmla="*/ 497561 w 609431"/>
              <a:gd name="connsiteY22" fmla="*/ 243820 h 608345"/>
              <a:gd name="connsiteX23" fmla="*/ 186561 w 609431"/>
              <a:gd name="connsiteY23" fmla="*/ 554362 h 608345"/>
              <a:gd name="connsiteX24" fmla="*/ 179392 w 609431"/>
              <a:gd name="connsiteY24" fmla="*/ 551127 h 608345"/>
              <a:gd name="connsiteX25" fmla="*/ 137755 w 609431"/>
              <a:gd name="connsiteY25" fmla="*/ 531984 h 608345"/>
              <a:gd name="connsiteX26" fmla="*/ 122194 w 609431"/>
              <a:gd name="connsiteY26" fmla="*/ 502552 h 608345"/>
              <a:gd name="connsiteX27" fmla="*/ 105997 w 609431"/>
              <a:gd name="connsiteY27" fmla="*/ 486378 h 608345"/>
              <a:gd name="connsiteX28" fmla="*/ 76522 w 609431"/>
              <a:gd name="connsiteY28" fmla="*/ 470787 h 608345"/>
              <a:gd name="connsiteX29" fmla="*/ 57350 w 609431"/>
              <a:gd name="connsiteY29" fmla="*/ 429212 h 608345"/>
              <a:gd name="connsiteX30" fmla="*/ 54057 w 609431"/>
              <a:gd name="connsiteY30" fmla="*/ 422106 h 608345"/>
              <a:gd name="connsiteX31" fmla="*/ 484174 w 609431"/>
              <a:gd name="connsiteY31" fmla="*/ 0 h 608345"/>
              <a:gd name="connsiteX32" fmla="*/ 496709 w 609431"/>
              <a:gd name="connsiteY32" fmla="*/ 5143 h 608345"/>
              <a:gd name="connsiteX33" fmla="*/ 604213 w 609431"/>
              <a:gd name="connsiteY33" fmla="*/ 112468 h 608345"/>
              <a:gd name="connsiteX34" fmla="*/ 604213 w 609431"/>
              <a:gd name="connsiteY34" fmla="*/ 137497 h 608345"/>
              <a:gd name="connsiteX35" fmla="*/ 512643 w 609431"/>
              <a:gd name="connsiteY35" fmla="*/ 228914 h 608345"/>
              <a:gd name="connsiteX36" fmla="*/ 380069 w 609431"/>
              <a:gd name="connsiteY36" fmla="*/ 96560 h 608345"/>
              <a:gd name="connsiteX37" fmla="*/ 471639 w 609431"/>
              <a:gd name="connsiteY37" fmla="*/ 5143 h 608345"/>
              <a:gd name="connsiteX38" fmla="*/ 484174 w 609431"/>
              <a:gd name="connsiteY38" fmla="*/ 0 h 608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609431" h="608345">
                <a:moveTo>
                  <a:pt x="37874" y="437859"/>
                </a:moveTo>
                <a:lnTo>
                  <a:pt x="47910" y="459714"/>
                </a:lnTo>
                <a:lnTo>
                  <a:pt x="57469" y="480613"/>
                </a:lnTo>
                <a:cubicBezTo>
                  <a:pt x="59115" y="484114"/>
                  <a:pt x="61823" y="487032"/>
                  <a:pt x="65275" y="488888"/>
                </a:cubicBezTo>
                <a:lnTo>
                  <a:pt x="90127" y="502043"/>
                </a:lnTo>
                <a:lnTo>
                  <a:pt x="95809" y="505067"/>
                </a:lnTo>
                <a:cubicBezTo>
                  <a:pt x="98889" y="506711"/>
                  <a:pt x="101544" y="509311"/>
                  <a:pt x="103138" y="512440"/>
                </a:cubicBezTo>
                <a:lnTo>
                  <a:pt x="106217" y="518063"/>
                </a:lnTo>
                <a:lnTo>
                  <a:pt x="119387" y="542888"/>
                </a:lnTo>
                <a:cubicBezTo>
                  <a:pt x="121193" y="546283"/>
                  <a:pt x="124113" y="549041"/>
                  <a:pt x="127671" y="550686"/>
                </a:cubicBezTo>
                <a:lnTo>
                  <a:pt x="148541" y="560234"/>
                </a:lnTo>
                <a:lnTo>
                  <a:pt x="170419" y="570259"/>
                </a:lnTo>
                <a:lnTo>
                  <a:pt x="161020" y="572699"/>
                </a:lnTo>
                <a:lnTo>
                  <a:pt x="149018" y="575723"/>
                </a:lnTo>
                <a:lnTo>
                  <a:pt x="137070" y="578746"/>
                </a:lnTo>
                <a:lnTo>
                  <a:pt x="21996" y="607762"/>
                </a:lnTo>
                <a:cubicBezTo>
                  <a:pt x="20509" y="608133"/>
                  <a:pt x="19022" y="608345"/>
                  <a:pt x="17642" y="608345"/>
                </a:cubicBezTo>
                <a:cubicBezTo>
                  <a:pt x="6596" y="608345"/>
                  <a:pt x="-2325" y="597789"/>
                  <a:pt x="543" y="586332"/>
                </a:cubicBezTo>
                <a:lnTo>
                  <a:pt x="29590" y="471384"/>
                </a:lnTo>
                <a:lnTo>
                  <a:pt x="32617" y="459448"/>
                </a:lnTo>
                <a:lnTo>
                  <a:pt x="35484" y="447301"/>
                </a:lnTo>
                <a:close/>
                <a:moveTo>
                  <a:pt x="365057" y="111564"/>
                </a:moveTo>
                <a:lnTo>
                  <a:pt x="497561" y="243820"/>
                </a:lnTo>
                <a:lnTo>
                  <a:pt x="186561" y="554362"/>
                </a:lnTo>
                <a:lnTo>
                  <a:pt x="179392" y="551127"/>
                </a:lnTo>
                <a:lnTo>
                  <a:pt x="137755" y="531984"/>
                </a:lnTo>
                <a:lnTo>
                  <a:pt x="122194" y="502552"/>
                </a:lnTo>
                <a:cubicBezTo>
                  <a:pt x="118530" y="495605"/>
                  <a:pt x="112901" y="490037"/>
                  <a:pt x="105997" y="486378"/>
                </a:cubicBezTo>
                <a:lnTo>
                  <a:pt x="76522" y="470787"/>
                </a:lnTo>
                <a:lnTo>
                  <a:pt x="57350" y="429212"/>
                </a:lnTo>
                <a:lnTo>
                  <a:pt x="54057" y="422106"/>
                </a:lnTo>
                <a:close/>
                <a:moveTo>
                  <a:pt x="484174" y="0"/>
                </a:moveTo>
                <a:cubicBezTo>
                  <a:pt x="488689" y="0"/>
                  <a:pt x="493256" y="1697"/>
                  <a:pt x="496709" y="5143"/>
                </a:cubicBezTo>
                <a:lnTo>
                  <a:pt x="604213" y="112468"/>
                </a:lnTo>
                <a:cubicBezTo>
                  <a:pt x="611171" y="119415"/>
                  <a:pt x="611171" y="130550"/>
                  <a:pt x="604213" y="137497"/>
                </a:cubicBezTo>
                <a:lnTo>
                  <a:pt x="512643" y="228914"/>
                </a:lnTo>
                <a:lnTo>
                  <a:pt x="380069" y="96560"/>
                </a:lnTo>
                <a:lnTo>
                  <a:pt x="471639" y="5143"/>
                </a:lnTo>
                <a:cubicBezTo>
                  <a:pt x="475091" y="1697"/>
                  <a:pt x="479659" y="0"/>
                  <a:pt x="484174" y="0"/>
                </a:cubicBezTo>
                <a:close/>
              </a:path>
            </a:pathLst>
          </a:custGeom>
          <a:solidFill>
            <a:srgbClr val="F98F92"/>
          </a:solidFill>
          <a:ln>
            <a:noFill/>
          </a:ln>
        </p:spPr>
        <p:txBody>
          <a:bodyPr/>
          <a:lstStyle/>
          <a:p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sp>
        <p:nvSpPr>
          <p:cNvPr id="2" name="任意多边形 2"/>
          <p:cNvSpPr/>
          <p:nvPr/>
        </p:nvSpPr>
        <p:spPr>
          <a:xfrm>
            <a:off x="1442720" y="1001395"/>
            <a:ext cx="5354320" cy="210185"/>
          </a:xfrm>
          <a:custGeom>
            <a:avLst/>
            <a:gdLst>
              <a:gd name="connsiteX0" fmla="*/ 0 w 5613400"/>
              <a:gd name="connsiteY0" fmla="*/ 114821 h 140512"/>
              <a:gd name="connsiteX1" fmla="*/ 660400 w 5613400"/>
              <a:gd name="connsiteY1" fmla="*/ 521 h 140512"/>
              <a:gd name="connsiteX2" fmla="*/ 1536700 w 5613400"/>
              <a:gd name="connsiteY2" fmla="*/ 89421 h 140512"/>
              <a:gd name="connsiteX3" fmla="*/ 2438400 w 5613400"/>
              <a:gd name="connsiteY3" fmla="*/ 521 h 140512"/>
              <a:gd name="connsiteX4" fmla="*/ 3441700 w 5613400"/>
              <a:gd name="connsiteY4" fmla="*/ 140221 h 140512"/>
              <a:gd name="connsiteX5" fmla="*/ 4432300 w 5613400"/>
              <a:gd name="connsiteY5" fmla="*/ 38621 h 140512"/>
              <a:gd name="connsiteX6" fmla="*/ 4940300 w 5613400"/>
              <a:gd name="connsiteY6" fmla="*/ 89421 h 140512"/>
              <a:gd name="connsiteX7" fmla="*/ 5613400 w 5613400"/>
              <a:gd name="connsiteY7" fmla="*/ 521 h 140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13400" h="140512">
                <a:moveTo>
                  <a:pt x="0" y="114821"/>
                </a:moveTo>
                <a:cubicBezTo>
                  <a:pt x="202141" y="59787"/>
                  <a:pt x="404283" y="4754"/>
                  <a:pt x="660400" y="521"/>
                </a:cubicBezTo>
                <a:cubicBezTo>
                  <a:pt x="916517" y="-3712"/>
                  <a:pt x="1240367" y="89421"/>
                  <a:pt x="1536700" y="89421"/>
                </a:cubicBezTo>
                <a:cubicBezTo>
                  <a:pt x="1833033" y="89421"/>
                  <a:pt x="2120900" y="-7946"/>
                  <a:pt x="2438400" y="521"/>
                </a:cubicBezTo>
                <a:cubicBezTo>
                  <a:pt x="2755900" y="8988"/>
                  <a:pt x="3109383" y="133871"/>
                  <a:pt x="3441700" y="140221"/>
                </a:cubicBezTo>
                <a:cubicBezTo>
                  <a:pt x="3774017" y="146571"/>
                  <a:pt x="4182534" y="47088"/>
                  <a:pt x="4432300" y="38621"/>
                </a:cubicBezTo>
                <a:cubicBezTo>
                  <a:pt x="4682066" y="30154"/>
                  <a:pt x="4743450" y="95771"/>
                  <a:pt x="4940300" y="89421"/>
                </a:cubicBezTo>
                <a:cubicBezTo>
                  <a:pt x="5137150" y="83071"/>
                  <a:pt x="5375275" y="41796"/>
                  <a:pt x="5613400" y="521"/>
                </a:cubicBezTo>
              </a:path>
            </a:pathLst>
          </a:custGeom>
          <a:noFill/>
          <a:ln w="28575">
            <a:solidFill>
              <a:srgbClr val="F98F9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sp>
        <p:nvSpPr>
          <p:cNvPr id="3" name="TextBox 76"/>
          <p:cNvSpPr txBox="1"/>
          <p:nvPr/>
        </p:nvSpPr>
        <p:spPr>
          <a:xfrm>
            <a:off x="1442720" y="479425"/>
            <a:ext cx="3978910" cy="52197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dist">
              <a:buFont typeface="Arial" panose="020B0604020202020204" pitchFamily="34" charset="0"/>
              <a:buNone/>
            </a:pPr>
            <a:r>
              <a:rPr lang="zh-TW" altLang="en-US" sz="2800" b="1" dirty="0">
                <a:solidFill>
                  <a:srgbClr val="EF8C9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字魂59号-创粗黑" panose="00000500000000000000" pitchFamily="2" charset="-122"/>
              </a:rPr>
              <a:t>仁中經驗分享</a:t>
            </a:r>
            <a:endParaRPr lang="zh-CN" altLang="en-US" sz="2800" b="1" dirty="0">
              <a:solidFill>
                <a:srgbClr val="EF8C95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字魂59号-创粗黑" panose="00000500000000000000" pitchFamily="2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48" r="21568" b="47510"/>
          <a:stretch>
            <a:fillRect/>
          </a:stretch>
        </p:blipFill>
        <p:spPr>
          <a:xfrm flipH="1" flipV="1">
            <a:off x="10111105" y="4965065"/>
            <a:ext cx="1993265" cy="1852295"/>
          </a:xfrm>
          <a:custGeom>
            <a:avLst/>
            <a:gdLst>
              <a:gd name="connsiteX0" fmla="*/ 0 w 3276061"/>
              <a:gd name="connsiteY0" fmla="*/ 0 h 3042544"/>
              <a:gd name="connsiteX1" fmla="*/ 3276061 w 3276061"/>
              <a:gd name="connsiteY1" fmla="*/ 0 h 3042544"/>
              <a:gd name="connsiteX2" fmla="*/ 3276061 w 3276061"/>
              <a:gd name="connsiteY2" fmla="*/ 3042544 h 3042544"/>
              <a:gd name="connsiteX3" fmla="*/ 849505 w 3276061"/>
              <a:gd name="connsiteY3" fmla="*/ 3042544 h 3042544"/>
              <a:gd name="connsiteX4" fmla="*/ 560630 w 3276061"/>
              <a:gd name="connsiteY4" fmla="*/ 2281360 h 3042544"/>
              <a:gd name="connsiteX5" fmla="*/ 779912 w 3276061"/>
              <a:gd name="connsiteY5" fmla="*/ 2176049 h 3042544"/>
              <a:gd name="connsiteX6" fmla="*/ 0 w 3276061"/>
              <a:gd name="connsiteY6" fmla="*/ 552103 h 3042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76061" h="3042544">
                <a:moveTo>
                  <a:pt x="0" y="0"/>
                </a:moveTo>
                <a:lnTo>
                  <a:pt x="3276061" y="0"/>
                </a:lnTo>
                <a:lnTo>
                  <a:pt x="3276061" y="3042544"/>
                </a:lnTo>
                <a:lnTo>
                  <a:pt x="849505" y="3042544"/>
                </a:lnTo>
                <a:lnTo>
                  <a:pt x="560630" y="2281360"/>
                </a:lnTo>
                <a:lnTo>
                  <a:pt x="779912" y="2176049"/>
                </a:lnTo>
                <a:lnTo>
                  <a:pt x="0" y="552103"/>
                </a:lnTo>
                <a:close/>
              </a:path>
            </a:pathLst>
          </a:custGeom>
        </p:spPr>
      </p:pic>
      <p:sp>
        <p:nvSpPr>
          <p:cNvPr id="7" name="矩形 6"/>
          <p:cNvSpPr/>
          <p:nvPr/>
        </p:nvSpPr>
        <p:spPr>
          <a:xfrm>
            <a:off x="914400" y="1648690"/>
            <a:ext cx="1052945" cy="3394364"/>
          </a:xfrm>
          <a:prstGeom prst="rect">
            <a:avLst/>
          </a:prstGeom>
          <a:solidFill>
            <a:srgbClr val="F98F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092036" y="2341417"/>
            <a:ext cx="2479964" cy="3394364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sp>
        <p:nvSpPr>
          <p:cNvPr id="6" name="矩形 360">
            <a:extLst>
              <a:ext uri="{FF2B5EF4-FFF2-40B4-BE49-F238E27FC236}">
                <a16:creationId xmlns:a16="http://schemas.microsoft.com/office/drawing/2014/main" id="{576957BD-8AC8-DCA6-28D0-9DDFB4828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0628" y="1876274"/>
            <a:ext cx="6556972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如何發現</a:t>
            </a:r>
            <a:r>
              <a:rPr lang="en-US" altLang="zh-TW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Q</a:t>
            </a:r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寶：</a:t>
            </a:r>
            <a:endParaRPr lang="en-US" altLang="zh-TW" sz="4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（一）導師班級推動</a:t>
            </a:r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（二）處室服務志工</a:t>
            </a:r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（三）各項活動菁英</a:t>
            </a:r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cil_66090"/>
          <p:cNvSpPr>
            <a:spLocks noChangeAspect="1"/>
          </p:cNvSpPr>
          <p:nvPr/>
        </p:nvSpPr>
        <p:spPr bwMode="auto">
          <a:xfrm flipH="1">
            <a:off x="562610" y="603250"/>
            <a:ext cx="609600" cy="608330"/>
          </a:xfrm>
          <a:custGeom>
            <a:avLst/>
            <a:gdLst>
              <a:gd name="connsiteX0" fmla="*/ 37874 w 609431"/>
              <a:gd name="connsiteY0" fmla="*/ 437859 h 608345"/>
              <a:gd name="connsiteX1" fmla="*/ 47910 w 609431"/>
              <a:gd name="connsiteY1" fmla="*/ 459714 h 608345"/>
              <a:gd name="connsiteX2" fmla="*/ 57469 w 609431"/>
              <a:gd name="connsiteY2" fmla="*/ 480613 h 608345"/>
              <a:gd name="connsiteX3" fmla="*/ 65275 w 609431"/>
              <a:gd name="connsiteY3" fmla="*/ 488888 h 608345"/>
              <a:gd name="connsiteX4" fmla="*/ 90127 w 609431"/>
              <a:gd name="connsiteY4" fmla="*/ 502043 h 608345"/>
              <a:gd name="connsiteX5" fmla="*/ 95809 w 609431"/>
              <a:gd name="connsiteY5" fmla="*/ 505067 h 608345"/>
              <a:gd name="connsiteX6" fmla="*/ 103138 w 609431"/>
              <a:gd name="connsiteY6" fmla="*/ 512440 h 608345"/>
              <a:gd name="connsiteX7" fmla="*/ 106217 w 609431"/>
              <a:gd name="connsiteY7" fmla="*/ 518063 h 608345"/>
              <a:gd name="connsiteX8" fmla="*/ 119387 w 609431"/>
              <a:gd name="connsiteY8" fmla="*/ 542888 h 608345"/>
              <a:gd name="connsiteX9" fmla="*/ 127671 w 609431"/>
              <a:gd name="connsiteY9" fmla="*/ 550686 h 608345"/>
              <a:gd name="connsiteX10" fmla="*/ 148541 w 609431"/>
              <a:gd name="connsiteY10" fmla="*/ 560234 h 608345"/>
              <a:gd name="connsiteX11" fmla="*/ 170419 w 609431"/>
              <a:gd name="connsiteY11" fmla="*/ 570259 h 608345"/>
              <a:gd name="connsiteX12" fmla="*/ 161020 w 609431"/>
              <a:gd name="connsiteY12" fmla="*/ 572699 h 608345"/>
              <a:gd name="connsiteX13" fmla="*/ 149018 w 609431"/>
              <a:gd name="connsiteY13" fmla="*/ 575723 h 608345"/>
              <a:gd name="connsiteX14" fmla="*/ 137070 w 609431"/>
              <a:gd name="connsiteY14" fmla="*/ 578746 h 608345"/>
              <a:gd name="connsiteX15" fmla="*/ 21996 w 609431"/>
              <a:gd name="connsiteY15" fmla="*/ 607762 h 608345"/>
              <a:gd name="connsiteX16" fmla="*/ 17642 w 609431"/>
              <a:gd name="connsiteY16" fmla="*/ 608345 h 608345"/>
              <a:gd name="connsiteX17" fmla="*/ 543 w 609431"/>
              <a:gd name="connsiteY17" fmla="*/ 586332 h 608345"/>
              <a:gd name="connsiteX18" fmla="*/ 29590 w 609431"/>
              <a:gd name="connsiteY18" fmla="*/ 471384 h 608345"/>
              <a:gd name="connsiteX19" fmla="*/ 32617 w 609431"/>
              <a:gd name="connsiteY19" fmla="*/ 459448 h 608345"/>
              <a:gd name="connsiteX20" fmla="*/ 35484 w 609431"/>
              <a:gd name="connsiteY20" fmla="*/ 447301 h 608345"/>
              <a:gd name="connsiteX21" fmla="*/ 365057 w 609431"/>
              <a:gd name="connsiteY21" fmla="*/ 111564 h 608345"/>
              <a:gd name="connsiteX22" fmla="*/ 497561 w 609431"/>
              <a:gd name="connsiteY22" fmla="*/ 243820 h 608345"/>
              <a:gd name="connsiteX23" fmla="*/ 186561 w 609431"/>
              <a:gd name="connsiteY23" fmla="*/ 554362 h 608345"/>
              <a:gd name="connsiteX24" fmla="*/ 179392 w 609431"/>
              <a:gd name="connsiteY24" fmla="*/ 551127 h 608345"/>
              <a:gd name="connsiteX25" fmla="*/ 137755 w 609431"/>
              <a:gd name="connsiteY25" fmla="*/ 531984 h 608345"/>
              <a:gd name="connsiteX26" fmla="*/ 122194 w 609431"/>
              <a:gd name="connsiteY26" fmla="*/ 502552 h 608345"/>
              <a:gd name="connsiteX27" fmla="*/ 105997 w 609431"/>
              <a:gd name="connsiteY27" fmla="*/ 486378 h 608345"/>
              <a:gd name="connsiteX28" fmla="*/ 76522 w 609431"/>
              <a:gd name="connsiteY28" fmla="*/ 470787 h 608345"/>
              <a:gd name="connsiteX29" fmla="*/ 57350 w 609431"/>
              <a:gd name="connsiteY29" fmla="*/ 429212 h 608345"/>
              <a:gd name="connsiteX30" fmla="*/ 54057 w 609431"/>
              <a:gd name="connsiteY30" fmla="*/ 422106 h 608345"/>
              <a:gd name="connsiteX31" fmla="*/ 484174 w 609431"/>
              <a:gd name="connsiteY31" fmla="*/ 0 h 608345"/>
              <a:gd name="connsiteX32" fmla="*/ 496709 w 609431"/>
              <a:gd name="connsiteY32" fmla="*/ 5143 h 608345"/>
              <a:gd name="connsiteX33" fmla="*/ 604213 w 609431"/>
              <a:gd name="connsiteY33" fmla="*/ 112468 h 608345"/>
              <a:gd name="connsiteX34" fmla="*/ 604213 w 609431"/>
              <a:gd name="connsiteY34" fmla="*/ 137497 h 608345"/>
              <a:gd name="connsiteX35" fmla="*/ 512643 w 609431"/>
              <a:gd name="connsiteY35" fmla="*/ 228914 h 608345"/>
              <a:gd name="connsiteX36" fmla="*/ 380069 w 609431"/>
              <a:gd name="connsiteY36" fmla="*/ 96560 h 608345"/>
              <a:gd name="connsiteX37" fmla="*/ 471639 w 609431"/>
              <a:gd name="connsiteY37" fmla="*/ 5143 h 608345"/>
              <a:gd name="connsiteX38" fmla="*/ 484174 w 609431"/>
              <a:gd name="connsiteY38" fmla="*/ 0 h 608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609431" h="608345">
                <a:moveTo>
                  <a:pt x="37874" y="437859"/>
                </a:moveTo>
                <a:lnTo>
                  <a:pt x="47910" y="459714"/>
                </a:lnTo>
                <a:lnTo>
                  <a:pt x="57469" y="480613"/>
                </a:lnTo>
                <a:cubicBezTo>
                  <a:pt x="59115" y="484114"/>
                  <a:pt x="61823" y="487032"/>
                  <a:pt x="65275" y="488888"/>
                </a:cubicBezTo>
                <a:lnTo>
                  <a:pt x="90127" y="502043"/>
                </a:lnTo>
                <a:lnTo>
                  <a:pt x="95809" y="505067"/>
                </a:lnTo>
                <a:cubicBezTo>
                  <a:pt x="98889" y="506711"/>
                  <a:pt x="101544" y="509311"/>
                  <a:pt x="103138" y="512440"/>
                </a:cubicBezTo>
                <a:lnTo>
                  <a:pt x="106217" y="518063"/>
                </a:lnTo>
                <a:lnTo>
                  <a:pt x="119387" y="542888"/>
                </a:lnTo>
                <a:cubicBezTo>
                  <a:pt x="121193" y="546283"/>
                  <a:pt x="124113" y="549041"/>
                  <a:pt x="127671" y="550686"/>
                </a:cubicBezTo>
                <a:lnTo>
                  <a:pt x="148541" y="560234"/>
                </a:lnTo>
                <a:lnTo>
                  <a:pt x="170419" y="570259"/>
                </a:lnTo>
                <a:lnTo>
                  <a:pt x="161020" y="572699"/>
                </a:lnTo>
                <a:lnTo>
                  <a:pt x="149018" y="575723"/>
                </a:lnTo>
                <a:lnTo>
                  <a:pt x="137070" y="578746"/>
                </a:lnTo>
                <a:lnTo>
                  <a:pt x="21996" y="607762"/>
                </a:lnTo>
                <a:cubicBezTo>
                  <a:pt x="20509" y="608133"/>
                  <a:pt x="19022" y="608345"/>
                  <a:pt x="17642" y="608345"/>
                </a:cubicBezTo>
                <a:cubicBezTo>
                  <a:pt x="6596" y="608345"/>
                  <a:pt x="-2325" y="597789"/>
                  <a:pt x="543" y="586332"/>
                </a:cubicBezTo>
                <a:lnTo>
                  <a:pt x="29590" y="471384"/>
                </a:lnTo>
                <a:lnTo>
                  <a:pt x="32617" y="459448"/>
                </a:lnTo>
                <a:lnTo>
                  <a:pt x="35484" y="447301"/>
                </a:lnTo>
                <a:close/>
                <a:moveTo>
                  <a:pt x="365057" y="111564"/>
                </a:moveTo>
                <a:lnTo>
                  <a:pt x="497561" y="243820"/>
                </a:lnTo>
                <a:lnTo>
                  <a:pt x="186561" y="554362"/>
                </a:lnTo>
                <a:lnTo>
                  <a:pt x="179392" y="551127"/>
                </a:lnTo>
                <a:lnTo>
                  <a:pt x="137755" y="531984"/>
                </a:lnTo>
                <a:lnTo>
                  <a:pt x="122194" y="502552"/>
                </a:lnTo>
                <a:cubicBezTo>
                  <a:pt x="118530" y="495605"/>
                  <a:pt x="112901" y="490037"/>
                  <a:pt x="105997" y="486378"/>
                </a:cubicBezTo>
                <a:lnTo>
                  <a:pt x="76522" y="470787"/>
                </a:lnTo>
                <a:lnTo>
                  <a:pt x="57350" y="429212"/>
                </a:lnTo>
                <a:lnTo>
                  <a:pt x="54057" y="422106"/>
                </a:lnTo>
                <a:close/>
                <a:moveTo>
                  <a:pt x="484174" y="0"/>
                </a:moveTo>
                <a:cubicBezTo>
                  <a:pt x="488689" y="0"/>
                  <a:pt x="493256" y="1697"/>
                  <a:pt x="496709" y="5143"/>
                </a:cubicBezTo>
                <a:lnTo>
                  <a:pt x="604213" y="112468"/>
                </a:lnTo>
                <a:cubicBezTo>
                  <a:pt x="611171" y="119415"/>
                  <a:pt x="611171" y="130550"/>
                  <a:pt x="604213" y="137497"/>
                </a:cubicBezTo>
                <a:lnTo>
                  <a:pt x="512643" y="228914"/>
                </a:lnTo>
                <a:lnTo>
                  <a:pt x="380069" y="96560"/>
                </a:lnTo>
                <a:lnTo>
                  <a:pt x="471639" y="5143"/>
                </a:lnTo>
                <a:cubicBezTo>
                  <a:pt x="475091" y="1697"/>
                  <a:pt x="479659" y="0"/>
                  <a:pt x="484174" y="0"/>
                </a:cubicBezTo>
                <a:close/>
              </a:path>
            </a:pathLst>
          </a:custGeom>
          <a:solidFill>
            <a:srgbClr val="F98F92"/>
          </a:solidFill>
          <a:ln>
            <a:noFill/>
          </a:ln>
        </p:spPr>
        <p:txBody>
          <a:bodyPr/>
          <a:lstStyle/>
          <a:p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sp>
        <p:nvSpPr>
          <p:cNvPr id="2" name="任意多边形 2"/>
          <p:cNvSpPr/>
          <p:nvPr/>
        </p:nvSpPr>
        <p:spPr>
          <a:xfrm>
            <a:off x="1442720" y="1001395"/>
            <a:ext cx="5354320" cy="210185"/>
          </a:xfrm>
          <a:custGeom>
            <a:avLst/>
            <a:gdLst>
              <a:gd name="connsiteX0" fmla="*/ 0 w 5613400"/>
              <a:gd name="connsiteY0" fmla="*/ 114821 h 140512"/>
              <a:gd name="connsiteX1" fmla="*/ 660400 w 5613400"/>
              <a:gd name="connsiteY1" fmla="*/ 521 h 140512"/>
              <a:gd name="connsiteX2" fmla="*/ 1536700 w 5613400"/>
              <a:gd name="connsiteY2" fmla="*/ 89421 h 140512"/>
              <a:gd name="connsiteX3" fmla="*/ 2438400 w 5613400"/>
              <a:gd name="connsiteY3" fmla="*/ 521 h 140512"/>
              <a:gd name="connsiteX4" fmla="*/ 3441700 w 5613400"/>
              <a:gd name="connsiteY4" fmla="*/ 140221 h 140512"/>
              <a:gd name="connsiteX5" fmla="*/ 4432300 w 5613400"/>
              <a:gd name="connsiteY5" fmla="*/ 38621 h 140512"/>
              <a:gd name="connsiteX6" fmla="*/ 4940300 w 5613400"/>
              <a:gd name="connsiteY6" fmla="*/ 89421 h 140512"/>
              <a:gd name="connsiteX7" fmla="*/ 5613400 w 5613400"/>
              <a:gd name="connsiteY7" fmla="*/ 521 h 140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13400" h="140512">
                <a:moveTo>
                  <a:pt x="0" y="114821"/>
                </a:moveTo>
                <a:cubicBezTo>
                  <a:pt x="202141" y="59787"/>
                  <a:pt x="404283" y="4754"/>
                  <a:pt x="660400" y="521"/>
                </a:cubicBezTo>
                <a:cubicBezTo>
                  <a:pt x="916517" y="-3712"/>
                  <a:pt x="1240367" y="89421"/>
                  <a:pt x="1536700" y="89421"/>
                </a:cubicBezTo>
                <a:cubicBezTo>
                  <a:pt x="1833033" y="89421"/>
                  <a:pt x="2120900" y="-7946"/>
                  <a:pt x="2438400" y="521"/>
                </a:cubicBezTo>
                <a:cubicBezTo>
                  <a:pt x="2755900" y="8988"/>
                  <a:pt x="3109383" y="133871"/>
                  <a:pt x="3441700" y="140221"/>
                </a:cubicBezTo>
                <a:cubicBezTo>
                  <a:pt x="3774017" y="146571"/>
                  <a:pt x="4182534" y="47088"/>
                  <a:pt x="4432300" y="38621"/>
                </a:cubicBezTo>
                <a:cubicBezTo>
                  <a:pt x="4682066" y="30154"/>
                  <a:pt x="4743450" y="95771"/>
                  <a:pt x="4940300" y="89421"/>
                </a:cubicBezTo>
                <a:cubicBezTo>
                  <a:pt x="5137150" y="83071"/>
                  <a:pt x="5375275" y="41796"/>
                  <a:pt x="5613400" y="521"/>
                </a:cubicBezTo>
              </a:path>
            </a:pathLst>
          </a:custGeom>
          <a:noFill/>
          <a:ln w="28575">
            <a:solidFill>
              <a:srgbClr val="F98F9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sp>
        <p:nvSpPr>
          <p:cNvPr id="3" name="TextBox 76"/>
          <p:cNvSpPr txBox="1"/>
          <p:nvPr/>
        </p:nvSpPr>
        <p:spPr>
          <a:xfrm>
            <a:off x="1442720" y="479425"/>
            <a:ext cx="3978910" cy="52197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dist">
              <a:buFont typeface="Arial" panose="020B0604020202020204" pitchFamily="34" charset="0"/>
              <a:buNone/>
            </a:pPr>
            <a:r>
              <a:rPr lang="zh-TW" altLang="en-US" sz="2800" b="1" dirty="0">
                <a:solidFill>
                  <a:srgbClr val="EF8C9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字魂59号-创粗黑" panose="00000500000000000000" pitchFamily="2" charset="-122"/>
              </a:rPr>
              <a:t>仁中經驗分享</a:t>
            </a:r>
            <a:endParaRPr lang="zh-CN" altLang="en-US" sz="2800" b="1" dirty="0">
              <a:solidFill>
                <a:srgbClr val="EF8C95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字魂59号-创粗黑" panose="00000500000000000000" pitchFamily="2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48" r="21568" b="47510"/>
          <a:stretch>
            <a:fillRect/>
          </a:stretch>
        </p:blipFill>
        <p:spPr>
          <a:xfrm flipH="1" flipV="1">
            <a:off x="10111105" y="4965065"/>
            <a:ext cx="1993265" cy="1852295"/>
          </a:xfrm>
          <a:custGeom>
            <a:avLst/>
            <a:gdLst>
              <a:gd name="connsiteX0" fmla="*/ 0 w 3276061"/>
              <a:gd name="connsiteY0" fmla="*/ 0 h 3042544"/>
              <a:gd name="connsiteX1" fmla="*/ 3276061 w 3276061"/>
              <a:gd name="connsiteY1" fmla="*/ 0 h 3042544"/>
              <a:gd name="connsiteX2" fmla="*/ 3276061 w 3276061"/>
              <a:gd name="connsiteY2" fmla="*/ 3042544 h 3042544"/>
              <a:gd name="connsiteX3" fmla="*/ 849505 w 3276061"/>
              <a:gd name="connsiteY3" fmla="*/ 3042544 h 3042544"/>
              <a:gd name="connsiteX4" fmla="*/ 560630 w 3276061"/>
              <a:gd name="connsiteY4" fmla="*/ 2281360 h 3042544"/>
              <a:gd name="connsiteX5" fmla="*/ 779912 w 3276061"/>
              <a:gd name="connsiteY5" fmla="*/ 2176049 h 3042544"/>
              <a:gd name="connsiteX6" fmla="*/ 0 w 3276061"/>
              <a:gd name="connsiteY6" fmla="*/ 552103 h 3042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76061" h="3042544">
                <a:moveTo>
                  <a:pt x="0" y="0"/>
                </a:moveTo>
                <a:lnTo>
                  <a:pt x="3276061" y="0"/>
                </a:lnTo>
                <a:lnTo>
                  <a:pt x="3276061" y="3042544"/>
                </a:lnTo>
                <a:lnTo>
                  <a:pt x="849505" y="3042544"/>
                </a:lnTo>
                <a:lnTo>
                  <a:pt x="560630" y="2281360"/>
                </a:lnTo>
                <a:lnTo>
                  <a:pt x="779912" y="2176049"/>
                </a:lnTo>
                <a:lnTo>
                  <a:pt x="0" y="552103"/>
                </a:lnTo>
                <a:close/>
              </a:path>
            </a:pathLst>
          </a:custGeom>
        </p:spPr>
      </p:pic>
      <p:sp>
        <p:nvSpPr>
          <p:cNvPr id="7" name="矩形 6"/>
          <p:cNvSpPr/>
          <p:nvPr/>
        </p:nvSpPr>
        <p:spPr>
          <a:xfrm>
            <a:off x="914400" y="1648690"/>
            <a:ext cx="1052945" cy="3394364"/>
          </a:xfrm>
          <a:prstGeom prst="rect">
            <a:avLst/>
          </a:prstGeom>
          <a:solidFill>
            <a:srgbClr val="F98F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092036" y="2341417"/>
            <a:ext cx="2479964" cy="3394364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sp>
        <p:nvSpPr>
          <p:cNvPr id="6" name="矩形 360">
            <a:extLst>
              <a:ext uri="{FF2B5EF4-FFF2-40B4-BE49-F238E27FC236}">
                <a16:creationId xmlns:a16="http://schemas.microsoft.com/office/drawing/2014/main" id="{576957BD-8AC8-DCA6-28D0-9DDFB4828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6691" y="1407109"/>
            <a:ext cx="6556972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如何協助</a:t>
            </a:r>
            <a:r>
              <a:rPr lang="en-US" altLang="zh-TW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Q</a:t>
            </a:r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寶：</a:t>
            </a:r>
            <a:endParaRPr lang="en-US" altLang="zh-TW" sz="4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（一）輔導老師提供撰寫架構</a:t>
            </a:r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學生發想自身經驗</a:t>
            </a:r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（二）輔導老師引導學生聚焦</a:t>
            </a:r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彙整合適特質</a:t>
            </a:r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（三）其他重要師長補充資訊</a:t>
            </a:r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556847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cil_66090"/>
          <p:cNvSpPr>
            <a:spLocks noChangeAspect="1"/>
          </p:cNvSpPr>
          <p:nvPr/>
        </p:nvSpPr>
        <p:spPr bwMode="auto">
          <a:xfrm flipH="1">
            <a:off x="562610" y="603250"/>
            <a:ext cx="609600" cy="608330"/>
          </a:xfrm>
          <a:custGeom>
            <a:avLst/>
            <a:gdLst>
              <a:gd name="connsiteX0" fmla="*/ 37874 w 609431"/>
              <a:gd name="connsiteY0" fmla="*/ 437859 h 608345"/>
              <a:gd name="connsiteX1" fmla="*/ 47910 w 609431"/>
              <a:gd name="connsiteY1" fmla="*/ 459714 h 608345"/>
              <a:gd name="connsiteX2" fmla="*/ 57469 w 609431"/>
              <a:gd name="connsiteY2" fmla="*/ 480613 h 608345"/>
              <a:gd name="connsiteX3" fmla="*/ 65275 w 609431"/>
              <a:gd name="connsiteY3" fmla="*/ 488888 h 608345"/>
              <a:gd name="connsiteX4" fmla="*/ 90127 w 609431"/>
              <a:gd name="connsiteY4" fmla="*/ 502043 h 608345"/>
              <a:gd name="connsiteX5" fmla="*/ 95809 w 609431"/>
              <a:gd name="connsiteY5" fmla="*/ 505067 h 608345"/>
              <a:gd name="connsiteX6" fmla="*/ 103138 w 609431"/>
              <a:gd name="connsiteY6" fmla="*/ 512440 h 608345"/>
              <a:gd name="connsiteX7" fmla="*/ 106217 w 609431"/>
              <a:gd name="connsiteY7" fmla="*/ 518063 h 608345"/>
              <a:gd name="connsiteX8" fmla="*/ 119387 w 609431"/>
              <a:gd name="connsiteY8" fmla="*/ 542888 h 608345"/>
              <a:gd name="connsiteX9" fmla="*/ 127671 w 609431"/>
              <a:gd name="connsiteY9" fmla="*/ 550686 h 608345"/>
              <a:gd name="connsiteX10" fmla="*/ 148541 w 609431"/>
              <a:gd name="connsiteY10" fmla="*/ 560234 h 608345"/>
              <a:gd name="connsiteX11" fmla="*/ 170419 w 609431"/>
              <a:gd name="connsiteY11" fmla="*/ 570259 h 608345"/>
              <a:gd name="connsiteX12" fmla="*/ 161020 w 609431"/>
              <a:gd name="connsiteY12" fmla="*/ 572699 h 608345"/>
              <a:gd name="connsiteX13" fmla="*/ 149018 w 609431"/>
              <a:gd name="connsiteY13" fmla="*/ 575723 h 608345"/>
              <a:gd name="connsiteX14" fmla="*/ 137070 w 609431"/>
              <a:gd name="connsiteY14" fmla="*/ 578746 h 608345"/>
              <a:gd name="connsiteX15" fmla="*/ 21996 w 609431"/>
              <a:gd name="connsiteY15" fmla="*/ 607762 h 608345"/>
              <a:gd name="connsiteX16" fmla="*/ 17642 w 609431"/>
              <a:gd name="connsiteY16" fmla="*/ 608345 h 608345"/>
              <a:gd name="connsiteX17" fmla="*/ 543 w 609431"/>
              <a:gd name="connsiteY17" fmla="*/ 586332 h 608345"/>
              <a:gd name="connsiteX18" fmla="*/ 29590 w 609431"/>
              <a:gd name="connsiteY18" fmla="*/ 471384 h 608345"/>
              <a:gd name="connsiteX19" fmla="*/ 32617 w 609431"/>
              <a:gd name="connsiteY19" fmla="*/ 459448 h 608345"/>
              <a:gd name="connsiteX20" fmla="*/ 35484 w 609431"/>
              <a:gd name="connsiteY20" fmla="*/ 447301 h 608345"/>
              <a:gd name="connsiteX21" fmla="*/ 365057 w 609431"/>
              <a:gd name="connsiteY21" fmla="*/ 111564 h 608345"/>
              <a:gd name="connsiteX22" fmla="*/ 497561 w 609431"/>
              <a:gd name="connsiteY22" fmla="*/ 243820 h 608345"/>
              <a:gd name="connsiteX23" fmla="*/ 186561 w 609431"/>
              <a:gd name="connsiteY23" fmla="*/ 554362 h 608345"/>
              <a:gd name="connsiteX24" fmla="*/ 179392 w 609431"/>
              <a:gd name="connsiteY24" fmla="*/ 551127 h 608345"/>
              <a:gd name="connsiteX25" fmla="*/ 137755 w 609431"/>
              <a:gd name="connsiteY25" fmla="*/ 531984 h 608345"/>
              <a:gd name="connsiteX26" fmla="*/ 122194 w 609431"/>
              <a:gd name="connsiteY26" fmla="*/ 502552 h 608345"/>
              <a:gd name="connsiteX27" fmla="*/ 105997 w 609431"/>
              <a:gd name="connsiteY27" fmla="*/ 486378 h 608345"/>
              <a:gd name="connsiteX28" fmla="*/ 76522 w 609431"/>
              <a:gd name="connsiteY28" fmla="*/ 470787 h 608345"/>
              <a:gd name="connsiteX29" fmla="*/ 57350 w 609431"/>
              <a:gd name="connsiteY29" fmla="*/ 429212 h 608345"/>
              <a:gd name="connsiteX30" fmla="*/ 54057 w 609431"/>
              <a:gd name="connsiteY30" fmla="*/ 422106 h 608345"/>
              <a:gd name="connsiteX31" fmla="*/ 484174 w 609431"/>
              <a:gd name="connsiteY31" fmla="*/ 0 h 608345"/>
              <a:gd name="connsiteX32" fmla="*/ 496709 w 609431"/>
              <a:gd name="connsiteY32" fmla="*/ 5143 h 608345"/>
              <a:gd name="connsiteX33" fmla="*/ 604213 w 609431"/>
              <a:gd name="connsiteY33" fmla="*/ 112468 h 608345"/>
              <a:gd name="connsiteX34" fmla="*/ 604213 w 609431"/>
              <a:gd name="connsiteY34" fmla="*/ 137497 h 608345"/>
              <a:gd name="connsiteX35" fmla="*/ 512643 w 609431"/>
              <a:gd name="connsiteY35" fmla="*/ 228914 h 608345"/>
              <a:gd name="connsiteX36" fmla="*/ 380069 w 609431"/>
              <a:gd name="connsiteY36" fmla="*/ 96560 h 608345"/>
              <a:gd name="connsiteX37" fmla="*/ 471639 w 609431"/>
              <a:gd name="connsiteY37" fmla="*/ 5143 h 608345"/>
              <a:gd name="connsiteX38" fmla="*/ 484174 w 609431"/>
              <a:gd name="connsiteY38" fmla="*/ 0 h 608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609431" h="608345">
                <a:moveTo>
                  <a:pt x="37874" y="437859"/>
                </a:moveTo>
                <a:lnTo>
                  <a:pt x="47910" y="459714"/>
                </a:lnTo>
                <a:lnTo>
                  <a:pt x="57469" y="480613"/>
                </a:lnTo>
                <a:cubicBezTo>
                  <a:pt x="59115" y="484114"/>
                  <a:pt x="61823" y="487032"/>
                  <a:pt x="65275" y="488888"/>
                </a:cubicBezTo>
                <a:lnTo>
                  <a:pt x="90127" y="502043"/>
                </a:lnTo>
                <a:lnTo>
                  <a:pt x="95809" y="505067"/>
                </a:lnTo>
                <a:cubicBezTo>
                  <a:pt x="98889" y="506711"/>
                  <a:pt x="101544" y="509311"/>
                  <a:pt x="103138" y="512440"/>
                </a:cubicBezTo>
                <a:lnTo>
                  <a:pt x="106217" y="518063"/>
                </a:lnTo>
                <a:lnTo>
                  <a:pt x="119387" y="542888"/>
                </a:lnTo>
                <a:cubicBezTo>
                  <a:pt x="121193" y="546283"/>
                  <a:pt x="124113" y="549041"/>
                  <a:pt x="127671" y="550686"/>
                </a:cubicBezTo>
                <a:lnTo>
                  <a:pt x="148541" y="560234"/>
                </a:lnTo>
                <a:lnTo>
                  <a:pt x="170419" y="570259"/>
                </a:lnTo>
                <a:lnTo>
                  <a:pt x="161020" y="572699"/>
                </a:lnTo>
                <a:lnTo>
                  <a:pt x="149018" y="575723"/>
                </a:lnTo>
                <a:lnTo>
                  <a:pt x="137070" y="578746"/>
                </a:lnTo>
                <a:lnTo>
                  <a:pt x="21996" y="607762"/>
                </a:lnTo>
                <a:cubicBezTo>
                  <a:pt x="20509" y="608133"/>
                  <a:pt x="19022" y="608345"/>
                  <a:pt x="17642" y="608345"/>
                </a:cubicBezTo>
                <a:cubicBezTo>
                  <a:pt x="6596" y="608345"/>
                  <a:pt x="-2325" y="597789"/>
                  <a:pt x="543" y="586332"/>
                </a:cubicBezTo>
                <a:lnTo>
                  <a:pt x="29590" y="471384"/>
                </a:lnTo>
                <a:lnTo>
                  <a:pt x="32617" y="459448"/>
                </a:lnTo>
                <a:lnTo>
                  <a:pt x="35484" y="447301"/>
                </a:lnTo>
                <a:close/>
                <a:moveTo>
                  <a:pt x="365057" y="111564"/>
                </a:moveTo>
                <a:lnTo>
                  <a:pt x="497561" y="243820"/>
                </a:lnTo>
                <a:lnTo>
                  <a:pt x="186561" y="554362"/>
                </a:lnTo>
                <a:lnTo>
                  <a:pt x="179392" y="551127"/>
                </a:lnTo>
                <a:lnTo>
                  <a:pt x="137755" y="531984"/>
                </a:lnTo>
                <a:lnTo>
                  <a:pt x="122194" y="502552"/>
                </a:lnTo>
                <a:cubicBezTo>
                  <a:pt x="118530" y="495605"/>
                  <a:pt x="112901" y="490037"/>
                  <a:pt x="105997" y="486378"/>
                </a:cubicBezTo>
                <a:lnTo>
                  <a:pt x="76522" y="470787"/>
                </a:lnTo>
                <a:lnTo>
                  <a:pt x="57350" y="429212"/>
                </a:lnTo>
                <a:lnTo>
                  <a:pt x="54057" y="422106"/>
                </a:lnTo>
                <a:close/>
                <a:moveTo>
                  <a:pt x="484174" y="0"/>
                </a:moveTo>
                <a:cubicBezTo>
                  <a:pt x="488689" y="0"/>
                  <a:pt x="493256" y="1697"/>
                  <a:pt x="496709" y="5143"/>
                </a:cubicBezTo>
                <a:lnTo>
                  <a:pt x="604213" y="112468"/>
                </a:lnTo>
                <a:cubicBezTo>
                  <a:pt x="611171" y="119415"/>
                  <a:pt x="611171" y="130550"/>
                  <a:pt x="604213" y="137497"/>
                </a:cubicBezTo>
                <a:lnTo>
                  <a:pt x="512643" y="228914"/>
                </a:lnTo>
                <a:lnTo>
                  <a:pt x="380069" y="96560"/>
                </a:lnTo>
                <a:lnTo>
                  <a:pt x="471639" y="5143"/>
                </a:lnTo>
                <a:cubicBezTo>
                  <a:pt x="475091" y="1697"/>
                  <a:pt x="479659" y="0"/>
                  <a:pt x="484174" y="0"/>
                </a:cubicBezTo>
                <a:close/>
              </a:path>
            </a:pathLst>
          </a:custGeom>
          <a:solidFill>
            <a:srgbClr val="F98F92"/>
          </a:solidFill>
          <a:ln>
            <a:noFill/>
          </a:ln>
        </p:spPr>
        <p:txBody>
          <a:bodyPr/>
          <a:lstStyle/>
          <a:p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sp>
        <p:nvSpPr>
          <p:cNvPr id="2" name="任意多边形 2"/>
          <p:cNvSpPr/>
          <p:nvPr/>
        </p:nvSpPr>
        <p:spPr>
          <a:xfrm>
            <a:off x="1442720" y="1001395"/>
            <a:ext cx="5354320" cy="210185"/>
          </a:xfrm>
          <a:custGeom>
            <a:avLst/>
            <a:gdLst>
              <a:gd name="connsiteX0" fmla="*/ 0 w 5613400"/>
              <a:gd name="connsiteY0" fmla="*/ 114821 h 140512"/>
              <a:gd name="connsiteX1" fmla="*/ 660400 w 5613400"/>
              <a:gd name="connsiteY1" fmla="*/ 521 h 140512"/>
              <a:gd name="connsiteX2" fmla="*/ 1536700 w 5613400"/>
              <a:gd name="connsiteY2" fmla="*/ 89421 h 140512"/>
              <a:gd name="connsiteX3" fmla="*/ 2438400 w 5613400"/>
              <a:gd name="connsiteY3" fmla="*/ 521 h 140512"/>
              <a:gd name="connsiteX4" fmla="*/ 3441700 w 5613400"/>
              <a:gd name="connsiteY4" fmla="*/ 140221 h 140512"/>
              <a:gd name="connsiteX5" fmla="*/ 4432300 w 5613400"/>
              <a:gd name="connsiteY5" fmla="*/ 38621 h 140512"/>
              <a:gd name="connsiteX6" fmla="*/ 4940300 w 5613400"/>
              <a:gd name="connsiteY6" fmla="*/ 89421 h 140512"/>
              <a:gd name="connsiteX7" fmla="*/ 5613400 w 5613400"/>
              <a:gd name="connsiteY7" fmla="*/ 521 h 140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13400" h="140512">
                <a:moveTo>
                  <a:pt x="0" y="114821"/>
                </a:moveTo>
                <a:cubicBezTo>
                  <a:pt x="202141" y="59787"/>
                  <a:pt x="404283" y="4754"/>
                  <a:pt x="660400" y="521"/>
                </a:cubicBezTo>
                <a:cubicBezTo>
                  <a:pt x="916517" y="-3712"/>
                  <a:pt x="1240367" y="89421"/>
                  <a:pt x="1536700" y="89421"/>
                </a:cubicBezTo>
                <a:cubicBezTo>
                  <a:pt x="1833033" y="89421"/>
                  <a:pt x="2120900" y="-7946"/>
                  <a:pt x="2438400" y="521"/>
                </a:cubicBezTo>
                <a:cubicBezTo>
                  <a:pt x="2755900" y="8988"/>
                  <a:pt x="3109383" y="133871"/>
                  <a:pt x="3441700" y="140221"/>
                </a:cubicBezTo>
                <a:cubicBezTo>
                  <a:pt x="3774017" y="146571"/>
                  <a:pt x="4182534" y="47088"/>
                  <a:pt x="4432300" y="38621"/>
                </a:cubicBezTo>
                <a:cubicBezTo>
                  <a:pt x="4682066" y="30154"/>
                  <a:pt x="4743450" y="95771"/>
                  <a:pt x="4940300" y="89421"/>
                </a:cubicBezTo>
                <a:cubicBezTo>
                  <a:pt x="5137150" y="83071"/>
                  <a:pt x="5375275" y="41796"/>
                  <a:pt x="5613400" y="521"/>
                </a:cubicBezTo>
              </a:path>
            </a:pathLst>
          </a:custGeom>
          <a:noFill/>
          <a:ln w="28575">
            <a:solidFill>
              <a:srgbClr val="F98F9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sp>
        <p:nvSpPr>
          <p:cNvPr id="3" name="TextBox 76"/>
          <p:cNvSpPr txBox="1"/>
          <p:nvPr/>
        </p:nvSpPr>
        <p:spPr>
          <a:xfrm>
            <a:off x="1442720" y="479425"/>
            <a:ext cx="3978910" cy="52197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dist">
              <a:buFont typeface="Arial" panose="020B0604020202020204" pitchFamily="34" charset="0"/>
              <a:buNone/>
            </a:pPr>
            <a:r>
              <a:rPr lang="zh-TW" altLang="en-US" sz="2800" b="1" dirty="0">
                <a:solidFill>
                  <a:srgbClr val="EF8C95"/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cs typeface="+mn-ea"/>
                <a:sym typeface="字魂59号-创粗黑" panose="00000500000000000000" pitchFamily="2" charset="-122"/>
              </a:rPr>
              <a:t>仁中經驗分享</a:t>
            </a:r>
            <a:endParaRPr lang="zh-CN" altLang="en-US" sz="2800" b="1" dirty="0">
              <a:solidFill>
                <a:srgbClr val="EF8C95"/>
              </a:solidFill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48" r="21568" b="47510"/>
          <a:stretch>
            <a:fillRect/>
          </a:stretch>
        </p:blipFill>
        <p:spPr>
          <a:xfrm flipH="1" flipV="1">
            <a:off x="10111105" y="4965065"/>
            <a:ext cx="1993265" cy="1852295"/>
          </a:xfrm>
          <a:custGeom>
            <a:avLst/>
            <a:gdLst>
              <a:gd name="connsiteX0" fmla="*/ 0 w 3276061"/>
              <a:gd name="connsiteY0" fmla="*/ 0 h 3042544"/>
              <a:gd name="connsiteX1" fmla="*/ 3276061 w 3276061"/>
              <a:gd name="connsiteY1" fmla="*/ 0 h 3042544"/>
              <a:gd name="connsiteX2" fmla="*/ 3276061 w 3276061"/>
              <a:gd name="connsiteY2" fmla="*/ 3042544 h 3042544"/>
              <a:gd name="connsiteX3" fmla="*/ 849505 w 3276061"/>
              <a:gd name="connsiteY3" fmla="*/ 3042544 h 3042544"/>
              <a:gd name="connsiteX4" fmla="*/ 560630 w 3276061"/>
              <a:gd name="connsiteY4" fmla="*/ 2281360 h 3042544"/>
              <a:gd name="connsiteX5" fmla="*/ 779912 w 3276061"/>
              <a:gd name="connsiteY5" fmla="*/ 2176049 h 3042544"/>
              <a:gd name="connsiteX6" fmla="*/ 0 w 3276061"/>
              <a:gd name="connsiteY6" fmla="*/ 552103 h 3042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76061" h="3042544">
                <a:moveTo>
                  <a:pt x="0" y="0"/>
                </a:moveTo>
                <a:lnTo>
                  <a:pt x="3276061" y="0"/>
                </a:lnTo>
                <a:lnTo>
                  <a:pt x="3276061" y="3042544"/>
                </a:lnTo>
                <a:lnTo>
                  <a:pt x="849505" y="3042544"/>
                </a:lnTo>
                <a:lnTo>
                  <a:pt x="560630" y="2281360"/>
                </a:lnTo>
                <a:lnTo>
                  <a:pt x="779912" y="2176049"/>
                </a:lnTo>
                <a:lnTo>
                  <a:pt x="0" y="552103"/>
                </a:lnTo>
                <a:close/>
              </a:path>
            </a:pathLst>
          </a:custGeom>
        </p:spPr>
      </p:pic>
      <p:grpSp>
        <p:nvGrpSpPr>
          <p:cNvPr id="19" name="组合 18"/>
          <p:cNvGrpSpPr/>
          <p:nvPr/>
        </p:nvGrpSpPr>
        <p:grpSpPr>
          <a:xfrm>
            <a:off x="615964" y="2419132"/>
            <a:ext cx="3020521" cy="3069306"/>
            <a:chOff x="2388358" y="2802341"/>
            <a:chExt cx="2581701" cy="2192740"/>
          </a:xfrm>
        </p:grpSpPr>
        <p:cxnSp>
          <p:nvCxnSpPr>
            <p:cNvPr id="9" name="直接连接符 8"/>
            <p:cNvCxnSpPr/>
            <p:nvPr/>
          </p:nvCxnSpPr>
          <p:spPr>
            <a:xfrm>
              <a:off x="2388358" y="2811439"/>
              <a:ext cx="0" cy="2183642"/>
            </a:xfrm>
            <a:prstGeom prst="line">
              <a:avLst/>
            </a:prstGeom>
            <a:ln w="25400">
              <a:solidFill>
                <a:srgbClr val="F98F9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/>
            <p:nvPr/>
          </p:nvCxnSpPr>
          <p:spPr>
            <a:xfrm>
              <a:off x="4970059" y="2811439"/>
              <a:ext cx="0" cy="2183642"/>
            </a:xfrm>
            <a:prstGeom prst="line">
              <a:avLst/>
            </a:prstGeom>
            <a:ln w="25400">
              <a:solidFill>
                <a:srgbClr val="F98F9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/>
            <p:nvPr/>
          </p:nvCxnSpPr>
          <p:spPr>
            <a:xfrm>
              <a:off x="2388358" y="2814654"/>
              <a:ext cx="122830" cy="0"/>
            </a:xfrm>
            <a:prstGeom prst="line">
              <a:avLst/>
            </a:prstGeom>
            <a:ln w="25400">
              <a:solidFill>
                <a:srgbClr val="F98F9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>
              <a:off x="2388358" y="4995081"/>
              <a:ext cx="573206" cy="0"/>
            </a:xfrm>
            <a:prstGeom prst="line">
              <a:avLst/>
            </a:prstGeom>
            <a:ln w="25400">
              <a:solidFill>
                <a:srgbClr val="F98F9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>
              <a:off x="4014716" y="4983708"/>
              <a:ext cx="955343" cy="0"/>
            </a:xfrm>
            <a:prstGeom prst="line">
              <a:avLst/>
            </a:prstGeom>
            <a:ln w="25400">
              <a:solidFill>
                <a:srgbClr val="F98F9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>
              <a:off x="4339988" y="2802341"/>
              <a:ext cx="630071" cy="0"/>
            </a:xfrm>
            <a:prstGeom prst="line">
              <a:avLst/>
            </a:prstGeom>
            <a:ln w="25400">
              <a:solidFill>
                <a:srgbClr val="F98F9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文本框 19"/>
          <p:cNvSpPr txBox="1"/>
          <p:nvPr/>
        </p:nvSpPr>
        <p:spPr>
          <a:xfrm>
            <a:off x="1026448" y="2755051"/>
            <a:ext cx="25569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0" b="1" dirty="0">
                <a:solidFill>
                  <a:srgbClr val="F98F92"/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cs typeface="+mn-ea"/>
                <a:sym typeface="字魂59号-创粗黑" panose="00000500000000000000" pitchFamily="2" charset="-122"/>
              </a:rPr>
              <a:t>MQ</a:t>
            </a:r>
          </a:p>
          <a:p>
            <a:r>
              <a:rPr lang="zh-TW" altLang="en-US" sz="8000" b="1" dirty="0">
                <a:solidFill>
                  <a:srgbClr val="F98F92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字魂59号-创粗黑" panose="00000500000000000000" pitchFamily="2" charset="-122"/>
              </a:rPr>
              <a:t>達人</a:t>
            </a:r>
            <a:endParaRPr lang="zh-CN" altLang="en-US" sz="8000" b="1" dirty="0">
              <a:solidFill>
                <a:srgbClr val="F98F92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字魂59号-创粗黑" panose="00000500000000000000" pitchFamily="2" charset="-122"/>
            </a:endParaRPr>
          </a:p>
        </p:txBody>
      </p:sp>
      <p:cxnSp>
        <p:nvCxnSpPr>
          <p:cNvPr id="24" name="直接连接符 23"/>
          <p:cNvCxnSpPr/>
          <p:nvPr/>
        </p:nvCxnSpPr>
        <p:spPr>
          <a:xfrm>
            <a:off x="1250927" y="1880193"/>
            <a:ext cx="617086" cy="829568"/>
          </a:xfrm>
          <a:prstGeom prst="line">
            <a:avLst/>
          </a:prstGeom>
          <a:ln w="12700">
            <a:solidFill>
              <a:srgbClr val="F98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2009566" y="2061144"/>
            <a:ext cx="424434" cy="570581"/>
          </a:xfrm>
          <a:prstGeom prst="line">
            <a:avLst/>
          </a:prstGeom>
          <a:ln w="12700">
            <a:solidFill>
              <a:srgbClr val="F98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椭圆 26"/>
          <p:cNvSpPr/>
          <p:nvPr/>
        </p:nvSpPr>
        <p:spPr>
          <a:xfrm>
            <a:off x="1906367" y="1924864"/>
            <a:ext cx="150125" cy="150125"/>
          </a:xfrm>
          <a:prstGeom prst="ellipse">
            <a:avLst/>
          </a:prstGeom>
          <a:noFill/>
          <a:ln>
            <a:solidFill>
              <a:srgbClr val="F98F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cxnSp>
        <p:nvCxnSpPr>
          <p:cNvPr id="31" name="直接连接符 30"/>
          <p:cNvCxnSpPr/>
          <p:nvPr/>
        </p:nvCxnSpPr>
        <p:spPr>
          <a:xfrm>
            <a:off x="1335079" y="5318334"/>
            <a:ext cx="289503" cy="389189"/>
          </a:xfrm>
          <a:prstGeom prst="line">
            <a:avLst/>
          </a:prstGeom>
          <a:ln w="12700">
            <a:solidFill>
              <a:srgbClr val="F98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/>
          <p:cNvCxnSpPr/>
          <p:nvPr/>
        </p:nvCxnSpPr>
        <p:spPr>
          <a:xfrm>
            <a:off x="2153356" y="5300394"/>
            <a:ext cx="380680" cy="511761"/>
          </a:xfrm>
          <a:prstGeom prst="line">
            <a:avLst/>
          </a:prstGeom>
          <a:ln w="12700">
            <a:solidFill>
              <a:srgbClr val="F98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/>
        </p:nvCxnSpPr>
        <p:spPr>
          <a:xfrm>
            <a:off x="1751219" y="5405028"/>
            <a:ext cx="225015" cy="302495"/>
          </a:xfrm>
          <a:prstGeom prst="line">
            <a:avLst/>
          </a:prstGeom>
          <a:ln w="12700">
            <a:solidFill>
              <a:srgbClr val="F98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/>
          <p:cNvCxnSpPr/>
          <p:nvPr/>
        </p:nvCxnSpPr>
        <p:spPr>
          <a:xfrm>
            <a:off x="2570555" y="2216257"/>
            <a:ext cx="212217" cy="285291"/>
          </a:xfrm>
          <a:prstGeom prst="line">
            <a:avLst/>
          </a:prstGeom>
          <a:ln w="12700">
            <a:solidFill>
              <a:srgbClr val="F98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椭圆 38"/>
          <p:cNvSpPr/>
          <p:nvPr/>
        </p:nvSpPr>
        <p:spPr>
          <a:xfrm>
            <a:off x="2749253" y="2510513"/>
            <a:ext cx="100340" cy="100340"/>
          </a:xfrm>
          <a:prstGeom prst="ellipse">
            <a:avLst/>
          </a:prstGeom>
          <a:noFill/>
          <a:ln>
            <a:solidFill>
              <a:srgbClr val="F98F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7339" y="2249051"/>
            <a:ext cx="2601911" cy="3266099"/>
          </a:xfrm>
          <a:prstGeom prst="rect">
            <a:avLst/>
          </a:prstGeom>
        </p:spPr>
      </p:pic>
      <p:sp>
        <p:nvSpPr>
          <p:cNvPr id="7" name="椭圆 26">
            <a:extLst>
              <a:ext uri="{FF2B5EF4-FFF2-40B4-BE49-F238E27FC236}">
                <a16:creationId xmlns:a16="http://schemas.microsoft.com/office/drawing/2014/main" id="{7C93615D-2DD9-6017-9D49-F4B95A163E76}"/>
              </a:ext>
            </a:extLst>
          </p:cNvPr>
          <p:cNvSpPr/>
          <p:nvPr/>
        </p:nvSpPr>
        <p:spPr>
          <a:xfrm>
            <a:off x="1863727" y="2695916"/>
            <a:ext cx="150125" cy="150125"/>
          </a:xfrm>
          <a:prstGeom prst="ellipse">
            <a:avLst/>
          </a:prstGeom>
          <a:noFill/>
          <a:ln>
            <a:solidFill>
              <a:srgbClr val="F98F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grpSp>
        <p:nvGrpSpPr>
          <p:cNvPr id="29" name="组合 125">
            <a:extLst>
              <a:ext uri="{FF2B5EF4-FFF2-40B4-BE49-F238E27FC236}">
                <a16:creationId xmlns:a16="http://schemas.microsoft.com/office/drawing/2014/main" id="{1B2DF7A3-C4A0-4019-C3B4-6387EBA64551}"/>
              </a:ext>
            </a:extLst>
          </p:cNvPr>
          <p:cNvGrpSpPr>
            <a:grpSpLocks/>
          </p:cNvGrpSpPr>
          <p:nvPr/>
        </p:nvGrpSpPr>
        <p:grpSpPr bwMode="auto">
          <a:xfrm>
            <a:off x="3900678" y="2061144"/>
            <a:ext cx="6329110" cy="4396259"/>
            <a:chOff x="374738" y="-272791"/>
            <a:chExt cx="3224571" cy="3793004"/>
          </a:xfrm>
        </p:grpSpPr>
        <p:sp>
          <p:nvSpPr>
            <p:cNvPr id="36" name="矩形 102">
              <a:extLst>
                <a:ext uri="{FF2B5EF4-FFF2-40B4-BE49-F238E27FC236}">
                  <a16:creationId xmlns:a16="http://schemas.microsoft.com/office/drawing/2014/main" id="{C803275A-6232-B670-3215-3AFB018D9A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804" y="466464"/>
              <a:ext cx="3213505" cy="3053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latinLnBrk="1" hangingPunct="1"/>
              <a:r>
                <a:rPr lang="zh-TW" altLang="en-US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☺國一女生</a:t>
              </a:r>
              <a:endParaRPr lang="en-US" altLang="zh-TW" sz="32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eaLnBrk="1" latinLnBrk="1" hangingPunct="1"/>
              <a:r>
                <a:rPr lang="en-US" altLang="zh-TW" sz="3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‧</a:t>
              </a:r>
              <a:r>
                <a:rPr lang="zh-TW" altLang="en-US" sz="3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盡責擔任班級班長職務</a:t>
              </a:r>
              <a:endPara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eaLnBrk="1" latinLnBrk="1" hangingPunct="1"/>
              <a:r>
                <a:rPr lang="en-US" altLang="zh-TW" sz="3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‧</a:t>
              </a:r>
              <a:r>
                <a:rPr lang="zh-TW" altLang="en-US" sz="3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主動擔任輔導處志工</a:t>
              </a:r>
              <a:endPara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eaLnBrk="1" latinLnBrk="1" hangingPunct="1"/>
              <a:r>
                <a:rPr lang="en-US" altLang="zh-TW" sz="3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‧</a:t>
              </a:r>
              <a:r>
                <a:rPr lang="zh-TW" altLang="en-US" sz="3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投入課業爭取校內獎學金</a:t>
              </a:r>
              <a:endPara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eaLnBrk="1" latinLnBrk="1" hangingPunct="1"/>
              <a:r>
                <a:rPr lang="en-US" altLang="zh-TW" sz="3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‧</a:t>
              </a:r>
              <a:r>
                <a:rPr lang="zh-TW" altLang="en-US" sz="3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自律有禮善用正面影響力</a:t>
              </a:r>
              <a:endPara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eaLnBrk="1" latinLnBrk="1" hangingPunct="1"/>
              <a:endParaRPr lang="en-US" altLang="zh-CN" sz="32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eaLnBrk="1" latinLnBrk="1" hangingPunct="1"/>
              <a:r>
                <a:rPr lang="zh-TW" altLang="en-US" sz="3200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別小看小小國一也是有大大力量！</a:t>
              </a:r>
              <a:endParaRPr lang="zh-CN" altLang="en-US" sz="32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8" name="文本框 117">
              <a:extLst>
                <a:ext uri="{FF2B5EF4-FFF2-40B4-BE49-F238E27FC236}">
                  <a16:creationId xmlns:a16="http://schemas.microsoft.com/office/drawing/2014/main" id="{0D352376-C9D5-B6B4-7E54-E6B7873306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738" y="-272791"/>
              <a:ext cx="2556592" cy="646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3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{ </a:t>
              </a:r>
              <a:r>
                <a:rPr lang="zh-TW" altLang="en-US" sz="3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道德智商</a:t>
              </a:r>
              <a:r>
                <a:rPr lang="zh-CN" altLang="en-US" sz="3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en-US" altLang="zh-CN" sz="3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}</a:t>
              </a:r>
              <a:endParaRPr lang="zh-CN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7" grpId="0" animBg="1"/>
      <p:bldP spid="39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cil_66090"/>
          <p:cNvSpPr>
            <a:spLocks noChangeAspect="1"/>
          </p:cNvSpPr>
          <p:nvPr/>
        </p:nvSpPr>
        <p:spPr bwMode="auto">
          <a:xfrm flipH="1">
            <a:off x="562610" y="603250"/>
            <a:ext cx="609600" cy="608330"/>
          </a:xfrm>
          <a:custGeom>
            <a:avLst/>
            <a:gdLst>
              <a:gd name="connsiteX0" fmla="*/ 37874 w 609431"/>
              <a:gd name="connsiteY0" fmla="*/ 437859 h 608345"/>
              <a:gd name="connsiteX1" fmla="*/ 47910 w 609431"/>
              <a:gd name="connsiteY1" fmla="*/ 459714 h 608345"/>
              <a:gd name="connsiteX2" fmla="*/ 57469 w 609431"/>
              <a:gd name="connsiteY2" fmla="*/ 480613 h 608345"/>
              <a:gd name="connsiteX3" fmla="*/ 65275 w 609431"/>
              <a:gd name="connsiteY3" fmla="*/ 488888 h 608345"/>
              <a:gd name="connsiteX4" fmla="*/ 90127 w 609431"/>
              <a:gd name="connsiteY4" fmla="*/ 502043 h 608345"/>
              <a:gd name="connsiteX5" fmla="*/ 95809 w 609431"/>
              <a:gd name="connsiteY5" fmla="*/ 505067 h 608345"/>
              <a:gd name="connsiteX6" fmla="*/ 103138 w 609431"/>
              <a:gd name="connsiteY6" fmla="*/ 512440 h 608345"/>
              <a:gd name="connsiteX7" fmla="*/ 106217 w 609431"/>
              <a:gd name="connsiteY7" fmla="*/ 518063 h 608345"/>
              <a:gd name="connsiteX8" fmla="*/ 119387 w 609431"/>
              <a:gd name="connsiteY8" fmla="*/ 542888 h 608345"/>
              <a:gd name="connsiteX9" fmla="*/ 127671 w 609431"/>
              <a:gd name="connsiteY9" fmla="*/ 550686 h 608345"/>
              <a:gd name="connsiteX10" fmla="*/ 148541 w 609431"/>
              <a:gd name="connsiteY10" fmla="*/ 560234 h 608345"/>
              <a:gd name="connsiteX11" fmla="*/ 170419 w 609431"/>
              <a:gd name="connsiteY11" fmla="*/ 570259 h 608345"/>
              <a:gd name="connsiteX12" fmla="*/ 161020 w 609431"/>
              <a:gd name="connsiteY12" fmla="*/ 572699 h 608345"/>
              <a:gd name="connsiteX13" fmla="*/ 149018 w 609431"/>
              <a:gd name="connsiteY13" fmla="*/ 575723 h 608345"/>
              <a:gd name="connsiteX14" fmla="*/ 137070 w 609431"/>
              <a:gd name="connsiteY14" fmla="*/ 578746 h 608345"/>
              <a:gd name="connsiteX15" fmla="*/ 21996 w 609431"/>
              <a:gd name="connsiteY15" fmla="*/ 607762 h 608345"/>
              <a:gd name="connsiteX16" fmla="*/ 17642 w 609431"/>
              <a:gd name="connsiteY16" fmla="*/ 608345 h 608345"/>
              <a:gd name="connsiteX17" fmla="*/ 543 w 609431"/>
              <a:gd name="connsiteY17" fmla="*/ 586332 h 608345"/>
              <a:gd name="connsiteX18" fmla="*/ 29590 w 609431"/>
              <a:gd name="connsiteY18" fmla="*/ 471384 h 608345"/>
              <a:gd name="connsiteX19" fmla="*/ 32617 w 609431"/>
              <a:gd name="connsiteY19" fmla="*/ 459448 h 608345"/>
              <a:gd name="connsiteX20" fmla="*/ 35484 w 609431"/>
              <a:gd name="connsiteY20" fmla="*/ 447301 h 608345"/>
              <a:gd name="connsiteX21" fmla="*/ 365057 w 609431"/>
              <a:gd name="connsiteY21" fmla="*/ 111564 h 608345"/>
              <a:gd name="connsiteX22" fmla="*/ 497561 w 609431"/>
              <a:gd name="connsiteY22" fmla="*/ 243820 h 608345"/>
              <a:gd name="connsiteX23" fmla="*/ 186561 w 609431"/>
              <a:gd name="connsiteY23" fmla="*/ 554362 h 608345"/>
              <a:gd name="connsiteX24" fmla="*/ 179392 w 609431"/>
              <a:gd name="connsiteY24" fmla="*/ 551127 h 608345"/>
              <a:gd name="connsiteX25" fmla="*/ 137755 w 609431"/>
              <a:gd name="connsiteY25" fmla="*/ 531984 h 608345"/>
              <a:gd name="connsiteX26" fmla="*/ 122194 w 609431"/>
              <a:gd name="connsiteY26" fmla="*/ 502552 h 608345"/>
              <a:gd name="connsiteX27" fmla="*/ 105997 w 609431"/>
              <a:gd name="connsiteY27" fmla="*/ 486378 h 608345"/>
              <a:gd name="connsiteX28" fmla="*/ 76522 w 609431"/>
              <a:gd name="connsiteY28" fmla="*/ 470787 h 608345"/>
              <a:gd name="connsiteX29" fmla="*/ 57350 w 609431"/>
              <a:gd name="connsiteY29" fmla="*/ 429212 h 608345"/>
              <a:gd name="connsiteX30" fmla="*/ 54057 w 609431"/>
              <a:gd name="connsiteY30" fmla="*/ 422106 h 608345"/>
              <a:gd name="connsiteX31" fmla="*/ 484174 w 609431"/>
              <a:gd name="connsiteY31" fmla="*/ 0 h 608345"/>
              <a:gd name="connsiteX32" fmla="*/ 496709 w 609431"/>
              <a:gd name="connsiteY32" fmla="*/ 5143 h 608345"/>
              <a:gd name="connsiteX33" fmla="*/ 604213 w 609431"/>
              <a:gd name="connsiteY33" fmla="*/ 112468 h 608345"/>
              <a:gd name="connsiteX34" fmla="*/ 604213 w 609431"/>
              <a:gd name="connsiteY34" fmla="*/ 137497 h 608345"/>
              <a:gd name="connsiteX35" fmla="*/ 512643 w 609431"/>
              <a:gd name="connsiteY35" fmla="*/ 228914 h 608345"/>
              <a:gd name="connsiteX36" fmla="*/ 380069 w 609431"/>
              <a:gd name="connsiteY36" fmla="*/ 96560 h 608345"/>
              <a:gd name="connsiteX37" fmla="*/ 471639 w 609431"/>
              <a:gd name="connsiteY37" fmla="*/ 5143 h 608345"/>
              <a:gd name="connsiteX38" fmla="*/ 484174 w 609431"/>
              <a:gd name="connsiteY38" fmla="*/ 0 h 608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609431" h="608345">
                <a:moveTo>
                  <a:pt x="37874" y="437859"/>
                </a:moveTo>
                <a:lnTo>
                  <a:pt x="47910" y="459714"/>
                </a:lnTo>
                <a:lnTo>
                  <a:pt x="57469" y="480613"/>
                </a:lnTo>
                <a:cubicBezTo>
                  <a:pt x="59115" y="484114"/>
                  <a:pt x="61823" y="487032"/>
                  <a:pt x="65275" y="488888"/>
                </a:cubicBezTo>
                <a:lnTo>
                  <a:pt x="90127" y="502043"/>
                </a:lnTo>
                <a:lnTo>
                  <a:pt x="95809" y="505067"/>
                </a:lnTo>
                <a:cubicBezTo>
                  <a:pt x="98889" y="506711"/>
                  <a:pt x="101544" y="509311"/>
                  <a:pt x="103138" y="512440"/>
                </a:cubicBezTo>
                <a:lnTo>
                  <a:pt x="106217" y="518063"/>
                </a:lnTo>
                <a:lnTo>
                  <a:pt x="119387" y="542888"/>
                </a:lnTo>
                <a:cubicBezTo>
                  <a:pt x="121193" y="546283"/>
                  <a:pt x="124113" y="549041"/>
                  <a:pt x="127671" y="550686"/>
                </a:cubicBezTo>
                <a:lnTo>
                  <a:pt x="148541" y="560234"/>
                </a:lnTo>
                <a:lnTo>
                  <a:pt x="170419" y="570259"/>
                </a:lnTo>
                <a:lnTo>
                  <a:pt x="161020" y="572699"/>
                </a:lnTo>
                <a:lnTo>
                  <a:pt x="149018" y="575723"/>
                </a:lnTo>
                <a:lnTo>
                  <a:pt x="137070" y="578746"/>
                </a:lnTo>
                <a:lnTo>
                  <a:pt x="21996" y="607762"/>
                </a:lnTo>
                <a:cubicBezTo>
                  <a:pt x="20509" y="608133"/>
                  <a:pt x="19022" y="608345"/>
                  <a:pt x="17642" y="608345"/>
                </a:cubicBezTo>
                <a:cubicBezTo>
                  <a:pt x="6596" y="608345"/>
                  <a:pt x="-2325" y="597789"/>
                  <a:pt x="543" y="586332"/>
                </a:cubicBezTo>
                <a:lnTo>
                  <a:pt x="29590" y="471384"/>
                </a:lnTo>
                <a:lnTo>
                  <a:pt x="32617" y="459448"/>
                </a:lnTo>
                <a:lnTo>
                  <a:pt x="35484" y="447301"/>
                </a:lnTo>
                <a:close/>
                <a:moveTo>
                  <a:pt x="365057" y="111564"/>
                </a:moveTo>
                <a:lnTo>
                  <a:pt x="497561" y="243820"/>
                </a:lnTo>
                <a:lnTo>
                  <a:pt x="186561" y="554362"/>
                </a:lnTo>
                <a:lnTo>
                  <a:pt x="179392" y="551127"/>
                </a:lnTo>
                <a:lnTo>
                  <a:pt x="137755" y="531984"/>
                </a:lnTo>
                <a:lnTo>
                  <a:pt x="122194" y="502552"/>
                </a:lnTo>
                <a:cubicBezTo>
                  <a:pt x="118530" y="495605"/>
                  <a:pt x="112901" y="490037"/>
                  <a:pt x="105997" y="486378"/>
                </a:cubicBezTo>
                <a:lnTo>
                  <a:pt x="76522" y="470787"/>
                </a:lnTo>
                <a:lnTo>
                  <a:pt x="57350" y="429212"/>
                </a:lnTo>
                <a:lnTo>
                  <a:pt x="54057" y="422106"/>
                </a:lnTo>
                <a:close/>
                <a:moveTo>
                  <a:pt x="484174" y="0"/>
                </a:moveTo>
                <a:cubicBezTo>
                  <a:pt x="488689" y="0"/>
                  <a:pt x="493256" y="1697"/>
                  <a:pt x="496709" y="5143"/>
                </a:cubicBezTo>
                <a:lnTo>
                  <a:pt x="604213" y="112468"/>
                </a:lnTo>
                <a:cubicBezTo>
                  <a:pt x="611171" y="119415"/>
                  <a:pt x="611171" y="130550"/>
                  <a:pt x="604213" y="137497"/>
                </a:cubicBezTo>
                <a:lnTo>
                  <a:pt x="512643" y="228914"/>
                </a:lnTo>
                <a:lnTo>
                  <a:pt x="380069" y="96560"/>
                </a:lnTo>
                <a:lnTo>
                  <a:pt x="471639" y="5143"/>
                </a:lnTo>
                <a:cubicBezTo>
                  <a:pt x="475091" y="1697"/>
                  <a:pt x="479659" y="0"/>
                  <a:pt x="484174" y="0"/>
                </a:cubicBezTo>
                <a:close/>
              </a:path>
            </a:pathLst>
          </a:custGeom>
          <a:solidFill>
            <a:srgbClr val="F98F92"/>
          </a:solidFill>
          <a:ln>
            <a:noFill/>
          </a:ln>
        </p:spPr>
        <p:txBody>
          <a:bodyPr/>
          <a:lstStyle/>
          <a:p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sp>
        <p:nvSpPr>
          <p:cNvPr id="2" name="任意多边形 2"/>
          <p:cNvSpPr/>
          <p:nvPr/>
        </p:nvSpPr>
        <p:spPr>
          <a:xfrm>
            <a:off x="1442720" y="1001395"/>
            <a:ext cx="5354320" cy="210185"/>
          </a:xfrm>
          <a:custGeom>
            <a:avLst/>
            <a:gdLst>
              <a:gd name="connsiteX0" fmla="*/ 0 w 5613400"/>
              <a:gd name="connsiteY0" fmla="*/ 114821 h 140512"/>
              <a:gd name="connsiteX1" fmla="*/ 660400 w 5613400"/>
              <a:gd name="connsiteY1" fmla="*/ 521 h 140512"/>
              <a:gd name="connsiteX2" fmla="*/ 1536700 w 5613400"/>
              <a:gd name="connsiteY2" fmla="*/ 89421 h 140512"/>
              <a:gd name="connsiteX3" fmla="*/ 2438400 w 5613400"/>
              <a:gd name="connsiteY3" fmla="*/ 521 h 140512"/>
              <a:gd name="connsiteX4" fmla="*/ 3441700 w 5613400"/>
              <a:gd name="connsiteY4" fmla="*/ 140221 h 140512"/>
              <a:gd name="connsiteX5" fmla="*/ 4432300 w 5613400"/>
              <a:gd name="connsiteY5" fmla="*/ 38621 h 140512"/>
              <a:gd name="connsiteX6" fmla="*/ 4940300 w 5613400"/>
              <a:gd name="connsiteY6" fmla="*/ 89421 h 140512"/>
              <a:gd name="connsiteX7" fmla="*/ 5613400 w 5613400"/>
              <a:gd name="connsiteY7" fmla="*/ 521 h 140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13400" h="140512">
                <a:moveTo>
                  <a:pt x="0" y="114821"/>
                </a:moveTo>
                <a:cubicBezTo>
                  <a:pt x="202141" y="59787"/>
                  <a:pt x="404283" y="4754"/>
                  <a:pt x="660400" y="521"/>
                </a:cubicBezTo>
                <a:cubicBezTo>
                  <a:pt x="916517" y="-3712"/>
                  <a:pt x="1240367" y="89421"/>
                  <a:pt x="1536700" y="89421"/>
                </a:cubicBezTo>
                <a:cubicBezTo>
                  <a:pt x="1833033" y="89421"/>
                  <a:pt x="2120900" y="-7946"/>
                  <a:pt x="2438400" y="521"/>
                </a:cubicBezTo>
                <a:cubicBezTo>
                  <a:pt x="2755900" y="8988"/>
                  <a:pt x="3109383" y="133871"/>
                  <a:pt x="3441700" y="140221"/>
                </a:cubicBezTo>
                <a:cubicBezTo>
                  <a:pt x="3774017" y="146571"/>
                  <a:pt x="4182534" y="47088"/>
                  <a:pt x="4432300" y="38621"/>
                </a:cubicBezTo>
                <a:cubicBezTo>
                  <a:pt x="4682066" y="30154"/>
                  <a:pt x="4743450" y="95771"/>
                  <a:pt x="4940300" y="89421"/>
                </a:cubicBezTo>
                <a:cubicBezTo>
                  <a:pt x="5137150" y="83071"/>
                  <a:pt x="5375275" y="41796"/>
                  <a:pt x="5613400" y="521"/>
                </a:cubicBezTo>
              </a:path>
            </a:pathLst>
          </a:custGeom>
          <a:noFill/>
          <a:ln w="28575">
            <a:solidFill>
              <a:srgbClr val="F98F9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sp>
        <p:nvSpPr>
          <p:cNvPr id="3" name="TextBox 76"/>
          <p:cNvSpPr txBox="1"/>
          <p:nvPr/>
        </p:nvSpPr>
        <p:spPr>
          <a:xfrm>
            <a:off x="1442720" y="479425"/>
            <a:ext cx="3978910" cy="52197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dist">
              <a:buFont typeface="Arial" panose="020B0604020202020204" pitchFamily="34" charset="0"/>
              <a:buNone/>
            </a:pPr>
            <a:r>
              <a:rPr lang="zh-TW" altLang="en-US" sz="2800" b="1" dirty="0">
                <a:solidFill>
                  <a:srgbClr val="EF8C95"/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cs typeface="+mn-ea"/>
                <a:sym typeface="字魂59号-创粗黑" panose="00000500000000000000" pitchFamily="2" charset="-122"/>
              </a:rPr>
              <a:t>仁中經驗分享</a:t>
            </a:r>
            <a:endParaRPr lang="zh-CN" altLang="en-US" sz="2800" b="1" dirty="0">
              <a:solidFill>
                <a:srgbClr val="EF8C95"/>
              </a:solidFill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48" r="21568" b="47510"/>
          <a:stretch>
            <a:fillRect/>
          </a:stretch>
        </p:blipFill>
        <p:spPr>
          <a:xfrm flipH="1" flipV="1">
            <a:off x="10111105" y="4965065"/>
            <a:ext cx="1993265" cy="1852295"/>
          </a:xfrm>
          <a:custGeom>
            <a:avLst/>
            <a:gdLst>
              <a:gd name="connsiteX0" fmla="*/ 0 w 3276061"/>
              <a:gd name="connsiteY0" fmla="*/ 0 h 3042544"/>
              <a:gd name="connsiteX1" fmla="*/ 3276061 w 3276061"/>
              <a:gd name="connsiteY1" fmla="*/ 0 h 3042544"/>
              <a:gd name="connsiteX2" fmla="*/ 3276061 w 3276061"/>
              <a:gd name="connsiteY2" fmla="*/ 3042544 h 3042544"/>
              <a:gd name="connsiteX3" fmla="*/ 849505 w 3276061"/>
              <a:gd name="connsiteY3" fmla="*/ 3042544 h 3042544"/>
              <a:gd name="connsiteX4" fmla="*/ 560630 w 3276061"/>
              <a:gd name="connsiteY4" fmla="*/ 2281360 h 3042544"/>
              <a:gd name="connsiteX5" fmla="*/ 779912 w 3276061"/>
              <a:gd name="connsiteY5" fmla="*/ 2176049 h 3042544"/>
              <a:gd name="connsiteX6" fmla="*/ 0 w 3276061"/>
              <a:gd name="connsiteY6" fmla="*/ 552103 h 3042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76061" h="3042544">
                <a:moveTo>
                  <a:pt x="0" y="0"/>
                </a:moveTo>
                <a:lnTo>
                  <a:pt x="3276061" y="0"/>
                </a:lnTo>
                <a:lnTo>
                  <a:pt x="3276061" y="3042544"/>
                </a:lnTo>
                <a:lnTo>
                  <a:pt x="849505" y="3042544"/>
                </a:lnTo>
                <a:lnTo>
                  <a:pt x="560630" y="2281360"/>
                </a:lnTo>
                <a:lnTo>
                  <a:pt x="779912" y="2176049"/>
                </a:lnTo>
                <a:lnTo>
                  <a:pt x="0" y="552103"/>
                </a:lnTo>
                <a:close/>
              </a:path>
            </a:pathLst>
          </a:custGeom>
        </p:spPr>
      </p:pic>
      <p:grpSp>
        <p:nvGrpSpPr>
          <p:cNvPr id="19" name="组合 18"/>
          <p:cNvGrpSpPr/>
          <p:nvPr/>
        </p:nvGrpSpPr>
        <p:grpSpPr>
          <a:xfrm>
            <a:off x="598271" y="2376364"/>
            <a:ext cx="3020521" cy="3069306"/>
            <a:chOff x="2388358" y="2802341"/>
            <a:chExt cx="2581701" cy="2192740"/>
          </a:xfrm>
        </p:grpSpPr>
        <p:cxnSp>
          <p:nvCxnSpPr>
            <p:cNvPr id="9" name="直接连接符 8"/>
            <p:cNvCxnSpPr/>
            <p:nvPr/>
          </p:nvCxnSpPr>
          <p:spPr>
            <a:xfrm>
              <a:off x="2388358" y="2811439"/>
              <a:ext cx="0" cy="2183642"/>
            </a:xfrm>
            <a:prstGeom prst="line">
              <a:avLst/>
            </a:prstGeom>
            <a:ln w="25400">
              <a:solidFill>
                <a:srgbClr val="F98F9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/>
            <p:nvPr/>
          </p:nvCxnSpPr>
          <p:spPr>
            <a:xfrm>
              <a:off x="4970059" y="2811439"/>
              <a:ext cx="0" cy="2183642"/>
            </a:xfrm>
            <a:prstGeom prst="line">
              <a:avLst/>
            </a:prstGeom>
            <a:ln w="25400">
              <a:solidFill>
                <a:srgbClr val="F98F9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/>
            <p:nvPr/>
          </p:nvCxnSpPr>
          <p:spPr>
            <a:xfrm>
              <a:off x="2388358" y="2814654"/>
              <a:ext cx="122830" cy="0"/>
            </a:xfrm>
            <a:prstGeom prst="line">
              <a:avLst/>
            </a:prstGeom>
            <a:ln w="25400">
              <a:solidFill>
                <a:srgbClr val="F98F9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>
              <a:off x="2388358" y="4995081"/>
              <a:ext cx="573206" cy="0"/>
            </a:xfrm>
            <a:prstGeom prst="line">
              <a:avLst/>
            </a:prstGeom>
            <a:ln w="25400">
              <a:solidFill>
                <a:srgbClr val="F98F9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>
              <a:off x="4014716" y="4983708"/>
              <a:ext cx="955343" cy="0"/>
            </a:xfrm>
            <a:prstGeom prst="line">
              <a:avLst/>
            </a:prstGeom>
            <a:ln w="25400">
              <a:solidFill>
                <a:srgbClr val="F98F9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>
              <a:off x="4339988" y="2802341"/>
              <a:ext cx="630071" cy="0"/>
            </a:xfrm>
            <a:prstGeom prst="line">
              <a:avLst/>
            </a:prstGeom>
            <a:ln w="25400">
              <a:solidFill>
                <a:srgbClr val="F98F9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文本框 19"/>
          <p:cNvSpPr txBox="1"/>
          <p:nvPr/>
        </p:nvSpPr>
        <p:spPr>
          <a:xfrm>
            <a:off x="1038458" y="2755189"/>
            <a:ext cx="25569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0" b="1" dirty="0">
                <a:solidFill>
                  <a:srgbClr val="F98F92"/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cs typeface="+mn-ea"/>
                <a:sym typeface="字魂59号-创粗黑" panose="00000500000000000000" pitchFamily="2" charset="-122"/>
              </a:rPr>
              <a:t>AQ</a:t>
            </a:r>
          </a:p>
          <a:p>
            <a:r>
              <a:rPr lang="zh-TW" altLang="en-US" sz="8000" b="1" dirty="0">
                <a:solidFill>
                  <a:srgbClr val="F98F92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字魂59号-创粗黑" panose="00000500000000000000" pitchFamily="2" charset="-122"/>
              </a:rPr>
              <a:t>達人</a:t>
            </a:r>
            <a:endParaRPr lang="zh-CN" altLang="en-US" sz="8000" b="1" dirty="0">
              <a:solidFill>
                <a:srgbClr val="F98F92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字魂59号-创粗黑" panose="00000500000000000000" pitchFamily="2" charset="-122"/>
            </a:endParaRPr>
          </a:p>
        </p:txBody>
      </p:sp>
      <p:cxnSp>
        <p:nvCxnSpPr>
          <p:cNvPr id="24" name="直接连接符 23"/>
          <p:cNvCxnSpPr/>
          <p:nvPr/>
        </p:nvCxnSpPr>
        <p:spPr>
          <a:xfrm>
            <a:off x="788676" y="1875235"/>
            <a:ext cx="617086" cy="829568"/>
          </a:xfrm>
          <a:prstGeom prst="line">
            <a:avLst/>
          </a:prstGeom>
          <a:ln w="12700">
            <a:solidFill>
              <a:srgbClr val="F98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1756310" y="2074989"/>
            <a:ext cx="424434" cy="570581"/>
          </a:xfrm>
          <a:prstGeom prst="line">
            <a:avLst/>
          </a:prstGeom>
          <a:ln w="12700">
            <a:solidFill>
              <a:srgbClr val="F98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椭圆 26"/>
          <p:cNvSpPr/>
          <p:nvPr/>
        </p:nvSpPr>
        <p:spPr>
          <a:xfrm>
            <a:off x="1659685" y="1924864"/>
            <a:ext cx="150125" cy="150125"/>
          </a:xfrm>
          <a:prstGeom prst="ellipse">
            <a:avLst/>
          </a:prstGeom>
          <a:noFill/>
          <a:ln>
            <a:solidFill>
              <a:srgbClr val="F98F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cxnSp>
        <p:nvCxnSpPr>
          <p:cNvPr id="31" name="直接连接符 30"/>
          <p:cNvCxnSpPr/>
          <p:nvPr/>
        </p:nvCxnSpPr>
        <p:spPr>
          <a:xfrm>
            <a:off x="1445650" y="5318610"/>
            <a:ext cx="289503" cy="389189"/>
          </a:xfrm>
          <a:prstGeom prst="line">
            <a:avLst/>
          </a:prstGeom>
          <a:ln w="12700">
            <a:solidFill>
              <a:srgbClr val="F98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/>
          <p:cNvCxnSpPr/>
          <p:nvPr/>
        </p:nvCxnSpPr>
        <p:spPr>
          <a:xfrm>
            <a:off x="2095389" y="5294335"/>
            <a:ext cx="380680" cy="511761"/>
          </a:xfrm>
          <a:prstGeom prst="line">
            <a:avLst/>
          </a:prstGeom>
          <a:ln w="12700">
            <a:solidFill>
              <a:srgbClr val="F98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/>
        </p:nvCxnSpPr>
        <p:spPr>
          <a:xfrm>
            <a:off x="1856019" y="5384797"/>
            <a:ext cx="225015" cy="302495"/>
          </a:xfrm>
          <a:prstGeom prst="line">
            <a:avLst/>
          </a:prstGeom>
          <a:ln w="12700">
            <a:solidFill>
              <a:srgbClr val="F98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/>
          <p:cNvCxnSpPr/>
          <p:nvPr/>
        </p:nvCxnSpPr>
        <p:spPr>
          <a:xfrm>
            <a:off x="2456923" y="2166087"/>
            <a:ext cx="212217" cy="285291"/>
          </a:xfrm>
          <a:prstGeom prst="line">
            <a:avLst/>
          </a:prstGeom>
          <a:ln w="12700">
            <a:solidFill>
              <a:srgbClr val="F98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椭圆 38"/>
          <p:cNvSpPr/>
          <p:nvPr/>
        </p:nvSpPr>
        <p:spPr>
          <a:xfrm>
            <a:off x="2637891" y="2451378"/>
            <a:ext cx="100340" cy="100340"/>
          </a:xfrm>
          <a:prstGeom prst="ellipse">
            <a:avLst/>
          </a:prstGeom>
          <a:noFill/>
          <a:ln>
            <a:solidFill>
              <a:srgbClr val="F98F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4100" y="2355955"/>
            <a:ext cx="2601911" cy="3266099"/>
          </a:xfrm>
          <a:prstGeom prst="rect">
            <a:avLst/>
          </a:prstGeom>
        </p:spPr>
      </p:pic>
      <p:sp>
        <p:nvSpPr>
          <p:cNvPr id="7" name="椭圆 26">
            <a:extLst>
              <a:ext uri="{FF2B5EF4-FFF2-40B4-BE49-F238E27FC236}">
                <a16:creationId xmlns:a16="http://schemas.microsoft.com/office/drawing/2014/main" id="{7C93615D-2DD9-6017-9D49-F4B95A163E76}"/>
              </a:ext>
            </a:extLst>
          </p:cNvPr>
          <p:cNvSpPr/>
          <p:nvPr/>
        </p:nvSpPr>
        <p:spPr>
          <a:xfrm>
            <a:off x="1342393" y="2680126"/>
            <a:ext cx="150125" cy="150125"/>
          </a:xfrm>
          <a:prstGeom prst="ellipse">
            <a:avLst/>
          </a:prstGeom>
          <a:noFill/>
          <a:ln>
            <a:solidFill>
              <a:srgbClr val="F98F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grpSp>
        <p:nvGrpSpPr>
          <p:cNvPr id="29" name="组合 125">
            <a:extLst>
              <a:ext uri="{FF2B5EF4-FFF2-40B4-BE49-F238E27FC236}">
                <a16:creationId xmlns:a16="http://schemas.microsoft.com/office/drawing/2014/main" id="{1B2DF7A3-C4A0-4019-C3B4-6387EBA64551}"/>
              </a:ext>
            </a:extLst>
          </p:cNvPr>
          <p:cNvGrpSpPr>
            <a:grpSpLocks/>
          </p:cNvGrpSpPr>
          <p:nvPr/>
        </p:nvGrpSpPr>
        <p:grpSpPr bwMode="auto">
          <a:xfrm>
            <a:off x="3705548" y="1119296"/>
            <a:ext cx="6890387" cy="5641233"/>
            <a:chOff x="585415" y="-344474"/>
            <a:chExt cx="3213505" cy="4867142"/>
          </a:xfrm>
        </p:grpSpPr>
        <p:sp>
          <p:nvSpPr>
            <p:cNvPr id="36" name="矩形 102">
              <a:extLst>
                <a:ext uri="{FF2B5EF4-FFF2-40B4-BE49-F238E27FC236}">
                  <a16:creationId xmlns:a16="http://schemas.microsoft.com/office/drawing/2014/main" id="{C803275A-6232-B670-3215-3AFB018D9A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5415" y="194310"/>
              <a:ext cx="3213505" cy="43283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latinLnBrk="1" hangingPunct="1"/>
              <a:r>
                <a:rPr lang="zh-TW" altLang="en-US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☺國三男生</a:t>
              </a:r>
              <a:endParaRPr lang="en-US" altLang="zh-TW" sz="32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eaLnBrk="1" latinLnBrk="1" hangingPunct="1"/>
              <a:r>
                <a:rPr lang="en-US" altLang="zh-TW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‧</a:t>
              </a:r>
              <a:r>
                <a:rPr lang="zh-TW" altLang="en-US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維持校排</a:t>
              </a:r>
              <a:r>
                <a:rPr lang="en-US" altLang="zh-TW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</a:t>
              </a:r>
              <a:r>
                <a:rPr lang="zh-TW" altLang="en-US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成績</a:t>
              </a:r>
              <a:endParaRPr lang="en-US" altLang="zh-TW" sz="32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eaLnBrk="1" latinLnBrk="1" hangingPunct="1"/>
              <a:r>
                <a:rPr lang="en-US" altLang="zh-TW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‧</a:t>
              </a:r>
              <a:r>
                <a:rPr lang="zh-TW" altLang="en-US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投入校隊及科展競賽</a:t>
              </a:r>
              <a:endParaRPr lang="en-US" altLang="zh-TW" sz="32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eaLnBrk="1" latinLnBrk="1" hangingPunct="1"/>
              <a:r>
                <a:rPr lang="en-US" altLang="zh-TW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‧</a:t>
              </a:r>
              <a:r>
                <a:rPr lang="zh-TW" altLang="en-US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克服人際困境</a:t>
              </a:r>
              <a:endParaRPr lang="en-US" altLang="zh-TW" sz="32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latinLnBrk="1"/>
              <a:r>
                <a:rPr lang="zh-TW" altLang="en-US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☺高二女生</a:t>
              </a:r>
              <a:endParaRPr lang="en-US" altLang="zh-TW" sz="32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eaLnBrk="1" latinLnBrk="1" hangingPunct="1"/>
              <a:r>
                <a:rPr lang="en-US" altLang="zh-TW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‧</a:t>
              </a:r>
              <a:r>
                <a:rPr lang="zh-TW" altLang="en-US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自律維持校排</a:t>
              </a:r>
              <a:r>
                <a:rPr lang="en-US" altLang="zh-TW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</a:t>
              </a:r>
              <a:r>
                <a:rPr lang="zh-TW" altLang="en-US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％成績</a:t>
              </a:r>
              <a:endParaRPr lang="en-US" altLang="zh-TW" sz="32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eaLnBrk="1" latinLnBrk="1" hangingPunct="1"/>
              <a:r>
                <a:rPr lang="en-US" altLang="zh-TW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‧</a:t>
              </a:r>
              <a:r>
                <a:rPr lang="zh-TW" altLang="en-US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自主學習克服科展實驗難題</a:t>
              </a:r>
              <a:endParaRPr lang="en-US" altLang="zh-TW" sz="32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latinLnBrk="1"/>
              <a:r>
                <a:rPr lang="en-US" altLang="zh-TW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‧</a:t>
              </a:r>
              <a:r>
                <a:rPr lang="zh-TW" altLang="en-US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全英分享國外競賽經驗</a:t>
              </a:r>
              <a:endParaRPr lang="en-US" altLang="zh-TW" sz="32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latinLnBrk="1"/>
              <a:r>
                <a:rPr lang="zh-TW" altLang="en-US" sz="3200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除了經濟不利，逆境克服也會在各種訓練及競賽經驗中產生！</a:t>
              </a:r>
              <a:endParaRPr lang="zh-CN" altLang="en-US" sz="32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8" name="文本框 117">
              <a:extLst>
                <a:ext uri="{FF2B5EF4-FFF2-40B4-BE49-F238E27FC236}">
                  <a16:creationId xmlns:a16="http://schemas.microsoft.com/office/drawing/2014/main" id="{0D352376-C9D5-B6B4-7E54-E6B7873306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1854" y="-344474"/>
              <a:ext cx="1400354" cy="5576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3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{</a:t>
              </a:r>
              <a:r>
                <a:rPr lang="zh-TW" altLang="en-US" sz="3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逆境智商</a:t>
              </a:r>
              <a:r>
                <a:rPr lang="zh-CN" altLang="en-US" sz="3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en-US" altLang="zh-CN" sz="3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}</a:t>
              </a:r>
              <a:endParaRPr lang="zh-CN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6503389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7" grpId="0" animBg="1"/>
      <p:bldP spid="39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cil_66090"/>
          <p:cNvSpPr>
            <a:spLocks noChangeAspect="1"/>
          </p:cNvSpPr>
          <p:nvPr/>
        </p:nvSpPr>
        <p:spPr bwMode="auto">
          <a:xfrm flipH="1">
            <a:off x="562610" y="603250"/>
            <a:ext cx="609600" cy="608330"/>
          </a:xfrm>
          <a:custGeom>
            <a:avLst/>
            <a:gdLst>
              <a:gd name="connsiteX0" fmla="*/ 37874 w 609431"/>
              <a:gd name="connsiteY0" fmla="*/ 437859 h 608345"/>
              <a:gd name="connsiteX1" fmla="*/ 47910 w 609431"/>
              <a:gd name="connsiteY1" fmla="*/ 459714 h 608345"/>
              <a:gd name="connsiteX2" fmla="*/ 57469 w 609431"/>
              <a:gd name="connsiteY2" fmla="*/ 480613 h 608345"/>
              <a:gd name="connsiteX3" fmla="*/ 65275 w 609431"/>
              <a:gd name="connsiteY3" fmla="*/ 488888 h 608345"/>
              <a:gd name="connsiteX4" fmla="*/ 90127 w 609431"/>
              <a:gd name="connsiteY4" fmla="*/ 502043 h 608345"/>
              <a:gd name="connsiteX5" fmla="*/ 95809 w 609431"/>
              <a:gd name="connsiteY5" fmla="*/ 505067 h 608345"/>
              <a:gd name="connsiteX6" fmla="*/ 103138 w 609431"/>
              <a:gd name="connsiteY6" fmla="*/ 512440 h 608345"/>
              <a:gd name="connsiteX7" fmla="*/ 106217 w 609431"/>
              <a:gd name="connsiteY7" fmla="*/ 518063 h 608345"/>
              <a:gd name="connsiteX8" fmla="*/ 119387 w 609431"/>
              <a:gd name="connsiteY8" fmla="*/ 542888 h 608345"/>
              <a:gd name="connsiteX9" fmla="*/ 127671 w 609431"/>
              <a:gd name="connsiteY9" fmla="*/ 550686 h 608345"/>
              <a:gd name="connsiteX10" fmla="*/ 148541 w 609431"/>
              <a:gd name="connsiteY10" fmla="*/ 560234 h 608345"/>
              <a:gd name="connsiteX11" fmla="*/ 170419 w 609431"/>
              <a:gd name="connsiteY11" fmla="*/ 570259 h 608345"/>
              <a:gd name="connsiteX12" fmla="*/ 161020 w 609431"/>
              <a:gd name="connsiteY12" fmla="*/ 572699 h 608345"/>
              <a:gd name="connsiteX13" fmla="*/ 149018 w 609431"/>
              <a:gd name="connsiteY13" fmla="*/ 575723 h 608345"/>
              <a:gd name="connsiteX14" fmla="*/ 137070 w 609431"/>
              <a:gd name="connsiteY14" fmla="*/ 578746 h 608345"/>
              <a:gd name="connsiteX15" fmla="*/ 21996 w 609431"/>
              <a:gd name="connsiteY15" fmla="*/ 607762 h 608345"/>
              <a:gd name="connsiteX16" fmla="*/ 17642 w 609431"/>
              <a:gd name="connsiteY16" fmla="*/ 608345 h 608345"/>
              <a:gd name="connsiteX17" fmla="*/ 543 w 609431"/>
              <a:gd name="connsiteY17" fmla="*/ 586332 h 608345"/>
              <a:gd name="connsiteX18" fmla="*/ 29590 w 609431"/>
              <a:gd name="connsiteY18" fmla="*/ 471384 h 608345"/>
              <a:gd name="connsiteX19" fmla="*/ 32617 w 609431"/>
              <a:gd name="connsiteY19" fmla="*/ 459448 h 608345"/>
              <a:gd name="connsiteX20" fmla="*/ 35484 w 609431"/>
              <a:gd name="connsiteY20" fmla="*/ 447301 h 608345"/>
              <a:gd name="connsiteX21" fmla="*/ 365057 w 609431"/>
              <a:gd name="connsiteY21" fmla="*/ 111564 h 608345"/>
              <a:gd name="connsiteX22" fmla="*/ 497561 w 609431"/>
              <a:gd name="connsiteY22" fmla="*/ 243820 h 608345"/>
              <a:gd name="connsiteX23" fmla="*/ 186561 w 609431"/>
              <a:gd name="connsiteY23" fmla="*/ 554362 h 608345"/>
              <a:gd name="connsiteX24" fmla="*/ 179392 w 609431"/>
              <a:gd name="connsiteY24" fmla="*/ 551127 h 608345"/>
              <a:gd name="connsiteX25" fmla="*/ 137755 w 609431"/>
              <a:gd name="connsiteY25" fmla="*/ 531984 h 608345"/>
              <a:gd name="connsiteX26" fmla="*/ 122194 w 609431"/>
              <a:gd name="connsiteY26" fmla="*/ 502552 h 608345"/>
              <a:gd name="connsiteX27" fmla="*/ 105997 w 609431"/>
              <a:gd name="connsiteY27" fmla="*/ 486378 h 608345"/>
              <a:gd name="connsiteX28" fmla="*/ 76522 w 609431"/>
              <a:gd name="connsiteY28" fmla="*/ 470787 h 608345"/>
              <a:gd name="connsiteX29" fmla="*/ 57350 w 609431"/>
              <a:gd name="connsiteY29" fmla="*/ 429212 h 608345"/>
              <a:gd name="connsiteX30" fmla="*/ 54057 w 609431"/>
              <a:gd name="connsiteY30" fmla="*/ 422106 h 608345"/>
              <a:gd name="connsiteX31" fmla="*/ 484174 w 609431"/>
              <a:gd name="connsiteY31" fmla="*/ 0 h 608345"/>
              <a:gd name="connsiteX32" fmla="*/ 496709 w 609431"/>
              <a:gd name="connsiteY32" fmla="*/ 5143 h 608345"/>
              <a:gd name="connsiteX33" fmla="*/ 604213 w 609431"/>
              <a:gd name="connsiteY33" fmla="*/ 112468 h 608345"/>
              <a:gd name="connsiteX34" fmla="*/ 604213 w 609431"/>
              <a:gd name="connsiteY34" fmla="*/ 137497 h 608345"/>
              <a:gd name="connsiteX35" fmla="*/ 512643 w 609431"/>
              <a:gd name="connsiteY35" fmla="*/ 228914 h 608345"/>
              <a:gd name="connsiteX36" fmla="*/ 380069 w 609431"/>
              <a:gd name="connsiteY36" fmla="*/ 96560 h 608345"/>
              <a:gd name="connsiteX37" fmla="*/ 471639 w 609431"/>
              <a:gd name="connsiteY37" fmla="*/ 5143 h 608345"/>
              <a:gd name="connsiteX38" fmla="*/ 484174 w 609431"/>
              <a:gd name="connsiteY38" fmla="*/ 0 h 608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609431" h="608345">
                <a:moveTo>
                  <a:pt x="37874" y="437859"/>
                </a:moveTo>
                <a:lnTo>
                  <a:pt x="47910" y="459714"/>
                </a:lnTo>
                <a:lnTo>
                  <a:pt x="57469" y="480613"/>
                </a:lnTo>
                <a:cubicBezTo>
                  <a:pt x="59115" y="484114"/>
                  <a:pt x="61823" y="487032"/>
                  <a:pt x="65275" y="488888"/>
                </a:cubicBezTo>
                <a:lnTo>
                  <a:pt x="90127" y="502043"/>
                </a:lnTo>
                <a:lnTo>
                  <a:pt x="95809" y="505067"/>
                </a:lnTo>
                <a:cubicBezTo>
                  <a:pt x="98889" y="506711"/>
                  <a:pt x="101544" y="509311"/>
                  <a:pt x="103138" y="512440"/>
                </a:cubicBezTo>
                <a:lnTo>
                  <a:pt x="106217" y="518063"/>
                </a:lnTo>
                <a:lnTo>
                  <a:pt x="119387" y="542888"/>
                </a:lnTo>
                <a:cubicBezTo>
                  <a:pt x="121193" y="546283"/>
                  <a:pt x="124113" y="549041"/>
                  <a:pt x="127671" y="550686"/>
                </a:cubicBezTo>
                <a:lnTo>
                  <a:pt x="148541" y="560234"/>
                </a:lnTo>
                <a:lnTo>
                  <a:pt x="170419" y="570259"/>
                </a:lnTo>
                <a:lnTo>
                  <a:pt x="161020" y="572699"/>
                </a:lnTo>
                <a:lnTo>
                  <a:pt x="149018" y="575723"/>
                </a:lnTo>
                <a:lnTo>
                  <a:pt x="137070" y="578746"/>
                </a:lnTo>
                <a:lnTo>
                  <a:pt x="21996" y="607762"/>
                </a:lnTo>
                <a:cubicBezTo>
                  <a:pt x="20509" y="608133"/>
                  <a:pt x="19022" y="608345"/>
                  <a:pt x="17642" y="608345"/>
                </a:cubicBezTo>
                <a:cubicBezTo>
                  <a:pt x="6596" y="608345"/>
                  <a:pt x="-2325" y="597789"/>
                  <a:pt x="543" y="586332"/>
                </a:cubicBezTo>
                <a:lnTo>
                  <a:pt x="29590" y="471384"/>
                </a:lnTo>
                <a:lnTo>
                  <a:pt x="32617" y="459448"/>
                </a:lnTo>
                <a:lnTo>
                  <a:pt x="35484" y="447301"/>
                </a:lnTo>
                <a:close/>
                <a:moveTo>
                  <a:pt x="365057" y="111564"/>
                </a:moveTo>
                <a:lnTo>
                  <a:pt x="497561" y="243820"/>
                </a:lnTo>
                <a:lnTo>
                  <a:pt x="186561" y="554362"/>
                </a:lnTo>
                <a:lnTo>
                  <a:pt x="179392" y="551127"/>
                </a:lnTo>
                <a:lnTo>
                  <a:pt x="137755" y="531984"/>
                </a:lnTo>
                <a:lnTo>
                  <a:pt x="122194" y="502552"/>
                </a:lnTo>
                <a:cubicBezTo>
                  <a:pt x="118530" y="495605"/>
                  <a:pt x="112901" y="490037"/>
                  <a:pt x="105997" y="486378"/>
                </a:cubicBezTo>
                <a:lnTo>
                  <a:pt x="76522" y="470787"/>
                </a:lnTo>
                <a:lnTo>
                  <a:pt x="57350" y="429212"/>
                </a:lnTo>
                <a:lnTo>
                  <a:pt x="54057" y="422106"/>
                </a:lnTo>
                <a:close/>
                <a:moveTo>
                  <a:pt x="484174" y="0"/>
                </a:moveTo>
                <a:cubicBezTo>
                  <a:pt x="488689" y="0"/>
                  <a:pt x="493256" y="1697"/>
                  <a:pt x="496709" y="5143"/>
                </a:cubicBezTo>
                <a:lnTo>
                  <a:pt x="604213" y="112468"/>
                </a:lnTo>
                <a:cubicBezTo>
                  <a:pt x="611171" y="119415"/>
                  <a:pt x="611171" y="130550"/>
                  <a:pt x="604213" y="137497"/>
                </a:cubicBezTo>
                <a:lnTo>
                  <a:pt x="512643" y="228914"/>
                </a:lnTo>
                <a:lnTo>
                  <a:pt x="380069" y="96560"/>
                </a:lnTo>
                <a:lnTo>
                  <a:pt x="471639" y="5143"/>
                </a:lnTo>
                <a:cubicBezTo>
                  <a:pt x="475091" y="1697"/>
                  <a:pt x="479659" y="0"/>
                  <a:pt x="484174" y="0"/>
                </a:cubicBezTo>
                <a:close/>
              </a:path>
            </a:pathLst>
          </a:custGeom>
          <a:solidFill>
            <a:srgbClr val="F98F92"/>
          </a:solidFill>
          <a:ln>
            <a:noFill/>
          </a:ln>
        </p:spPr>
        <p:txBody>
          <a:bodyPr/>
          <a:lstStyle/>
          <a:p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sp>
        <p:nvSpPr>
          <p:cNvPr id="2" name="任意多边形 2"/>
          <p:cNvSpPr/>
          <p:nvPr/>
        </p:nvSpPr>
        <p:spPr>
          <a:xfrm>
            <a:off x="1442720" y="1001395"/>
            <a:ext cx="5354320" cy="210185"/>
          </a:xfrm>
          <a:custGeom>
            <a:avLst/>
            <a:gdLst>
              <a:gd name="connsiteX0" fmla="*/ 0 w 5613400"/>
              <a:gd name="connsiteY0" fmla="*/ 114821 h 140512"/>
              <a:gd name="connsiteX1" fmla="*/ 660400 w 5613400"/>
              <a:gd name="connsiteY1" fmla="*/ 521 h 140512"/>
              <a:gd name="connsiteX2" fmla="*/ 1536700 w 5613400"/>
              <a:gd name="connsiteY2" fmla="*/ 89421 h 140512"/>
              <a:gd name="connsiteX3" fmla="*/ 2438400 w 5613400"/>
              <a:gd name="connsiteY3" fmla="*/ 521 h 140512"/>
              <a:gd name="connsiteX4" fmla="*/ 3441700 w 5613400"/>
              <a:gd name="connsiteY4" fmla="*/ 140221 h 140512"/>
              <a:gd name="connsiteX5" fmla="*/ 4432300 w 5613400"/>
              <a:gd name="connsiteY5" fmla="*/ 38621 h 140512"/>
              <a:gd name="connsiteX6" fmla="*/ 4940300 w 5613400"/>
              <a:gd name="connsiteY6" fmla="*/ 89421 h 140512"/>
              <a:gd name="connsiteX7" fmla="*/ 5613400 w 5613400"/>
              <a:gd name="connsiteY7" fmla="*/ 521 h 140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13400" h="140512">
                <a:moveTo>
                  <a:pt x="0" y="114821"/>
                </a:moveTo>
                <a:cubicBezTo>
                  <a:pt x="202141" y="59787"/>
                  <a:pt x="404283" y="4754"/>
                  <a:pt x="660400" y="521"/>
                </a:cubicBezTo>
                <a:cubicBezTo>
                  <a:pt x="916517" y="-3712"/>
                  <a:pt x="1240367" y="89421"/>
                  <a:pt x="1536700" y="89421"/>
                </a:cubicBezTo>
                <a:cubicBezTo>
                  <a:pt x="1833033" y="89421"/>
                  <a:pt x="2120900" y="-7946"/>
                  <a:pt x="2438400" y="521"/>
                </a:cubicBezTo>
                <a:cubicBezTo>
                  <a:pt x="2755900" y="8988"/>
                  <a:pt x="3109383" y="133871"/>
                  <a:pt x="3441700" y="140221"/>
                </a:cubicBezTo>
                <a:cubicBezTo>
                  <a:pt x="3774017" y="146571"/>
                  <a:pt x="4182534" y="47088"/>
                  <a:pt x="4432300" y="38621"/>
                </a:cubicBezTo>
                <a:cubicBezTo>
                  <a:pt x="4682066" y="30154"/>
                  <a:pt x="4743450" y="95771"/>
                  <a:pt x="4940300" y="89421"/>
                </a:cubicBezTo>
                <a:cubicBezTo>
                  <a:pt x="5137150" y="83071"/>
                  <a:pt x="5375275" y="41796"/>
                  <a:pt x="5613400" y="521"/>
                </a:cubicBezTo>
              </a:path>
            </a:pathLst>
          </a:custGeom>
          <a:noFill/>
          <a:ln w="28575">
            <a:solidFill>
              <a:srgbClr val="F98F9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sp>
        <p:nvSpPr>
          <p:cNvPr id="3" name="TextBox 76"/>
          <p:cNvSpPr txBox="1"/>
          <p:nvPr/>
        </p:nvSpPr>
        <p:spPr>
          <a:xfrm>
            <a:off x="1442720" y="479425"/>
            <a:ext cx="3978910" cy="52197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dist">
              <a:buFont typeface="Arial" panose="020B0604020202020204" pitchFamily="34" charset="0"/>
              <a:buNone/>
            </a:pPr>
            <a:r>
              <a:rPr lang="zh-TW" altLang="en-US" sz="2800" b="1" dirty="0">
                <a:solidFill>
                  <a:srgbClr val="EF8C95"/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cs typeface="+mn-ea"/>
                <a:sym typeface="字魂59号-创粗黑" panose="00000500000000000000" pitchFamily="2" charset="-122"/>
              </a:rPr>
              <a:t>仁中經驗分享</a:t>
            </a:r>
            <a:endParaRPr lang="zh-CN" altLang="en-US" sz="2800" b="1" dirty="0">
              <a:solidFill>
                <a:srgbClr val="EF8C95"/>
              </a:solidFill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48" r="21568" b="47510"/>
          <a:stretch>
            <a:fillRect/>
          </a:stretch>
        </p:blipFill>
        <p:spPr>
          <a:xfrm flipH="1" flipV="1">
            <a:off x="10111105" y="4965065"/>
            <a:ext cx="1993265" cy="1852295"/>
          </a:xfrm>
          <a:custGeom>
            <a:avLst/>
            <a:gdLst>
              <a:gd name="connsiteX0" fmla="*/ 0 w 3276061"/>
              <a:gd name="connsiteY0" fmla="*/ 0 h 3042544"/>
              <a:gd name="connsiteX1" fmla="*/ 3276061 w 3276061"/>
              <a:gd name="connsiteY1" fmla="*/ 0 h 3042544"/>
              <a:gd name="connsiteX2" fmla="*/ 3276061 w 3276061"/>
              <a:gd name="connsiteY2" fmla="*/ 3042544 h 3042544"/>
              <a:gd name="connsiteX3" fmla="*/ 849505 w 3276061"/>
              <a:gd name="connsiteY3" fmla="*/ 3042544 h 3042544"/>
              <a:gd name="connsiteX4" fmla="*/ 560630 w 3276061"/>
              <a:gd name="connsiteY4" fmla="*/ 2281360 h 3042544"/>
              <a:gd name="connsiteX5" fmla="*/ 779912 w 3276061"/>
              <a:gd name="connsiteY5" fmla="*/ 2176049 h 3042544"/>
              <a:gd name="connsiteX6" fmla="*/ 0 w 3276061"/>
              <a:gd name="connsiteY6" fmla="*/ 552103 h 3042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76061" h="3042544">
                <a:moveTo>
                  <a:pt x="0" y="0"/>
                </a:moveTo>
                <a:lnTo>
                  <a:pt x="3276061" y="0"/>
                </a:lnTo>
                <a:lnTo>
                  <a:pt x="3276061" y="3042544"/>
                </a:lnTo>
                <a:lnTo>
                  <a:pt x="849505" y="3042544"/>
                </a:lnTo>
                <a:lnTo>
                  <a:pt x="560630" y="2281360"/>
                </a:lnTo>
                <a:lnTo>
                  <a:pt x="779912" y="2176049"/>
                </a:lnTo>
                <a:lnTo>
                  <a:pt x="0" y="552103"/>
                </a:lnTo>
                <a:close/>
              </a:path>
            </a:pathLst>
          </a:custGeom>
        </p:spPr>
      </p:pic>
      <p:grpSp>
        <p:nvGrpSpPr>
          <p:cNvPr id="19" name="组合 18"/>
          <p:cNvGrpSpPr/>
          <p:nvPr/>
        </p:nvGrpSpPr>
        <p:grpSpPr>
          <a:xfrm>
            <a:off x="598271" y="2376364"/>
            <a:ext cx="3020521" cy="3069306"/>
            <a:chOff x="2388358" y="2802341"/>
            <a:chExt cx="2581701" cy="2192740"/>
          </a:xfrm>
        </p:grpSpPr>
        <p:cxnSp>
          <p:nvCxnSpPr>
            <p:cNvPr id="9" name="直接连接符 8"/>
            <p:cNvCxnSpPr/>
            <p:nvPr/>
          </p:nvCxnSpPr>
          <p:spPr>
            <a:xfrm>
              <a:off x="2388358" y="2811439"/>
              <a:ext cx="0" cy="2183642"/>
            </a:xfrm>
            <a:prstGeom prst="line">
              <a:avLst/>
            </a:prstGeom>
            <a:ln w="25400">
              <a:solidFill>
                <a:srgbClr val="F98F9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/>
            <p:nvPr/>
          </p:nvCxnSpPr>
          <p:spPr>
            <a:xfrm>
              <a:off x="4970059" y="2811439"/>
              <a:ext cx="0" cy="2183642"/>
            </a:xfrm>
            <a:prstGeom prst="line">
              <a:avLst/>
            </a:prstGeom>
            <a:ln w="25400">
              <a:solidFill>
                <a:srgbClr val="F98F9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/>
            <p:nvPr/>
          </p:nvCxnSpPr>
          <p:spPr>
            <a:xfrm>
              <a:off x="2388358" y="2814654"/>
              <a:ext cx="122830" cy="0"/>
            </a:xfrm>
            <a:prstGeom prst="line">
              <a:avLst/>
            </a:prstGeom>
            <a:ln w="25400">
              <a:solidFill>
                <a:srgbClr val="F98F9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>
              <a:off x="2388358" y="4995081"/>
              <a:ext cx="573206" cy="0"/>
            </a:xfrm>
            <a:prstGeom prst="line">
              <a:avLst/>
            </a:prstGeom>
            <a:ln w="25400">
              <a:solidFill>
                <a:srgbClr val="F98F9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>
              <a:off x="4014716" y="4983708"/>
              <a:ext cx="955343" cy="0"/>
            </a:xfrm>
            <a:prstGeom prst="line">
              <a:avLst/>
            </a:prstGeom>
            <a:ln w="25400">
              <a:solidFill>
                <a:srgbClr val="F98F9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>
              <a:off x="4339988" y="2802341"/>
              <a:ext cx="630071" cy="0"/>
            </a:xfrm>
            <a:prstGeom prst="line">
              <a:avLst/>
            </a:prstGeom>
            <a:ln w="25400">
              <a:solidFill>
                <a:srgbClr val="F98F9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文本框 19"/>
          <p:cNvSpPr txBox="1"/>
          <p:nvPr/>
        </p:nvSpPr>
        <p:spPr>
          <a:xfrm>
            <a:off x="1038458" y="2755189"/>
            <a:ext cx="25569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0" b="1" dirty="0">
                <a:solidFill>
                  <a:srgbClr val="F98F92"/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cs typeface="+mn-ea"/>
                <a:sym typeface="字魂59号-创粗黑" panose="00000500000000000000" pitchFamily="2" charset="-122"/>
              </a:rPr>
              <a:t>3Q</a:t>
            </a:r>
          </a:p>
          <a:p>
            <a:r>
              <a:rPr lang="zh-TW" altLang="en-US" sz="8000" b="1" dirty="0">
                <a:solidFill>
                  <a:srgbClr val="F98F92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字魂59号-创粗黑" panose="00000500000000000000" pitchFamily="2" charset="-122"/>
              </a:rPr>
              <a:t>達人</a:t>
            </a:r>
            <a:endParaRPr lang="zh-CN" altLang="en-US" sz="8000" b="1" dirty="0">
              <a:solidFill>
                <a:srgbClr val="F98F92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字魂59号-创粗黑" panose="00000500000000000000" pitchFamily="2" charset="-122"/>
            </a:endParaRPr>
          </a:p>
        </p:txBody>
      </p:sp>
      <p:cxnSp>
        <p:nvCxnSpPr>
          <p:cNvPr id="24" name="直接连接符 23"/>
          <p:cNvCxnSpPr/>
          <p:nvPr/>
        </p:nvCxnSpPr>
        <p:spPr>
          <a:xfrm>
            <a:off x="788676" y="1875235"/>
            <a:ext cx="617086" cy="829568"/>
          </a:xfrm>
          <a:prstGeom prst="line">
            <a:avLst/>
          </a:prstGeom>
          <a:ln w="12700">
            <a:solidFill>
              <a:srgbClr val="F98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1756310" y="2074989"/>
            <a:ext cx="424434" cy="570581"/>
          </a:xfrm>
          <a:prstGeom prst="line">
            <a:avLst/>
          </a:prstGeom>
          <a:ln w="12700">
            <a:solidFill>
              <a:srgbClr val="F98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椭圆 26"/>
          <p:cNvSpPr/>
          <p:nvPr/>
        </p:nvSpPr>
        <p:spPr>
          <a:xfrm>
            <a:off x="1659685" y="1924864"/>
            <a:ext cx="150125" cy="150125"/>
          </a:xfrm>
          <a:prstGeom prst="ellipse">
            <a:avLst/>
          </a:prstGeom>
          <a:noFill/>
          <a:ln>
            <a:solidFill>
              <a:srgbClr val="F98F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cxnSp>
        <p:nvCxnSpPr>
          <p:cNvPr id="31" name="直接连接符 30"/>
          <p:cNvCxnSpPr/>
          <p:nvPr/>
        </p:nvCxnSpPr>
        <p:spPr>
          <a:xfrm>
            <a:off x="1445650" y="5318610"/>
            <a:ext cx="289503" cy="389189"/>
          </a:xfrm>
          <a:prstGeom prst="line">
            <a:avLst/>
          </a:prstGeom>
          <a:ln w="12700">
            <a:solidFill>
              <a:srgbClr val="F98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/>
          <p:cNvCxnSpPr/>
          <p:nvPr/>
        </p:nvCxnSpPr>
        <p:spPr>
          <a:xfrm>
            <a:off x="2095389" y="5294335"/>
            <a:ext cx="380680" cy="511761"/>
          </a:xfrm>
          <a:prstGeom prst="line">
            <a:avLst/>
          </a:prstGeom>
          <a:ln w="12700">
            <a:solidFill>
              <a:srgbClr val="F98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/>
        </p:nvCxnSpPr>
        <p:spPr>
          <a:xfrm>
            <a:off x="1856019" y="5384797"/>
            <a:ext cx="225015" cy="302495"/>
          </a:xfrm>
          <a:prstGeom prst="line">
            <a:avLst/>
          </a:prstGeom>
          <a:ln w="12700">
            <a:solidFill>
              <a:srgbClr val="F98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/>
          <p:cNvCxnSpPr/>
          <p:nvPr/>
        </p:nvCxnSpPr>
        <p:spPr>
          <a:xfrm>
            <a:off x="2456923" y="2166087"/>
            <a:ext cx="212217" cy="285291"/>
          </a:xfrm>
          <a:prstGeom prst="line">
            <a:avLst/>
          </a:prstGeom>
          <a:ln w="12700">
            <a:solidFill>
              <a:srgbClr val="F98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椭圆 38"/>
          <p:cNvSpPr/>
          <p:nvPr/>
        </p:nvSpPr>
        <p:spPr>
          <a:xfrm>
            <a:off x="2637891" y="2451378"/>
            <a:ext cx="100340" cy="100340"/>
          </a:xfrm>
          <a:prstGeom prst="ellipse">
            <a:avLst/>
          </a:prstGeom>
          <a:noFill/>
          <a:ln>
            <a:solidFill>
              <a:srgbClr val="F98F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4100" y="2355955"/>
            <a:ext cx="2601911" cy="3266099"/>
          </a:xfrm>
          <a:prstGeom prst="rect">
            <a:avLst/>
          </a:prstGeom>
        </p:spPr>
      </p:pic>
      <p:sp>
        <p:nvSpPr>
          <p:cNvPr id="7" name="椭圆 26">
            <a:extLst>
              <a:ext uri="{FF2B5EF4-FFF2-40B4-BE49-F238E27FC236}">
                <a16:creationId xmlns:a16="http://schemas.microsoft.com/office/drawing/2014/main" id="{7C93615D-2DD9-6017-9D49-F4B95A163E76}"/>
              </a:ext>
            </a:extLst>
          </p:cNvPr>
          <p:cNvSpPr/>
          <p:nvPr/>
        </p:nvSpPr>
        <p:spPr>
          <a:xfrm>
            <a:off x="1342393" y="2680126"/>
            <a:ext cx="150125" cy="150125"/>
          </a:xfrm>
          <a:prstGeom prst="ellipse">
            <a:avLst/>
          </a:prstGeom>
          <a:noFill/>
          <a:ln>
            <a:solidFill>
              <a:srgbClr val="F98F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9号-创粗黑" panose="00000500000000000000" pitchFamily="2" charset="-122"/>
              <a:ea typeface="字魂59号-创粗黑" panose="00000500000000000000" pitchFamily="2" charset="-122"/>
              <a:cs typeface="+mn-ea"/>
              <a:sym typeface="字魂59号-创粗黑" panose="00000500000000000000" pitchFamily="2" charset="-122"/>
            </a:endParaRPr>
          </a:p>
        </p:txBody>
      </p:sp>
      <p:grpSp>
        <p:nvGrpSpPr>
          <p:cNvPr id="29" name="组合 125">
            <a:extLst>
              <a:ext uri="{FF2B5EF4-FFF2-40B4-BE49-F238E27FC236}">
                <a16:creationId xmlns:a16="http://schemas.microsoft.com/office/drawing/2014/main" id="{1B2DF7A3-C4A0-4019-C3B4-6387EBA64551}"/>
              </a:ext>
            </a:extLst>
          </p:cNvPr>
          <p:cNvGrpSpPr>
            <a:grpSpLocks/>
          </p:cNvGrpSpPr>
          <p:nvPr/>
        </p:nvGrpSpPr>
        <p:grpSpPr bwMode="auto">
          <a:xfrm>
            <a:off x="3803813" y="1872097"/>
            <a:ext cx="5968790" cy="4379890"/>
            <a:chOff x="585415" y="-272791"/>
            <a:chExt cx="3213505" cy="3778881"/>
          </a:xfrm>
        </p:grpSpPr>
        <p:sp>
          <p:nvSpPr>
            <p:cNvPr id="36" name="矩形 102">
              <a:extLst>
                <a:ext uri="{FF2B5EF4-FFF2-40B4-BE49-F238E27FC236}">
                  <a16:creationId xmlns:a16="http://schemas.microsoft.com/office/drawing/2014/main" id="{C803275A-6232-B670-3215-3AFB018D9A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5415" y="452341"/>
              <a:ext cx="3213505" cy="3053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latinLnBrk="1" hangingPunct="1"/>
              <a:r>
                <a:rPr lang="zh-TW" altLang="en-US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☺高二男生</a:t>
              </a:r>
              <a:endParaRPr lang="en-US" altLang="zh-TW" sz="32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eaLnBrk="1" latinLnBrk="1" hangingPunct="1"/>
              <a:r>
                <a:rPr lang="en-US" altLang="zh-TW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‧</a:t>
              </a:r>
              <a:r>
                <a:rPr lang="zh-TW" altLang="en-US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國高中維持校排</a:t>
              </a:r>
              <a:r>
                <a:rPr lang="en-US" altLang="zh-TW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</a:t>
              </a:r>
              <a:r>
                <a:rPr lang="zh-TW" altLang="en-US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％成績</a:t>
              </a:r>
              <a:endParaRPr lang="en-US" altLang="zh-TW" sz="32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eaLnBrk="1" latinLnBrk="1" hangingPunct="1"/>
              <a:r>
                <a:rPr lang="en-US" altLang="zh-TW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‧</a:t>
              </a:r>
              <a:r>
                <a:rPr lang="zh-TW" altLang="en-US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積極參與學校各式活動</a:t>
              </a:r>
              <a:endParaRPr lang="en-US" altLang="zh-TW" sz="32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eaLnBrk="1" latinLnBrk="1" hangingPunct="1"/>
              <a:r>
                <a:rPr lang="en-US" altLang="zh-TW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‧</a:t>
              </a:r>
              <a:r>
                <a:rPr lang="zh-TW" altLang="en-US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彙整六年學習成果逐步成就</a:t>
              </a:r>
              <a:endParaRPr lang="en-US" altLang="zh-TW" sz="32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eaLnBrk="1" latinLnBrk="1" hangingPunct="1"/>
              <a:r>
                <a:rPr lang="en-US" altLang="zh-TW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zh-TW" altLang="en-US" sz="320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特殊選才</a:t>
              </a:r>
              <a:endParaRPr lang="en-US" altLang="zh-TW" sz="32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eaLnBrk="1" latinLnBrk="1" hangingPunct="1"/>
              <a:r>
                <a:rPr lang="zh-TW" altLang="en-US" sz="3200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用六年時間培育全能</a:t>
              </a:r>
              <a:r>
                <a:rPr lang="en-US" altLang="zh-TW" sz="3200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3Q</a:t>
              </a:r>
              <a:r>
                <a:rPr lang="zh-TW" altLang="en-US" sz="3200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人才，讓學生實現頂尖大學夢想！</a:t>
              </a:r>
              <a:endParaRPr lang="en-US" altLang="zh-TW" sz="32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8" name="文本框 117">
              <a:extLst>
                <a:ext uri="{FF2B5EF4-FFF2-40B4-BE49-F238E27FC236}">
                  <a16:creationId xmlns:a16="http://schemas.microsoft.com/office/drawing/2014/main" id="{0D352376-C9D5-B6B4-7E54-E6B7873306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679" y="-272791"/>
              <a:ext cx="2060231" cy="5576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3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{</a:t>
              </a:r>
              <a:r>
                <a:rPr lang="zh-TW" altLang="en-US" sz="3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道德、情緒智商</a:t>
              </a:r>
              <a:r>
                <a:rPr lang="zh-CN" altLang="en-US" sz="3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en-US" altLang="zh-CN" sz="3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}</a:t>
              </a:r>
              <a:endParaRPr lang="zh-CN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7068497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7" grpId="0" animBg="1"/>
      <p:bldP spid="39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组合 34"/>
          <p:cNvGrpSpPr/>
          <p:nvPr/>
        </p:nvGrpSpPr>
        <p:grpSpPr>
          <a:xfrm>
            <a:off x="8890" y="17145"/>
            <a:ext cx="12318365" cy="6858000"/>
            <a:chOff x="0" y="0"/>
            <a:chExt cx="12318365" cy="6858000"/>
          </a:xfrm>
        </p:grpSpPr>
        <p:grpSp>
          <p:nvGrpSpPr>
            <p:cNvPr id="26" name="组合 25"/>
            <p:cNvGrpSpPr/>
            <p:nvPr/>
          </p:nvGrpSpPr>
          <p:grpSpPr>
            <a:xfrm>
              <a:off x="0" y="0"/>
              <a:ext cx="12318365" cy="6858000"/>
              <a:chOff x="0" y="0"/>
              <a:chExt cx="12318365" cy="6858000"/>
            </a:xfrm>
          </p:grpSpPr>
          <p:pic>
            <p:nvPicPr>
              <p:cNvPr id="11" name="图片 10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5994" t="50674"/>
              <a:stretch>
                <a:fillRect/>
              </a:stretch>
            </p:blipFill>
            <p:spPr>
              <a:xfrm>
                <a:off x="0" y="0"/>
                <a:ext cx="4733046" cy="2717776"/>
              </a:xfrm>
              <a:prstGeom prst="rect">
                <a:avLst/>
              </a:prstGeom>
            </p:spPr>
          </p:pic>
          <p:pic>
            <p:nvPicPr>
              <p:cNvPr id="12" name="图片 11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5994" t="50674"/>
              <a:stretch>
                <a:fillRect/>
              </a:stretch>
            </p:blipFill>
            <p:spPr>
              <a:xfrm>
                <a:off x="0" y="2717775"/>
                <a:ext cx="4733046" cy="2717776"/>
              </a:xfrm>
              <a:prstGeom prst="rect">
                <a:avLst/>
              </a:prstGeom>
            </p:spPr>
          </p:pic>
          <p:pic>
            <p:nvPicPr>
              <p:cNvPr id="13" name="图片 12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5994" t="50674"/>
              <a:stretch>
                <a:fillRect/>
              </a:stretch>
            </p:blipFill>
            <p:spPr>
              <a:xfrm>
                <a:off x="4733046" y="0"/>
                <a:ext cx="4733046" cy="2717776"/>
              </a:xfrm>
              <a:prstGeom prst="rect">
                <a:avLst/>
              </a:prstGeom>
            </p:spPr>
          </p:pic>
          <p:pic>
            <p:nvPicPr>
              <p:cNvPr id="14" name="图片 13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5994" t="50674"/>
              <a:stretch>
                <a:fillRect/>
              </a:stretch>
            </p:blipFill>
            <p:spPr>
              <a:xfrm>
                <a:off x="4733046" y="2717775"/>
                <a:ext cx="4733046" cy="2717776"/>
              </a:xfrm>
              <a:prstGeom prst="rect">
                <a:avLst/>
              </a:prstGeom>
            </p:spPr>
          </p:pic>
          <p:pic>
            <p:nvPicPr>
              <p:cNvPr id="15" name="图片 14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5994" t="50674"/>
              <a:stretch>
                <a:fillRect/>
              </a:stretch>
            </p:blipFill>
            <p:spPr>
              <a:xfrm>
                <a:off x="7458954" y="2717775"/>
                <a:ext cx="4733046" cy="2717776"/>
              </a:xfrm>
              <a:prstGeom prst="rect">
                <a:avLst/>
              </a:prstGeom>
            </p:spPr>
          </p:pic>
          <p:pic>
            <p:nvPicPr>
              <p:cNvPr id="16" name="图片 15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5994" t="50674"/>
              <a:stretch>
                <a:fillRect/>
              </a:stretch>
            </p:blipFill>
            <p:spPr>
              <a:xfrm>
                <a:off x="3497768" y="4140194"/>
                <a:ext cx="4733046" cy="2717776"/>
              </a:xfrm>
              <a:prstGeom prst="rect">
                <a:avLst/>
              </a:prstGeom>
            </p:spPr>
          </p:pic>
          <p:pic>
            <p:nvPicPr>
              <p:cNvPr id="17" name="图片 16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5994" t="50674"/>
              <a:stretch>
                <a:fillRect/>
              </a:stretch>
            </p:blipFill>
            <p:spPr>
              <a:xfrm>
                <a:off x="7458954" y="4140224"/>
                <a:ext cx="4733046" cy="2717776"/>
              </a:xfrm>
              <a:prstGeom prst="rect">
                <a:avLst/>
              </a:prstGeom>
            </p:spPr>
          </p:pic>
          <p:pic>
            <p:nvPicPr>
              <p:cNvPr id="22" name="图片 21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5994" t="50674" r="13873"/>
              <a:stretch>
                <a:fillRect/>
              </a:stretch>
            </p:blipFill>
            <p:spPr>
              <a:xfrm>
                <a:off x="9402592" y="0"/>
                <a:ext cx="2789408" cy="2717776"/>
              </a:xfrm>
              <a:prstGeom prst="rect">
                <a:avLst/>
              </a:prstGeom>
            </p:spPr>
          </p:pic>
          <p:pic>
            <p:nvPicPr>
              <p:cNvPr id="24" name="图片 23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6148" r="21568" b="47510"/>
              <a:stretch>
                <a:fillRect/>
              </a:stretch>
            </p:blipFill>
            <p:spPr>
              <a:xfrm>
                <a:off x="9042304" y="0"/>
                <a:ext cx="3276061" cy="3042544"/>
              </a:xfrm>
              <a:custGeom>
                <a:avLst/>
                <a:gdLst>
                  <a:gd name="connsiteX0" fmla="*/ 0 w 3276061"/>
                  <a:gd name="connsiteY0" fmla="*/ 0 h 3042544"/>
                  <a:gd name="connsiteX1" fmla="*/ 3276061 w 3276061"/>
                  <a:gd name="connsiteY1" fmla="*/ 0 h 3042544"/>
                  <a:gd name="connsiteX2" fmla="*/ 3276061 w 3276061"/>
                  <a:gd name="connsiteY2" fmla="*/ 3042544 h 3042544"/>
                  <a:gd name="connsiteX3" fmla="*/ 849505 w 3276061"/>
                  <a:gd name="connsiteY3" fmla="*/ 3042544 h 3042544"/>
                  <a:gd name="connsiteX4" fmla="*/ 560630 w 3276061"/>
                  <a:gd name="connsiteY4" fmla="*/ 2281360 h 3042544"/>
                  <a:gd name="connsiteX5" fmla="*/ 779912 w 3276061"/>
                  <a:gd name="connsiteY5" fmla="*/ 2176049 h 3042544"/>
                  <a:gd name="connsiteX6" fmla="*/ 0 w 3276061"/>
                  <a:gd name="connsiteY6" fmla="*/ 552103 h 30425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76061" h="3042544">
                    <a:moveTo>
                      <a:pt x="0" y="0"/>
                    </a:moveTo>
                    <a:lnTo>
                      <a:pt x="3276061" y="0"/>
                    </a:lnTo>
                    <a:lnTo>
                      <a:pt x="3276061" y="3042544"/>
                    </a:lnTo>
                    <a:lnTo>
                      <a:pt x="849505" y="3042544"/>
                    </a:lnTo>
                    <a:lnTo>
                      <a:pt x="560630" y="2281360"/>
                    </a:lnTo>
                    <a:lnTo>
                      <a:pt x="779912" y="2176049"/>
                    </a:lnTo>
                    <a:lnTo>
                      <a:pt x="0" y="552103"/>
                    </a:lnTo>
                    <a:close/>
                  </a:path>
                </a:pathLst>
              </a:custGeom>
            </p:spPr>
          </p:pic>
        </p:grpSp>
        <p:pic>
          <p:nvPicPr>
            <p:cNvPr id="32" name="图片 31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939" t="9404" r="59210"/>
            <a:stretch>
              <a:fillRect/>
            </a:stretch>
          </p:blipFill>
          <p:spPr>
            <a:xfrm>
              <a:off x="309" y="1730845"/>
              <a:ext cx="4572000" cy="5127155"/>
            </a:xfrm>
            <a:custGeom>
              <a:avLst/>
              <a:gdLst>
                <a:gd name="connsiteX0" fmla="*/ 1103684 w 4572000"/>
                <a:gd name="connsiteY0" fmla="*/ 0 h 5127155"/>
                <a:gd name="connsiteX1" fmla="*/ 4237009 w 4572000"/>
                <a:gd name="connsiteY1" fmla="*/ 0 h 5127155"/>
                <a:gd name="connsiteX2" fmla="*/ 3543321 w 4572000"/>
                <a:gd name="connsiteY2" fmla="*/ 139161 h 5127155"/>
                <a:gd name="connsiteX3" fmla="*/ 4483416 w 4572000"/>
                <a:gd name="connsiteY3" fmla="*/ 4825364 h 5127155"/>
                <a:gd name="connsiteX4" fmla="*/ 4572000 w 4572000"/>
                <a:gd name="connsiteY4" fmla="*/ 4807594 h 5127155"/>
                <a:gd name="connsiteX5" fmla="*/ 4572000 w 4572000"/>
                <a:gd name="connsiteY5" fmla="*/ 5127155 h 5127155"/>
                <a:gd name="connsiteX6" fmla="*/ 0 w 4572000"/>
                <a:gd name="connsiteY6" fmla="*/ 5127155 h 5127155"/>
                <a:gd name="connsiteX7" fmla="*/ 0 w 4572000"/>
                <a:gd name="connsiteY7" fmla="*/ 2043983 h 5127155"/>
                <a:gd name="connsiteX8" fmla="*/ 1103684 w 4572000"/>
                <a:gd name="connsiteY8" fmla="*/ 2043983 h 5127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72000" h="5127155">
                  <a:moveTo>
                    <a:pt x="1103684" y="0"/>
                  </a:moveTo>
                  <a:lnTo>
                    <a:pt x="4237009" y="0"/>
                  </a:lnTo>
                  <a:lnTo>
                    <a:pt x="3543321" y="139161"/>
                  </a:lnTo>
                  <a:lnTo>
                    <a:pt x="4483416" y="4825364"/>
                  </a:lnTo>
                  <a:lnTo>
                    <a:pt x="4572000" y="4807594"/>
                  </a:lnTo>
                  <a:lnTo>
                    <a:pt x="4572000" y="5127155"/>
                  </a:lnTo>
                  <a:lnTo>
                    <a:pt x="0" y="5127155"/>
                  </a:lnTo>
                  <a:lnTo>
                    <a:pt x="0" y="2043983"/>
                  </a:lnTo>
                  <a:lnTo>
                    <a:pt x="1103684" y="2043983"/>
                  </a:lnTo>
                  <a:close/>
                </a:path>
              </a:pathLst>
            </a:custGeom>
          </p:spPr>
        </p:pic>
      </p:grpSp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994" t="50674"/>
          <a:stretch>
            <a:fillRect/>
          </a:stretch>
        </p:blipFill>
        <p:spPr>
          <a:xfrm>
            <a:off x="3143250" y="2459990"/>
            <a:ext cx="6798310" cy="138112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247390" y="2551430"/>
            <a:ext cx="622808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7200" dirty="0">
                <a:solidFill>
                  <a:srgbClr val="F98F9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字魂59号-创粗黑" panose="00000500000000000000" pitchFamily="2" charset="-122"/>
              </a:rPr>
              <a:t>感謝聆聽</a:t>
            </a:r>
            <a:endParaRPr lang="zh-CN" altLang="en-US" sz="7200" dirty="0">
              <a:solidFill>
                <a:srgbClr val="F98F9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字魂59号-创粗黑" panose="00000500000000000000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0"/>
  <p:tag name="ISPRING_SCORM_RATE_QUIZZES" val="0"/>
  <p:tag name="ISPRING_SCORM_PASSING_SCORE" val="0.000000"/>
  <p:tag name="ISPRING_ULTRA_SCORM_COURSE_ID" val="1611BF81-85CD-4CDD-BAD2-5B50FBC59556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内容列表"/>
  <p:tag name="ISPRINGCLOUDFOLDERID" val="0"/>
  <p:tag name="ISPRINGCLOUDFOLDERPATH" val="资源库"/>
  <p:tag name="ISPRING_OUTPUT_FOLDER" val="D:\ppt\第14批\895875"/>
  <p:tag name="ISPRING_PRESENTATION_TITLE" val="PPT源文件"/>
  <p:tag name="ISPRING_FIRST_PUBLISH" val="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hkjjmnf">
      <a:majorFont>
        <a:latin typeface="字魂59号-创粗黑"/>
        <a:ea typeface="字魂59号-创粗黑"/>
        <a:cs typeface=""/>
      </a:majorFont>
      <a:minorFont>
        <a:latin typeface="字魂59号-创粗黑"/>
        <a:ea typeface="字魂59号-创粗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284</Words>
  <Application>Microsoft Office PowerPoint</Application>
  <PresentationFormat>寬螢幕</PresentationFormat>
  <Paragraphs>64</Paragraphs>
  <Slides>8</Slides>
  <Notes>8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等线</vt:lpstr>
      <vt:lpstr>字魂59号-创粗黑</vt:lpstr>
      <vt:lpstr>微軟正黑體</vt:lpstr>
      <vt:lpstr>Arial</vt:lpstr>
      <vt:lpstr>Office 主题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dc:description>http://www.ypppt.com/</dc:description>
  <cp:lastModifiedBy>仁中研習專用帳號</cp:lastModifiedBy>
  <cp:revision>86</cp:revision>
  <dcterms:created xsi:type="dcterms:W3CDTF">2018-04-25T04:28:00Z</dcterms:created>
  <dcterms:modified xsi:type="dcterms:W3CDTF">2026-02-26T02:22:43Z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